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3" r:id="rId5"/>
    <p:sldId id="260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 showGuide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9F49B-EFE0-124F-B20D-6B2FC5E997A2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6E99D-4CA2-A14B-A91E-97E1167B232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4199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6E99D-4CA2-A14B-A91E-97E1167B232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836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9F28A-94B3-B647-80A9-0DE125E24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5B9A2B-481E-2141-A75D-80F5854F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136F6-830F-3844-915B-BD2BC4C1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534E-73DD-754E-A032-7C9782776D20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7FCBE-C70F-6A44-B035-A5A9A8C1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C85DB-86C2-AA44-9110-D9EACA27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6A94-AFEE-094E-BCBD-46529E1EE6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022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219A1-9BC8-8B40-B624-5FBFB927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9E270B-34DD-B841-B9DE-FDE60845E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E4ECE-B075-D944-92C1-8E8D40ED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534E-73DD-754E-A032-7C9782776D20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0258F-FBF2-D444-9C2F-82666C22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933CB-198E-6444-83E5-F2418712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6A94-AFEE-094E-BCBD-46529E1EE6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951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66A90E-E458-9640-837D-B35A3EA7D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543653-A6D7-734F-9938-452B5D09E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905FC-F483-C342-ABBA-51A72295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534E-73DD-754E-A032-7C9782776D20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E30C-0D7F-9740-AC5E-51549664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70354-573A-3C4C-99F4-57EC31C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6A94-AFEE-094E-BCBD-46529E1EE6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997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CE5C5-B9E3-A842-A983-BBF5FD1F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5833C-C31D-AD48-AD22-CA1782CE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ECB3F-06E9-0A4E-B0D4-600F7838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534E-73DD-754E-A032-7C9782776D20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F4300-A271-034F-B17E-7F95CA67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1EE2D-48A0-3040-B272-276F0E6B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6A94-AFEE-094E-BCBD-46529E1EE6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625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61046-CF98-3343-86CA-ED004839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493B0E-70D0-CA4C-9760-32009984E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94810-8A20-7B4E-BA8A-84F7B402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534E-73DD-754E-A032-7C9782776D20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CAF3B-32C3-C645-8D6B-2256B719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2431E-DAEB-3C47-B55A-F17DB147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6A94-AFEE-094E-BCBD-46529E1EE6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780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C6A8B-A675-9D42-AB6F-9FD860CE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54A21-D968-B341-BDB5-B47298342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F4D64-BD46-244F-975D-275439F07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3D2891-52DC-CF48-B12C-D5E4B40A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534E-73DD-754E-A032-7C9782776D20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D5994E-9229-FE4B-B0E1-485469C9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A59107-1ED0-764E-A6C0-FAC5CA96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6A94-AFEE-094E-BCBD-46529E1EE6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36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C01C0-ED33-EB4B-A4BD-CA13C196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B908BA-B2E9-3046-B8E7-D0F98C28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D0110A-6D2B-7042-9463-81BCE5D28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760EB4-32E9-D54B-BAAD-F11465785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94A1C3-1EEB-B645-8504-8FBC22A12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D6F448-ECE1-5D4C-BE8C-5B74886F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534E-73DD-754E-A032-7C9782776D20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2C42A2-EDB2-464C-8307-48FEB51A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4F8B22-2DC2-2246-BEB3-D0C3D738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6A94-AFEE-094E-BCBD-46529E1EE6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610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0C887-F6EA-944A-8453-9D296777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B41A07-48DC-3F4B-8F39-B2F7BFB3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534E-73DD-754E-A032-7C9782776D20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81B165-F42D-2641-A0F0-B7F3FD0F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E65CF-24AF-3240-9C80-27E6F322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6A94-AFEE-094E-BCBD-46529E1EE6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729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CBAD73-EA6D-E041-8354-8E35F1DF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534E-73DD-754E-A032-7C9782776D20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32624F-A8DD-8F44-994F-4CDFDD17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52120-5323-EC4C-9751-C464E5E2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6A94-AFEE-094E-BCBD-46529E1EE6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029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12A7F-1B87-2A42-B784-EFE1AE2E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68581-3E26-9546-8D6D-783ECABA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7CF40D-FE86-C441-AA63-C7A43770D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15061E-30C4-0B4B-8027-F7C0AFD7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534E-73DD-754E-A032-7C9782776D20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EC564E-1076-BE4E-A3BD-B6886F75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07582-43C5-6245-A43C-C3FDC6DB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6A94-AFEE-094E-BCBD-46529E1EE6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17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63D9E-5366-EA49-9812-435BC068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832990-48D9-9842-952C-F59E40EB7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88A539-AC5C-774E-A3C4-F48226DEE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F2EE91-DA1A-7B48-947F-77DC4359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534E-73DD-754E-A032-7C9782776D20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41F50F-C991-454C-8E66-1FAF13D8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FECB8-24C8-124F-AA80-02AEF6D2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6A94-AFEE-094E-BCBD-46529E1EE6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027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A1EBE8-649A-764A-8B36-B4C228C6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FC8A4-9E2D-0240-83F8-26A20AA73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F5E9A-DC56-CC40-B6A3-D2F0AE04C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F534E-73DD-754E-A032-7C9782776D20}" type="datetimeFigureOut">
              <a:rPr kumimoji="1" lang="ko-Kore-KR" altLang="en-US" smtClean="0"/>
              <a:t>2022. 4. 26.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E03D-E294-1547-A4D8-67EFCBA64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6CBE1-D727-C94F-82D8-83EB03E87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A6A94-AFEE-094E-BCBD-46529E1EE6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740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5731D-CBEB-EE4C-B21F-E99ED4757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F56DD5-FD27-C54B-8682-FC9CCC3B8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233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7F6434-FA3C-6247-BC40-ACDF9A654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23" y="1052293"/>
            <a:ext cx="5601854" cy="427373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C2D967B-DC2E-1948-A907-65F2697AC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325" y="3326318"/>
            <a:ext cx="5291454" cy="7427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D7F04E-1D57-6341-A6A5-EA06E5DE7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325" y="1052293"/>
            <a:ext cx="5633932" cy="12786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2B0FAC5-BE86-0F43-9BC6-9943B4BDFB4D}"/>
              </a:ext>
            </a:extLst>
          </p:cNvPr>
          <p:cNvSpPr/>
          <p:nvPr/>
        </p:nvSpPr>
        <p:spPr>
          <a:xfrm>
            <a:off x="8364993" y="6387584"/>
            <a:ext cx="4698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1600" i="1" dirty="0">
                <a:solidFill>
                  <a:schemeClr val="bg1">
                    <a:lumMod val="6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https://velog.io/@mowinckel/웹-크롤링-I</a:t>
            </a:r>
          </a:p>
        </p:txBody>
      </p:sp>
    </p:spTree>
    <p:extLst>
      <p:ext uri="{BB962C8B-B14F-4D97-AF65-F5344CB8AC3E}">
        <p14:creationId xmlns:p14="http://schemas.microsoft.com/office/powerpoint/2010/main" val="361464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DFD5C3-0FA7-0949-AD2F-4E6954FB8FA4}"/>
              </a:ext>
            </a:extLst>
          </p:cNvPr>
          <p:cNvSpPr/>
          <p:nvPr/>
        </p:nvSpPr>
        <p:spPr>
          <a:xfrm>
            <a:off x="140966" y="1017270"/>
            <a:ext cx="3888107" cy="326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172D93-6A42-2242-AB56-008A8993ECBD}"/>
              </a:ext>
            </a:extLst>
          </p:cNvPr>
          <p:cNvSpPr/>
          <p:nvPr/>
        </p:nvSpPr>
        <p:spPr>
          <a:xfrm>
            <a:off x="4151946" y="1017270"/>
            <a:ext cx="3888107" cy="326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B3A3CC-5C6C-2F4B-82FB-CE9927B6D45E}"/>
              </a:ext>
            </a:extLst>
          </p:cNvPr>
          <p:cNvSpPr/>
          <p:nvPr/>
        </p:nvSpPr>
        <p:spPr>
          <a:xfrm>
            <a:off x="8162927" y="1017270"/>
            <a:ext cx="3888107" cy="326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77EAF-5F6D-104E-8547-95AD199C7CB8}"/>
              </a:ext>
            </a:extLst>
          </p:cNvPr>
          <p:cNvSpPr txBox="1"/>
          <p:nvPr/>
        </p:nvSpPr>
        <p:spPr>
          <a:xfrm>
            <a:off x="1761853" y="6479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Gungsuh" panose="02030600000101010101" pitchFamily="18" charset="-127"/>
                <a:ea typeface="Gungsuh" panose="02030600000101010101" pitchFamily="18" charset="-127"/>
              </a:rPr>
              <a:t>정적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C9FB3B-4ADD-6647-BC5F-14C488E6E68D}"/>
              </a:ext>
            </a:extLst>
          </p:cNvPr>
          <p:cNvSpPr/>
          <p:nvPr/>
        </p:nvSpPr>
        <p:spPr>
          <a:xfrm>
            <a:off x="148850" y="4332416"/>
            <a:ext cx="3880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600" b="0" i="0" u="none" strike="noStrike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GET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은 클라이언트에서 서버로 어떠한 정보를 요청하기 위해 사용되는 메서드</a:t>
            </a:r>
            <a:endParaRPr lang="ko-Kore-KR" altLang="en-US" sz="16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2C2A18C-567F-B54E-A6E2-E80B0CE7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6" y="5084784"/>
            <a:ext cx="3888107" cy="151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3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DFD5C3-0FA7-0949-AD2F-4E6954FB8FA4}"/>
              </a:ext>
            </a:extLst>
          </p:cNvPr>
          <p:cNvSpPr/>
          <p:nvPr/>
        </p:nvSpPr>
        <p:spPr>
          <a:xfrm>
            <a:off x="140966" y="1017270"/>
            <a:ext cx="3888107" cy="326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77EAF-5F6D-104E-8547-95AD199C7CB8}"/>
              </a:ext>
            </a:extLst>
          </p:cNvPr>
          <p:cNvSpPr txBox="1"/>
          <p:nvPr/>
        </p:nvSpPr>
        <p:spPr>
          <a:xfrm>
            <a:off x="1761853" y="6479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Gungsuh" panose="02030600000101010101" pitchFamily="18" charset="-127"/>
                <a:ea typeface="Gungsuh" panose="02030600000101010101" pitchFamily="18" charset="-127"/>
              </a:rPr>
              <a:t>정적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AC27FF1-F9A1-DD49-83F4-2F0BEDFF694E}"/>
              </a:ext>
            </a:extLst>
          </p:cNvPr>
          <p:cNvGrpSpPr/>
          <p:nvPr/>
        </p:nvGrpSpPr>
        <p:grpSpPr>
          <a:xfrm>
            <a:off x="101943" y="4517082"/>
            <a:ext cx="5069016" cy="276999"/>
            <a:chOff x="101943" y="4517082"/>
            <a:chExt cx="5069016" cy="27699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082B937-0804-0348-A30E-13B083BCAD17}"/>
                </a:ext>
              </a:extLst>
            </p:cNvPr>
            <p:cNvSpPr/>
            <p:nvPr/>
          </p:nvSpPr>
          <p:spPr>
            <a:xfrm>
              <a:off x="101943" y="4517082"/>
              <a:ext cx="50690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ore-KR" altLang="en-US" sz="1200" dirty="0">
                  <a:latin typeface="Gungsuh" panose="02030600000101010101" pitchFamily="18" charset="-127"/>
                  <a:ea typeface="Gungsuh" panose="02030600000101010101" pitchFamily="18" charset="-127"/>
                </a:rPr>
                <a:t>https://store.kakao.com/search/result/product?q=아이폰13</a:t>
              </a:r>
            </a:p>
          </p:txBody>
        </p: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2EEEC075-A772-3946-BF49-69CE7653D937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6" y="4794081"/>
              <a:ext cx="16208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CC349868-3E28-DB4A-AD4E-DB1033A51511}"/>
                </a:ext>
              </a:extLst>
            </p:cNvPr>
            <p:cNvCxnSpPr>
              <a:cxnSpLocks/>
            </p:cNvCxnSpPr>
            <p:nvPr/>
          </p:nvCxnSpPr>
          <p:spPr>
            <a:xfrm>
              <a:off x="2261915" y="4794081"/>
              <a:ext cx="16208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C9FB3B-4ADD-6647-BC5F-14C488E6E68D}"/>
              </a:ext>
            </a:extLst>
          </p:cNvPr>
          <p:cNvSpPr/>
          <p:nvPr/>
        </p:nvSpPr>
        <p:spPr>
          <a:xfrm>
            <a:off x="0" y="5071080"/>
            <a:ext cx="4231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b="0" i="0" u="none" strike="noStrike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GET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은 클라이언트에서 서버로 어떠한 정보를 요청하기 위해 사용되는 메서드</a:t>
            </a:r>
            <a:endParaRPr lang="ko-Kore-KR" altLang="en-US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A3FBCDC-33D8-7D42-9C21-32C90FE6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056" y="489704"/>
            <a:ext cx="3369969" cy="50863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BBEC11DE-2E77-D34D-BDC1-460A5124C5E7}"/>
              </a:ext>
            </a:extLst>
          </p:cNvPr>
          <p:cNvGrpSpPr/>
          <p:nvPr/>
        </p:nvGrpSpPr>
        <p:grpSpPr>
          <a:xfrm>
            <a:off x="6546054" y="2508359"/>
            <a:ext cx="7246305" cy="3136900"/>
            <a:chOff x="4683757" y="3055938"/>
            <a:chExt cx="7246305" cy="313690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3E2C5F3-205C-DF42-B163-1552D6563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3758" y="3055938"/>
              <a:ext cx="7080432" cy="313690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93001B3-804D-D841-8E31-12B1470B75D8}"/>
                </a:ext>
              </a:extLst>
            </p:cNvPr>
            <p:cNvSpPr/>
            <p:nvPr/>
          </p:nvSpPr>
          <p:spPr>
            <a:xfrm>
              <a:off x="4683757" y="4014788"/>
              <a:ext cx="7246305" cy="2178050"/>
            </a:xfrm>
            <a:prstGeom prst="rect">
              <a:avLst/>
            </a:prstGeom>
            <a:solidFill>
              <a:srgbClr val="FFFFFF">
                <a:alpha val="7098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142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51BF7FB-4390-BA4D-982B-65F052829820}"/>
              </a:ext>
            </a:extLst>
          </p:cNvPr>
          <p:cNvSpPr/>
          <p:nvPr/>
        </p:nvSpPr>
        <p:spPr>
          <a:xfrm>
            <a:off x="8835718" y="6435734"/>
            <a:ext cx="3177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i="1" dirty="0">
                <a:solidFill>
                  <a:schemeClr val="bg1">
                    <a:lumMod val="65000"/>
                  </a:schemeClr>
                </a:solidFill>
              </a:rPr>
              <a:t>https://noahlogs.tistory.com/34</a:t>
            </a:r>
          </a:p>
        </p:txBody>
      </p:sp>
    </p:spTree>
    <p:extLst>
      <p:ext uri="{BB962C8B-B14F-4D97-AF65-F5344CB8AC3E}">
        <p14:creationId xmlns:p14="http://schemas.microsoft.com/office/powerpoint/2010/main" val="338225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9AE3E-2BE6-0F41-9BA0-B14B1187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7BF4F-B5EF-9F4D-A38F-7604E70EB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451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0AF8A-E820-4145-BECC-774474CC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ABC68-2049-CC47-9D4D-C0F63F5FB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503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F83D8D-5FEB-454A-A961-04E6388131C8}"/>
              </a:ext>
            </a:extLst>
          </p:cNvPr>
          <p:cNvSpPr/>
          <p:nvPr/>
        </p:nvSpPr>
        <p:spPr>
          <a:xfrm>
            <a:off x="242306" y="203954"/>
            <a:ext cx="840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>
                <a:latin typeface="Gungsuh" panose="02030600000101010101" pitchFamily="18" charset="-127"/>
                <a:ea typeface="Gungsuh" panose="02030600000101010101" pitchFamily="18" charset="-127"/>
              </a:rPr>
              <a:t>브라우저는</a:t>
            </a:r>
            <a:r>
              <a:rPr lang="ko-KR" altLang="en-US" dirty="0">
                <a:latin typeface="Gungsuh" panose="02030600000101010101" pitchFamily="18" charset="-127"/>
                <a:ea typeface="Gungsuh" panose="02030600000101010101" pitchFamily="18" charset="-127"/>
              </a:rPr>
              <a:t> 어떻게 동작하는가 </a:t>
            </a:r>
            <a:r>
              <a:rPr lang="en-US" altLang="ko-KR" dirty="0">
                <a:latin typeface="Gungsuh" panose="02030600000101010101" pitchFamily="18" charset="-127"/>
                <a:ea typeface="Gungsuh" panose="02030600000101010101" pitchFamily="18" charset="-127"/>
              </a:rPr>
              <a:t>:</a:t>
            </a:r>
            <a:r>
              <a:rPr lang="ko-KR" altLang="en-US" dirty="0">
                <a:latin typeface="Gungsuh" panose="02030600000101010101" pitchFamily="18" charset="-127"/>
                <a:ea typeface="Gungsuh" panose="02030600000101010101" pitchFamily="18" charset="-127"/>
              </a:rPr>
              <a:t> </a:t>
            </a:r>
            <a:r>
              <a:rPr lang="ko-Kore-KR" altLang="en-US" dirty="0">
                <a:latin typeface="Gungsuh" panose="02030600000101010101" pitchFamily="18" charset="-127"/>
                <a:ea typeface="Gungsuh" panose="02030600000101010101" pitchFamily="18" charset="-127"/>
              </a:rPr>
              <a:t>https://d2.naver.com/helloworld/59361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C0A34F-E246-354B-A08F-DA2FC4687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16" y="573286"/>
            <a:ext cx="3967299" cy="314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3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78</Words>
  <Application>Microsoft Macintosh PowerPoint</Application>
  <PresentationFormat>와이드스크린</PresentationFormat>
  <Paragraphs>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Gungsuh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goodakdali@gmail.com</dc:creator>
  <cp:lastModifiedBy>goodakdali@gmail.com</cp:lastModifiedBy>
  <cp:revision>7</cp:revision>
  <dcterms:created xsi:type="dcterms:W3CDTF">2022-04-25T11:04:26Z</dcterms:created>
  <dcterms:modified xsi:type="dcterms:W3CDTF">2022-04-25T22:48:06Z</dcterms:modified>
</cp:coreProperties>
</file>