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0"/>
  </p:normalViewPr>
  <p:slideViewPr>
    <p:cSldViewPr snapToGrid="0">
      <p:cViewPr>
        <p:scale>
          <a:sx n="82" d="100"/>
          <a:sy n="82" d="100"/>
        </p:scale>
        <p:origin x="49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C4075-B4B7-71A7-A8B0-211E6103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0BC89-C3CC-33B2-1A01-B2A11C65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64E9E-343E-496C-5FAB-77D01D49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1DEB-E894-7842-84B7-B2946F7D171F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B93E7-55AD-C1CB-31C6-90207B1D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52F1A-54F7-531A-A7E5-92D85A90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FA7-D352-5E40-A4A2-3DB46E906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827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3F22F-1037-4A6A-F2C5-67A91F59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9763AC-8D31-BCFB-A616-5BE13977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DF1D8-BA11-98E5-FAE0-1D158CCD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1DEB-E894-7842-84B7-B2946F7D171F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61604-3E18-8B60-3581-C062BDB1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265DC-8B9E-EFCF-0A14-33F7F715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FA7-D352-5E40-A4A2-3DB46E906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310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035639-3DB4-B765-1744-9E44E7300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B9387-70C1-3C6C-544F-E11C376E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537EB-78BC-F871-6827-9E2C80A5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1DEB-E894-7842-84B7-B2946F7D171F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8BA05-DA25-DA89-8347-039F51D4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CB704-AA5A-F84B-BFB6-C01FB672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FA7-D352-5E40-A4A2-3DB46E906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950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95088-AFF7-E2E9-FEA2-F5478FF6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2BBB0-73C1-1E33-FD27-645A311B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FE6AB-92C2-A05F-4D55-2B050408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1DEB-E894-7842-84B7-B2946F7D171F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7E971-696A-5C80-1A77-FAED74B4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79ADF-DA00-880A-CE77-B92CE420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FA7-D352-5E40-A4A2-3DB46E906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83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76FDA-A4C8-B201-7131-7A720116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FC1AF-7A31-0C13-8042-BF28EE5C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7BE98-4782-2630-0A77-A22CEC02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1DEB-E894-7842-84B7-B2946F7D171F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AB139-4DE4-4F25-9E28-06C91055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9845A-6D1E-1766-FC4B-CF88E000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FA7-D352-5E40-A4A2-3DB46E906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835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C24DC-BCD9-B704-E7C9-B8F54341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755BB-D7EE-E3A7-6AF0-63D25B5AC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C84C25-6CB4-9ACD-29E4-6D0BEC29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605A5-1759-87BB-B38A-74BB2195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1DEB-E894-7842-84B7-B2946F7D171F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F66EE-A489-FE07-6830-B2CE5CE4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EA339-AA37-52EB-35C0-B68CF65A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FA7-D352-5E40-A4A2-3DB46E906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984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9133-A8E0-6E29-9055-F449EE3C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E1EC5-7639-B73F-2070-8D7D94FD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602A4-D8EC-ABBF-CEC9-F3C75A8BF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D99AE2-AFEA-5866-BC67-395A0839D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A3D78-C9F4-D225-DC67-61E0F0BB9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A0149-5173-4A15-BC12-31C2253E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1DEB-E894-7842-84B7-B2946F7D171F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BDE413-207E-5674-34AD-DD1A4F57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A11B67-E28F-9AEE-65F6-DFC721D9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FA7-D352-5E40-A4A2-3DB46E906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794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69C6B-879A-211D-9F98-C9FD074D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59944E-6252-F2B4-A5D6-9575FEE0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1DEB-E894-7842-84B7-B2946F7D171F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780DC5-1984-C38F-1067-54815AE4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AB53C-1F5B-12C7-72AA-FA781A47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FA7-D352-5E40-A4A2-3DB46E906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89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41E2C-64C0-75E5-C97B-4E3C58A6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1DEB-E894-7842-84B7-B2946F7D171F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0EE20-8FF1-EC3F-D9AF-D7762D2F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07E48-91B9-41CE-3C49-20A56D2A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FA7-D352-5E40-A4A2-3DB46E906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162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1F26D-F6B2-5A02-EC89-3B67D898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7AC4B-D73D-84A1-0D0B-ECF6CD84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74448C-35B4-44F7-236B-B506B3401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261C5-F9C1-3BF5-B0E9-A0A1A9FF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1DEB-E894-7842-84B7-B2946F7D171F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8BB7E-0477-B880-ED7B-21A98208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B6082-F255-FBBA-34EF-E9E71B28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FA7-D352-5E40-A4A2-3DB46E906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964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180E-DDBD-301F-8070-1F96D811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7C8E57-5E28-23DB-30A6-98B4719B2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DD1AB-DD5C-0678-5DD8-A1CB7A327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B8A8F-B7F3-790E-1734-BB9780B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1DEB-E894-7842-84B7-B2946F7D171F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988673-5B83-74CE-6C9C-3A1E9281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51A1A-5B57-E2E2-533A-32D8F4DF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FA7-D352-5E40-A4A2-3DB46E906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355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36EB99-1484-86BA-1961-AC396D85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E5DD8-6B39-CCFA-1D10-9CB0315C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F3FED-C9E1-F7B4-6459-99515BEB0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A1DEB-E894-7842-84B7-B2946F7D171F}" type="datetimeFigureOut">
              <a:rPr kumimoji="1" lang="ko-KR" altLang="en-US" smtClean="0"/>
              <a:t>2024. 3. 29.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46471-B5F1-DA7D-DE28-ED0525838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DFB7-6BCE-3232-3FE2-AF548F6A6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20FA7-D352-5E40-A4A2-3DB46E906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014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881246-3741-0772-5643-743FB6F5BE92}"/>
              </a:ext>
            </a:extLst>
          </p:cNvPr>
          <p:cNvGrpSpPr/>
          <p:nvPr/>
        </p:nvGrpSpPr>
        <p:grpSpPr>
          <a:xfrm>
            <a:off x="2892072" y="360851"/>
            <a:ext cx="360000" cy="2866818"/>
            <a:chOff x="1460665" y="866899"/>
            <a:chExt cx="360000" cy="286681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170FF8B-3F44-73C0-BA34-0C3D82E267EF}"/>
                </a:ext>
              </a:extLst>
            </p:cNvPr>
            <p:cNvSpPr/>
            <p:nvPr/>
          </p:nvSpPr>
          <p:spPr>
            <a:xfrm>
              <a:off x="1460665" y="86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CFAAE46-0961-D543-F096-CCA12141FACC}"/>
                </a:ext>
              </a:extLst>
            </p:cNvPr>
            <p:cNvSpPr/>
            <p:nvPr/>
          </p:nvSpPr>
          <p:spPr>
            <a:xfrm>
              <a:off x="1460665" y="122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1CCA444-0EA8-71F5-7C4C-A04EF39FC985}"/>
                </a:ext>
              </a:extLst>
            </p:cNvPr>
            <p:cNvSpPr/>
            <p:nvPr/>
          </p:nvSpPr>
          <p:spPr>
            <a:xfrm>
              <a:off x="1460665" y="158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40203C-3E0E-CD77-E715-B58B4B75B588}"/>
                </a:ext>
              </a:extLst>
            </p:cNvPr>
            <p:cNvSpPr/>
            <p:nvPr/>
          </p:nvSpPr>
          <p:spPr>
            <a:xfrm>
              <a:off x="1460665" y="194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711A74-8662-5047-138C-81990897DB74}"/>
                </a:ext>
              </a:extLst>
            </p:cNvPr>
            <p:cNvSpPr/>
            <p:nvPr/>
          </p:nvSpPr>
          <p:spPr>
            <a:xfrm>
              <a:off x="1460665" y="229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A97C428-2819-C504-5B2C-21FC364E1BFD}"/>
                </a:ext>
              </a:extLst>
            </p:cNvPr>
            <p:cNvSpPr/>
            <p:nvPr/>
          </p:nvSpPr>
          <p:spPr>
            <a:xfrm>
              <a:off x="1460665" y="265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24AB77-17DD-3A4B-0B2B-EFF913CA3E8D}"/>
                </a:ext>
              </a:extLst>
            </p:cNvPr>
            <p:cNvSpPr/>
            <p:nvPr/>
          </p:nvSpPr>
          <p:spPr>
            <a:xfrm>
              <a:off x="1460665" y="301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BA02D60-FE9D-C8D1-9703-658E23E77DC2}"/>
                </a:ext>
              </a:extLst>
            </p:cNvPr>
            <p:cNvSpPr/>
            <p:nvPr/>
          </p:nvSpPr>
          <p:spPr>
            <a:xfrm>
              <a:off x="1460665" y="337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DACD2F-D11E-2FE5-DCE4-BF5A64E448E9}"/>
              </a:ext>
            </a:extLst>
          </p:cNvPr>
          <p:cNvGrpSpPr/>
          <p:nvPr/>
        </p:nvGrpSpPr>
        <p:grpSpPr>
          <a:xfrm>
            <a:off x="2892072" y="3621895"/>
            <a:ext cx="360000" cy="2866818"/>
            <a:chOff x="1460665" y="866899"/>
            <a:chExt cx="360000" cy="2866818"/>
          </a:xfrm>
          <a:solidFill>
            <a:schemeClr val="accent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77150E-1E98-53E1-7033-695ABD30003A}"/>
                </a:ext>
              </a:extLst>
            </p:cNvPr>
            <p:cNvSpPr/>
            <p:nvPr/>
          </p:nvSpPr>
          <p:spPr>
            <a:xfrm>
              <a:off x="1460665" y="866899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066DC3-55F3-5FE6-6DA1-C6D0D8EDA12A}"/>
                </a:ext>
              </a:extLst>
            </p:cNvPr>
            <p:cNvSpPr/>
            <p:nvPr/>
          </p:nvSpPr>
          <p:spPr>
            <a:xfrm>
              <a:off x="1460665" y="1226899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C2D00E4-7D6A-62D3-A370-F0E1E3222609}"/>
                </a:ext>
              </a:extLst>
            </p:cNvPr>
            <p:cNvSpPr/>
            <p:nvPr/>
          </p:nvSpPr>
          <p:spPr>
            <a:xfrm>
              <a:off x="1460665" y="1582505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B1366E-FA1C-74C5-0D8C-581B8274FDD2}"/>
                </a:ext>
              </a:extLst>
            </p:cNvPr>
            <p:cNvSpPr/>
            <p:nvPr/>
          </p:nvSpPr>
          <p:spPr>
            <a:xfrm>
              <a:off x="1460665" y="1942505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C03DBD7-C668-B586-23CD-72DD8E10F6F9}"/>
                </a:ext>
              </a:extLst>
            </p:cNvPr>
            <p:cNvSpPr/>
            <p:nvPr/>
          </p:nvSpPr>
          <p:spPr>
            <a:xfrm>
              <a:off x="1460665" y="2298111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BDEC90D-155C-5BFA-1E5A-CBBE8DA43098}"/>
                </a:ext>
              </a:extLst>
            </p:cNvPr>
            <p:cNvSpPr/>
            <p:nvPr/>
          </p:nvSpPr>
          <p:spPr>
            <a:xfrm>
              <a:off x="1460665" y="2658111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1983229-CDE8-54DB-9142-3E51EE0B5EB7}"/>
                </a:ext>
              </a:extLst>
            </p:cNvPr>
            <p:cNvSpPr/>
            <p:nvPr/>
          </p:nvSpPr>
          <p:spPr>
            <a:xfrm>
              <a:off x="1460665" y="301371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86698E-3530-EE80-DD97-9B546857DF81}"/>
                </a:ext>
              </a:extLst>
            </p:cNvPr>
            <p:cNvSpPr/>
            <p:nvPr/>
          </p:nvSpPr>
          <p:spPr>
            <a:xfrm>
              <a:off x="1460665" y="337371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68BF30-66DE-19B4-1B9B-FE1B99B933A4}"/>
              </a:ext>
            </a:extLst>
          </p:cNvPr>
          <p:cNvSpPr txBox="1"/>
          <p:nvPr/>
        </p:nvSpPr>
        <p:spPr>
          <a:xfrm>
            <a:off x="3356070" y="1436457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0D007-E663-F1FD-F1BC-40AA51BA3059}"/>
              </a:ext>
            </a:extLst>
          </p:cNvPr>
          <p:cNvSpPr txBox="1"/>
          <p:nvPr/>
        </p:nvSpPr>
        <p:spPr>
          <a:xfrm>
            <a:off x="3356070" y="4784140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F183CA9-AF8B-6128-68DB-385DE066DFA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806644" y="1728845"/>
            <a:ext cx="2418279" cy="17001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A12D733-DD7E-09CC-F2A1-2643D39E4F0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806644" y="3743325"/>
            <a:ext cx="2418279" cy="13332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/>
              <p:nvPr/>
            </p:nvSpPr>
            <p:spPr>
              <a:xfrm>
                <a:off x="6224923" y="3069290"/>
                <a:ext cx="274652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23" y="3069290"/>
                <a:ext cx="2746521" cy="1008225"/>
              </a:xfrm>
              <a:prstGeom prst="rect">
                <a:avLst/>
              </a:prstGeom>
              <a:blipFill>
                <a:blip r:embed="rId2"/>
                <a:stretch>
                  <a:fillRect l="-2304" t="-119753" b="-180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70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B68BF30-66DE-19B4-1B9B-FE1B99B933A4}"/>
              </a:ext>
            </a:extLst>
          </p:cNvPr>
          <p:cNvSpPr txBox="1"/>
          <p:nvPr/>
        </p:nvSpPr>
        <p:spPr>
          <a:xfrm>
            <a:off x="5645426" y="4407723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0D007-E663-F1FD-F1BC-40AA51BA3059}"/>
              </a:ext>
            </a:extLst>
          </p:cNvPr>
          <p:cNvSpPr txBox="1"/>
          <p:nvPr/>
        </p:nvSpPr>
        <p:spPr>
          <a:xfrm>
            <a:off x="2472213" y="4541245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/>
              <p:nvPr/>
            </p:nvSpPr>
            <p:spPr>
              <a:xfrm>
                <a:off x="4839033" y="5125375"/>
                <a:ext cx="224850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33" y="5125375"/>
                <a:ext cx="2248500" cy="1008225"/>
              </a:xfrm>
              <a:prstGeom prst="rect">
                <a:avLst/>
              </a:prstGeom>
              <a:blipFill>
                <a:blip r:embed="rId2"/>
                <a:stretch>
                  <a:fillRect l="-14607" t="-121250" r="-562" b="-18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F40B7D95-3E21-9619-17D9-A6ACEE2431E1}"/>
              </a:ext>
            </a:extLst>
          </p:cNvPr>
          <p:cNvGrpSpPr/>
          <p:nvPr/>
        </p:nvGrpSpPr>
        <p:grpSpPr>
          <a:xfrm rot="5400000">
            <a:off x="2385058" y="-50909"/>
            <a:ext cx="720000" cy="2866818"/>
            <a:chOff x="1606931" y="360851"/>
            <a:chExt cx="720000" cy="28668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D881246-3741-0772-5643-743FB6F5BE92}"/>
                </a:ext>
              </a:extLst>
            </p:cNvPr>
            <p:cNvGrpSpPr/>
            <p:nvPr/>
          </p:nvGrpSpPr>
          <p:grpSpPr>
            <a:xfrm>
              <a:off x="1606931" y="360851"/>
              <a:ext cx="360000" cy="2866818"/>
              <a:chOff x="1460665" y="866899"/>
              <a:chExt cx="360000" cy="286681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170FF8B-3F44-73C0-BA34-0C3D82E267EF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FAAE46-0961-D543-F096-CCA12141FACC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1CCA444-0EA8-71F5-7C4C-A04EF39FC985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A40203C-3E0E-CD77-E715-B58B4B75B588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2711A74-8662-5047-138C-81990897DB74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A97C428-2819-C504-5B2C-21FC364E1BFD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824AB77-17DD-3A4B-0B2B-EFF913CA3E8D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BA02D60-FE9D-C8D1-9703-658E23E77DC2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A872089-2B87-0CE0-BC3D-4F3EF47E2D5B}"/>
                </a:ext>
              </a:extLst>
            </p:cNvPr>
            <p:cNvGrpSpPr/>
            <p:nvPr/>
          </p:nvGrpSpPr>
          <p:grpSpPr>
            <a:xfrm>
              <a:off x="1966931" y="360851"/>
              <a:ext cx="360000" cy="2866818"/>
              <a:chOff x="1460665" y="866899"/>
              <a:chExt cx="360000" cy="286681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B78B60-360B-9C22-3F8D-35BD00F5A40D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AEB2126-C105-10B1-B542-9AAB9BD64814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0BC5B2E-A700-ED9B-BCB3-54FF11082773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28A22AD-0FAE-936B-5555-C64FB475FC48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B3C1CC2-6BA4-1A19-4A10-FC2545B808BE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BC272F2-D2F1-B041-8007-B16B3B68BE90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27862A0-FF1E-17F0-D1C3-B9238040360B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7C9DD91-A6D6-9598-E123-ED3020DCC6DB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CBB4FD9-2654-DFB9-9F82-B81A9B6C8284}"/>
              </a:ext>
            </a:extLst>
          </p:cNvPr>
          <p:cNvGrpSpPr/>
          <p:nvPr/>
        </p:nvGrpSpPr>
        <p:grpSpPr>
          <a:xfrm rot="5400000">
            <a:off x="2565058" y="486595"/>
            <a:ext cx="360000" cy="2866818"/>
            <a:chOff x="1460665" y="866899"/>
            <a:chExt cx="360000" cy="286681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ED9B29F-205A-4B4A-C8B0-D866D70EFBD6}"/>
                </a:ext>
              </a:extLst>
            </p:cNvPr>
            <p:cNvSpPr/>
            <p:nvPr/>
          </p:nvSpPr>
          <p:spPr>
            <a:xfrm>
              <a:off x="1460665" y="86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F048601-1099-FBD2-76EB-21473DCB5534}"/>
                </a:ext>
              </a:extLst>
            </p:cNvPr>
            <p:cNvSpPr/>
            <p:nvPr/>
          </p:nvSpPr>
          <p:spPr>
            <a:xfrm>
              <a:off x="1460665" y="122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1B2EAF6-46D5-1065-A2A4-6E2FF6836B09}"/>
                </a:ext>
              </a:extLst>
            </p:cNvPr>
            <p:cNvSpPr/>
            <p:nvPr/>
          </p:nvSpPr>
          <p:spPr>
            <a:xfrm>
              <a:off x="1460665" y="158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1EDBD8D-CA70-4F76-7FC0-9F78EA50C08D}"/>
                </a:ext>
              </a:extLst>
            </p:cNvPr>
            <p:cNvSpPr/>
            <p:nvPr/>
          </p:nvSpPr>
          <p:spPr>
            <a:xfrm>
              <a:off x="1460665" y="194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9CDBE74-B927-34E7-40CC-75C723883021}"/>
                </a:ext>
              </a:extLst>
            </p:cNvPr>
            <p:cNvSpPr/>
            <p:nvPr/>
          </p:nvSpPr>
          <p:spPr>
            <a:xfrm>
              <a:off x="1460665" y="229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6B814F0-07B1-EC8E-6D0D-3ACE9F142B2C}"/>
                </a:ext>
              </a:extLst>
            </p:cNvPr>
            <p:cNvSpPr/>
            <p:nvPr/>
          </p:nvSpPr>
          <p:spPr>
            <a:xfrm>
              <a:off x="1460665" y="265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39EEE9B-EB10-6931-80D7-AB99E6A1C543}"/>
                </a:ext>
              </a:extLst>
            </p:cNvPr>
            <p:cNvSpPr/>
            <p:nvPr/>
          </p:nvSpPr>
          <p:spPr>
            <a:xfrm>
              <a:off x="1460665" y="301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E3C662E-2E6C-4601-3F74-BD590E5386C9}"/>
                </a:ext>
              </a:extLst>
            </p:cNvPr>
            <p:cNvSpPr/>
            <p:nvPr/>
          </p:nvSpPr>
          <p:spPr>
            <a:xfrm>
              <a:off x="1460665" y="337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63F052-17BD-3B12-F40A-35760DA84A42}"/>
              </a:ext>
            </a:extLst>
          </p:cNvPr>
          <p:cNvGrpSpPr/>
          <p:nvPr/>
        </p:nvGrpSpPr>
        <p:grpSpPr>
          <a:xfrm>
            <a:off x="1309603" y="2473000"/>
            <a:ext cx="2866818" cy="1077504"/>
            <a:chOff x="1309603" y="2503996"/>
            <a:chExt cx="2866818" cy="1077504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C47929B-AD39-AB3B-62A3-28691B0A9D21}"/>
                </a:ext>
              </a:extLst>
            </p:cNvPr>
            <p:cNvGrpSpPr/>
            <p:nvPr/>
          </p:nvGrpSpPr>
          <p:grpSpPr>
            <a:xfrm rot="5400000">
              <a:off x="2383012" y="1430587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3B4AFEE7-F77B-0027-0A76-890BCF78C88F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CFA1A851-170B-BBF3-7688-4C02C9BACF9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24E447C6-D78E-A104-A64D-336DEA78491B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71FB7E76-F290-8CD4-88A3-761525FA95D8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F0A98C46-8F2F-CCD9-E2E5-EACFE1B536B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E25BF843-1087-0AB8-22D4-97CCBEBE5E3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D37271D1-8EA2-5C78-C59F-676EC8C6C47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FF027AEC-885C-09D2-3E66-8FF3D0ECF6AE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1A463371-34D6-C7BB-841E-DE6523062F42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BF917DD-E1E3-841F-219A-1B70606F4651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9CA3411E-A62D-71B1-F115-052F29129EC9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F5A9E5BC-5CA1-F1D7-323F-18774EF8E8FE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C760A35D-D71D-4FC8-7E8A-0BAFF7F24041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0E17AA6-B58E-186F-C484-85AD2017532C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1F8B99BE-A0C5-EEA6-DBF7-82523D291EE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77563ACC-34C6-D8E5-2F19-4DFDDAC88F8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9EE46BD0-00CD-28CF-0B29-C4467E686E9C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320D5DFF-1D5D-44B5-5E9B-2BB8076A345F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B71C957-5886-EDF3-1511-9E8F203F2EDC}"/>
                </a:ext>
              </a:extLst>
            </p:cNvPr>
            <p:cNvGrpSpPr/>
            <p:nvPr/>
          </p:nvGrpSpPr>
          <p:grpSpPr>
            <a:xfrm rot="5400000">
              <a:off x="2563012" y="196809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D935B4F-68BB-1E7D-95FF-26C60EB3EA0C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BAFDC543-EFD1-BCAE-E736-8DA28D29DDE9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7595CBF-8526-D17B-C481-4CF7309CC54A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4E8B84D-BA8A-E0D2-F0EF-44CD7A0D5A88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132F701-4B43-7E23-31A8-D5EA48727928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0A0AA65-168F-C7E6-FB62-681BCBBF4889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FB99B7A-1162-0B57-7A3C-22FCA3A0F27B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0187F1B-0D9D-8488-60A4-65D1689B5455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/>
              <p:nvPr/>
            </p:nvSpPr>
            <p:spPr>
              <a:xfrm>
                <a:off x="7430395" y="2405477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ko-KR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395" y="2405477"/>
                <a:ext cx="4784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/>
              <p:nvPr/>
            </p:nvSpPr>
            <p:spPr>
              <a:xfrm>
                <a:off x="4118564" y="2430066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64" y="2430066"/>
                <a:ext cx="4784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26E103B2-97D7-C029-A484-F45F4AB0563B}"/>
              </a:ext>
            </a:extLst>
          </p:cNvPr>
          <p:cNvGrpSpPr/>
          <p:nvPr/>
        </p:nvGrpSpPr>
        <p:grpSpPr>
          <a:xfrm>
            <a:off x="4560379" y="1381448"/>
            <a:ext cx="2872512" cy="2868864"/>
            <a:chOff x="1085211" y="686918"/>
            <a:chExt cx="2872512" cy="2868864"/>
          </a:xfrm>
          <a:solidFill>
            <a:schemeClr val="accent1"/>
          </a:solidFill>
        </p:grpSpPr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CA8C1586-0294-3751-A289-D44B6C105382}"/>
                </a:ext>
              </a:extLst>
            </p:cNvPr>
            <p:cNvGrpSpPr/>
            <p:nvPr/>
          </p:nvGrpSpPr>
          <p:grpSpPr>
            <a:xfrm>
              <a:off x="1085211" y="686918"/>
              <a:ext cx="1437504" cy="2866818"/>
              <a:chOff x="1606931" y="360851"/>
              <a:chExt cx="1437504" cy="2866818"/>
            </a:xfrm>
            <a:grpFill/>
          </p:grpSpPr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1E824928-F85C-C6E4-0067-F4C31713D2FB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314" name="그룹 313">
                  <a:extLst>
                    <a:ext uri="{FF2B5EF4-FFF2-40B4-BE49-F238E27FC236}">
                      <a16:creationId xmlns:a16="http://schemas.microsoft.com/office/drawing/2014/main" id="{6C57A40B-DDC0-1556-BD68-832963E862AE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24" name="직사각형 323">
                    <a:extLst>
                      <a:ext uri="{FF2B5EF4-FFF2-40B4-BE49-F238E27FC236}">
                        <a16:creationId xmlns:a16="http://schemas.microsoft.com/office/drawing/2014/main" id="{4CDE7F3B-A40A-E54E-B1D6-9DCB917CBD1C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5" name="직사각형 324">
                    <a:extLst>
                      <a:ext uri="{FF2B5EF4-FFF2-40B4-BE49-F238E27FC236}">
                        <a16:creationId xmlns:a16="http://schemas.microsoft.com/office/drawing/2014/main" id="{7589EF43-0925-BCE2-0182-9251FD8C64D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6" name="직사각형 325">
                    <a:extLst>
                      <a:ext uri="{FF2B5EF4-FFF2-40B4-BE49-F238E27FC236}">
                        <a16:creationId xmlns:a16="http://schemas.microsoft.com/office/drawing/2014/main" id="{C1E7F69C-3537-7B6D-115A-E72783926C9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7" name="직사각형 326">
                    <a:extLst>
                      <a:ext uri="{FF2B5EF4-FFF2-40B4-BE49-F238E27FC236}">
                        <a16:creationId xmlns:a16="http://schemas.microsoft.com/office/drawing/2014/main" id="{B07AF280-A904-143B-5BB7-22830FC7CE4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8" name="직사각형 327">
                    <a:extLst>
                      <a:ext uri="{FF2B5EF4-FFF2-40B4-BE49-F238E27FC236}">
                        <a16:creationId xmlns:a16="http://schemas.microsoft.com/office/drawing/2014/main" id="{C22DAB7E-297C-B01D-8FC3-06E63103563E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9" name="직사각형 328">
                    <a:extLst>
                      <a:ext uri="{FF2B5EF4-FFF2-40B4-BE49-F238E27FC236}">
                        <a16:creationId xmlns:a16="http://schemas.microsoft.com/office/drawing/2014/main" id="{6971715E-B590-7EBC-F215-3F7ADC4801E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0" name="직사각형 329">
                    <a:extLst>
                      <a:ext uri="{FF2B5EF4-FFF2-40B4-BE49-F238E27FC236}">
                        <a16:creationId xmlns:a16="http://schemas.microsoft.com/office/drawing/2014/main" id="{FB5BA1F7-4DDE-FE73-1765-13B085278561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1" name="직사각형 330">
                    <a:extLst>
                      <a:ext uri="{FF2B5EF4-FFF2-40B4-BE49-F238E27FC236}">
                        <a16:creationId xmlns:a16="http://schemas.microsoft.com/office/drawing/2014/main" id="{E45E13DD-F217-04C9-5922-2545F710A195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315" name="그룹 314">
                  <a:extLst>
                    <a:ext uri="{FF2B5EF4-FFF2-40B4-BE49-F238E27FC236}">
                      <a16:creationId xmlns:a16="http://schemas.microsoft.com/office/drawing/2014/main" id="{D720100F-C45B-EE69-C394-D5DAE36D49EC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E11D4F82-4C15-A4B8-949E-97EB6FBBC75C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7" name="직사각형 316">
                    <a:extLst>
                      <a:ext uri="{FF2B5EF4-FFF2-40B4-BE49-F238E27FC236}">
                        <a16:creationId xmlns:a16="http://schemas.microsoft.com/office/drawing/2014/main" id="{A9629B11-238B-D4CF-26B8-2DE010CA210F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8" name="직사각형 317">
                    <a:extLst>
                      <a:ext uri="{FF2B5EF4-FFF2-40B4-BE49-F238E27FC236}">
                        <a16:creationId xmlns:a16="http://schemas.microsoft.com/office/drawing/2014/main" id="{1EDE8DF2-C792-1D4F-A2B5-2A89C2455837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9" name="직사각형 318">
                    <a:extLst>
                      <a:ext uri="{FF2B5EF4-FFF2-40B4-BE49-F238E27FC236}">
                        <a16:creationId xmlns:a16="http://schemas.microsoft.com/office/drawing/2014/main" id="{EA89E70B-E17E-2E5E-C5BE-8DA34875E195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0" name="직사각형 319">
                    <a:extLst>
                      <a:ext uri="{FF2B5EF4-FFF2-40B4-BE49-F238E27FC236}">
                        <a16:creationId xmlns:a16="http://schemas.microsoft.com/office/drawing/2014/main" id="{5862241B-D633-556F-805B-76669314A29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1" name="직사각형 320">
                    <a:extLst>
                      <a:ext uri="{FF2B5EF4-FFF2-40B4-BE49-F238E27FC236}">
                        <a16:creationId xmlns:a16="http://schemas.microsoft.com/office/drawing/2014/main" id="{6E833EE2-424C-CC0B-49F7-92E3D803A59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2" name="직사각형 321">
                    <a:extLst>
                      <a:ext uri="{FF2B5EF4-FFF2-40B4-BE49-F238E27FC236}">
                        <a16:creationId xmlns:a16="http://schemas.microsoft.com/office/drawing/2014/main" id="{EE03D797-2214-9D0E-EACE-5C2C7D3E783B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3" name="직사각형 322">
                    <a:extLst>
                      <a:ext uri="{FF2B5EF4-FFF2-40B4-BE49-F238E27FC236}">
                        <a16:creationId xmlns:a16="http://schemas.microsoft.com/office/drawing/2014/main" id="{C080B661-3AA2-60E5-A378-E4B37E00B17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295" name="그룹 294">
                <a:extLst>
                  <a:ext uri="{FF2B5EF4-FFF2-40B4-BE49-F238E27FC236}">
                    <a16:creationId xmlns:a16="http://schemas.microsoft.com/office/drawing/2014/main" id="{CD773A46-9731-5655-4AF4-F8C14206C009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296" name="그룹 295">
                  <a:extLst>
                    <a:ext uri="{FF2B5EF4-FFF2-40B4-BE49-F238E27FC236}">
                      <a16:creationId xmlns:a16="http://schemas.microsoft.com/office/drawing/2014/main" id="{54C37AD5-0E33-AD56-3836-1383C959859D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06" name="직사각형 305">
                    <a:extLst>
                      <a:ext uri="{FF2B5EF4-FFF2-40B4-BE49-F238E27FC236}">
                        <a16:creationId xmlns:a16="http://schemas.microsoft.com/office/drawing/2014/main" id="{036D1952-C397-82A1-F819-330B8D2667D1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7" name="직사각형 306">
                    <a:extLst>
                      <a:ext uri="{FF2B5EF4-FFF2-40B4-BE49-F238E27FC236}">
                        <a16:creationId xmlns:a16="http://schemas.microsoft.com/office/drawing/2014/main" id="{6C0670EB-7F00-C023-F8B4-DD00BDC5F07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8" name="직사각형 307">
                    <a:extLst>
                      <a:ext uri="{FF2B5EF4-FFF2-40B4-BE49-F238E27FC236}">
                        <a16:creationId xmlns:a16="http://schemas.microsoft.com/office/drawing/2014/main" id="{D81507EC-B0A0-CED1-C22C-E57BE58ED673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9" name="직사각형 308">
                    <a:extLst>
                      <a:ext uri="{FF2B5EF4-FFF2-40B4-BE49-F238E27FC236}">
                        <a16:creationId xmlns:a16="http://schemas.microsoft.com/office/drawing/2014/main" id="{00E4E6BA-D7F7-554E-2B02-B9D6C59CA12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0" name="직사각형 309">
                    <a:extLst>
                      <a:ext uri="{FF2B5EF4-FFF2-40B4-BE49-F238E27FC236}">
                        <a16:creationId xmlns:a16="http://schemas.microsoft.com/office/drawing/2014/main" id="{6004ECBF-135B-E101-4CCC-A1536382F13D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1" name="직사각형 310">
                    <a:extLst>
                      <a:ext uri="{FF2B5EF4-FFF2-40B4-BE49-F238E27FC236}">
                        <a16:creationId xmlns:a16="http://schemas.microsoft.com/office/drawing/2014/main" id="{BF04D202-F98A-EE3C-A978-4ED35267BB30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2" name="직사각형 311">
                    <a:extLst>
                      <a:ext uri="{FF2B5EF4-FFF2-40B4-BE49-F238E27FC236}">
                        <a16:creationId xmlns:a16="http://schemas.microsoft.com/office/drawing/2014/main" id="{79FFF840-8AC4-9D47-8531-DAB29439C024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3" name="직사각형 312">
                    <a:extLst>
                      <a:ext uri="{FF2B5EF4-FFF2-40B4-BE49-F238E27FC236}">
                        <a16:creationId xmlns:a16="http://schemas.microsoft.com/office/drawing/2014/main" id="{32B21DA9-3779-9E24-36F1-5ECEF703360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97" name="그룹 296">
                  <a:extLst>
                    <a:ext uri="{FF2B5EF4-FFF2-40B4-BE49-F238E27FC236}">
                      <a16:creationId xmlns:a16="http://schemas.microsoft.com/office/drawing/2014/main" id="{1289B297-61EA-8099-87B5-41F522E7CDAF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98" name="직사각형 297">
                    <a:extLst>
                      <a:ext uri="{FF2B5EF4-FFF2-40B4-BE49-F238E27FC236}">
                        <a16:creationId xmlns:a16="http://schemas.microsoft.com/office/drawing/2014/main" id="{E008A821-F979-7232-6427-55AAF2106510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9" name="직사각형 298">
                    <a:extLst>
                      <a:ext uri="{FF2B5EF4-FFF2-40B4-BE49-F238E27FC236}">
                        <a16:creationId xmlns:a16="http://schemas.microsoft.com/office/drawing/2014/main" id="{E2C2F261-7B08-59B1-6FDC-5B3E5383669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D878757A-992E-65D1-3096-9419433EA0D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1" name="직사각형 300">
                    <a:extLst>
                      <a:ext uri="{FF2B5EF4-FFF2-40B4-BE49-F238E27FC236}">
                        <a16:creationId xmlns:a16="http://schemas.microsoft.com/office/drawing/2014/main" id="{5C1761CA-2663-2101-BD84-692A0C8C285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2" name="직사각형 301">
                    <a:extLst>
                      <a:ext uri="{FF2B5EF4-FFF2-40B4-BE49-F238E27FC236}">
                        <a16:creationId xmlns:a16="http://schemas.microsoft.com/office/drawing/2014/main" id="{6398AB74-1D4C-6AA3-22CC-A92FEAE4505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3" name="직사각형 302">
                    <a:extLst>
                      <a:ext uri="{FF2B5EF4-FFF2-40B4-BE49-F238E27FC236}">
                        <a16:creationId xmlns:a16="http://schemas.microsoft.com/office/drawing/2014/main" id="{58881287-CB19-37BC-35CD-E296D0C7E83D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4" name="직사각형 303">
                    <a:extLst>
                      <a:ext uri="{FF2B5EF4-FFF2-40B4-BE49-F238E27FC236}">
                        <a16:creationId xmlns:a16="http://schemas.microsoft.com/office/drawing/2014/main" id="{B81D3FD3-94A2-EEDD-9F7A-69888CD9CB77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5" name="직사각형 304">
                    <a:extLst>
                      <a:ext uri="{FF2B5EF4-FFF2-40B4-BE49-F238E27FC236}">
                        <a16:creationId xmlns:a16="http://schemas.microsoft.com/office/drawing/2014/main" id="{EBB8AA3B-20B8-F7B2-0F04-2C1945303F49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B2E246BC-1BC7-2704-30CD-67E3C33F8B78}"/>
                </a:ext>
              </a:extLst>
            </p:cNvPr>
            <p:cNvGrpSpPr/>
            <p:nvPr/>
          </p:nvGrpSpPr>
          <p:grpSpPr>
            <a:xfrm>
              <a:off x="2520219" y="688964"/>
              <a:ext cx="1437504" cy="2866818"/>
              <a:chOff x="1606931" y="360851"/>
              <a:chExt cx="1437504" cy="2866818"/>
            </a:xfrm>
            <a:grpFill/>
          </p:grpSpPr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4D682774-3D7B-A120-A0B7-D4AB68B59185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4587C149-C4C3-0476-F334-F34824B2BCFB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6A300717-D5F1-F35D-0608-E42EFE95490A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7" name="직사각형 286">
                    <a:extLst>
                      <a:ext uri="{FF2B5EF4-FFF2-40B4-BE49-F238E27FC236}">
                        <a16:creationId xmlns:a16="http://schemas.microsoft.com/office/drawing/2014/main" id="{BEAFC1DF-3942-1C98-ACA9-A2A3A1DAB882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6C3BCF84-EE58-DF46-A04A-B0907AD79DA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17AE1620-10E4-656E-2988-F3F068DF459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0" name="직사각형 289">
                    <a:extLst>
                      <a:ext uri="{FF2B5EF4-FFF2-40B4-BE49-F238E27FC236}">
                        <a16:creationId xmlns:a16="http://schemas.microsoft.com/office/drawing/2014/main" id="{9E3545F5-2AFE-4775-F192-B5A50EECCE6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1" name="직사각형 290">
                    <a:extLst>
                      <a:ext uri="{FF2B5EF4-FFF2-40B4-BE49-F238E27FC236}">
                        <a16:creationId xmlns:a16="http://schemas.microsoft.com/office/drawing/2014/main" id="{82D4E5C1-A7B0-C194-CBBB-0A0961463FC5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2" name="직사각형 291">
                    <a:extLst>
                      <a:ext uri="{FF2B5EF4-FFF2-40B4-BE49-F238E27FC236}">
                        <a16:creationId xmlns:a16="http://schemas.microsoft.com/office/drawing/2014/main" id="{37AC8297-A70B-B09B-F741-782C9078E0CC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3" name="직사각형 292">
                    <a:extLst>
                      <a:ext uri="{FF2B5EF4-FFF2-40B4-BE49-F238E27FC236}">
                        <a16:creationId xmlns:a16="http://schemas.microsoft.com/office/drawing/2014/main" id="{C29B5082-3CC7-DCB9-39E6-95A1A0A4A906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77" name="그룹 276">
                  <a:extLst>
                    <a:ext uri="{FF2B5EF4-FFF2-40B4-BE49-F238E27FC236}">
                      <a16:creationId xmlns:a16="http://schemas.microsoft.com/office/drawing/2014/main" id="{C292B946-4185-C71A-3DBC-74FA584665FA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78" name="직사각형 277">
                    <a:extLst>
                      <a:ext uri="{FF2B5EF4-FFF2-40B4-BE49-F238E27FC236}">
                        <a16:creationId xmlns:a16="http://schemas.microsoft.com/office/drawing/2014/main" id="{0E07D8CA-025E-9F53-2ED9-A9C54D2539E7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9" name="직사각형 278">
                    <a:extLst>
                      <a:ext uri="{FF2B5EF4-FFF2-40B4-BE49-F238E27FC236}">
                        <a16:creationId xmlns:a16="http://schemas.microsoft.com/office/drawing/2014/main" id="{E809EF29-3849-ACE5-D8DD-DC97D1F1E232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0" name="직사각형 279">
                    <a:extLst>
                      <a:ext uri="{FF2B5EF4-FFF2-40B4-BE49-F238E27FC236}">
                        <a16:creationId xmlns:a16="http://schemas.microsoft.com/office/drawing/2014/main" id="{05E53DCF-8D31-FE4B-744F-AB2E83ADF23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1" name="직사각형 280">
                    <a:extLst>
                      <a:ext uri="{FF2B5EF4-FFF2-40B4-BE49-F238E27FC236}">
                        <a16:creationId xmlns:a16="http://schemas.microsoft.com/office/drawing/2014/main" id="{8A565DFD-8A0F-7C54-969F-34578C8CFC3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2" name="직사각형 281">
                    <a:extLst>
                      <a:ext uri="{FF2B5EF4-FFF2-40B4-BE49-F238E27FC236}">
                        <a16:creationId xmlns:a16="http://schemas.microsoft.com/office/drawing/2014/main" id="{CC3886D4-3760-1ED0-350C-E74391C6899E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3" name="직사각형 282">
                    <a:extLst>
                      <a:ext uri="{FF2B5EF4-FFF2-40B4-BE49-F238E27FC236}">
                        <a16:creationId xmlns:a16="http://schemas.microsoft.com/office/drawing/2014/main" id="{6F8A01F3-7E65-D946-2DF1-9097F735743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4" name="직사각형 283">
                    <a:extLst>
                      <a:ext uri="{FF2B5EF4-FFF2-40B4-BE49-F238E27FC236}">
                        <a16:creationId xmlns:a16="http://schemas.microsoft.com/office/drawing/2014/main" id="{689783DA-2EAB-9FD8-9578-67BCD9381760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E4CDB6D9-2A65-F3ED-03D2-236E6C522EF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257" name="그룹 256">
                <a:extLst>
                  <a:ext uri="{FF2B5EF4-FFF2-40B4-BE49-F238E27FC236}">
                    <a16:creationId xmlns:a16="http://schemas.microsoft.com/office/drawing/2014/main" id="{BBFEDAC7-897E-6396-7A88-D80F446B7A38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DFB410A2-0EE9-AB41-7CE5-F5AD3D359083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68" name="직사각형 267">
                    <a:extLst>
                      <a:ext uri="{FF2B5EF4-FFF2-40B4-BE49-F238E27FC236}">
                        <a16:creationId xmlns:a16="http://schemas.microsoft.com/office/drawing/2014/main" id="{143028E6-DCE1-4744-C9CD-E58D2AA9EB72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9" name="직사각형 268">
                    <a:extLst>
                      <a:ext uri="{FF2B5EF4-FFF2-40B4-BE49-F238E27FC236}">
                        <a16:creationId xmlns:a16="http://schemas.microsoft.com/office/drawing/2014/main" id="{E8F811E9-5B70-4575-227F-EF3684E1AF9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0" name="직사각형 269">
                    <a:extLst>
                      <a:ext uri="{FF2B5EF4-FFF2-40B4-BE49-F238E27FC236}">
                        <a16:creationId xmlns:a16="http://schemas.microsoft.com/office/drawing/2014/main" id="{A56A239A-4DBE-E6B0-3B52-15B73319C77F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1" name="직사각형 270">
                    <a:extLst>
                      <a:ext uri="{FF2B5EF4-FFF2-40B4-BE49-F238E27FC236}">
                        <a16:creationId xmlns:a16="http://schemas.microsoft.com/office/drawing/2014/main" id="{FADB319D-F678-9274-C859-415F826D2BA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2" name="직사각형 271">
                    <a:extLst>
                      <a:ext uri="{FF2B5EF4-FFF2-40B4-BE49-F238E27FC236}">
                        <a16:creationId xmlns:a16="http://schemas.microsoft.com/office/drawing/2014/main" id="{F9813D94-8356-707A-6023-0E989DE4B10F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3" name="직사각형 272">
                    <a:extLst>
                      <a:ext uri="{FF2B5EF4-FFF2-40B4-BE49-F238E27FC236}">
                        <a16:creationId xmlns:a16="http://schemas.microsoft.com/office/drawing/2014/main" id="{9633DADB-CEEE-3D2A-5C3D-6AF2DD842A93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4" name="직사각형 273">
                    <a:extLst>
                      <a:ext uri="{FF2B5EF4-FFF2-40B4-BE49-F238E27FC236}">
                        <a16:creationId xmlns:a16="http://schemas.microsoft.com/office/drawing/2014/main" id="{8857E567-A424-99DE-9A3B-59CEA0043A51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5" name="직사각형 274">
                    <a:extLst>
                      <a:ext uri="{FF2B5EF4-FFF2-40B4-BE49-F238E27FC236}">
                        <a16:creationId xmlns:a16="http://schemas.microsoft.com/office/drawing/2014/main" id="{C1968B49-ADBD-8A3B-B2D8-A4AF06131E6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DE9570E3-522F-49EA-2F9D-E9BA85EB34E0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60" name="직사각형 259">
                    <a:extLst>
                      <a:ext uri="{FF2B5EF4-FFF2-40B4-BE49-F238E27FC236}">
                        <a16:creationId xmlns:a16="http://schemas.microsoft.com/office/drawing/2014/main" id="{F6EA2F1A-FFF3-5AD9-DA5E-9809E6221841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D088B495-7F34-1F70-4953-E0E172BB872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2" name="직사각형 261">
                    <a:extLst>
                      <a:ext uri="{FF2B5EF4-FFF2-40B4-BE49-F238E27FC236}">
                        <a16:creationId xmlns:a16="http://schemas.microsoft.com/office/drawing/2014/main" id="{D99AB87A-B458-55F7-2DF8-3A09BABE5F5F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3" name="직사각형 262">
                    <a:extLst>
                      <a:ext uri="{FF2B5EF4-FFF2-40B4-BE49-F238E27FC236}">
                        <a16:creationId xmlns:a16="http://schemas.microsoft.com/office/drawing/2014/main" id="{C13688F6-649B-0BEE-69C0-AAE879838AA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4" name="직사각형 263">
                    <a:extLst>
                      <a:ext uri="{FF2B5EF4-FFF2-40B4-BE49-F238E27FC236}">
                        <a16:creationId xmlns:a16="http://schemas.microsoft.com/office/drawing/2014/main" id="{C342ED96-76AF-1AEC-E71B-D32565EB082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5" name="직사각형 264">
                    <a:extLst>
                      <a:ext uri="{FF2B5EF4-FFF2-40B4-BE49-F238E27FC236}">
                        <a16:creationId xmlns:a16="http://schemas.microsoft.com/office/drawing/2014/main" id="{1B2E721C-D447-3667-E079-A66DBEAF6CC3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6" name="직사각형 265">
                    <a:extLst>
                      <a:ext uri="{FF2B5EF4-FFF2-40B4-BE49-F238E27FC236}">
                        <a16:creationId xmlns:a16="http://schemas.microsoft.com/office/drawing/2014/main" id="{9441E381-B7CA-9282-9141-D072F268D076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7" name="직사각형 266">
                    <a:extLst>
                      <a:ext uri="{FF2B5EF4-FFF2-40B4-BE49-F238E27FC236}">
                        <a16:creationId xmlns:a16="http://schemas.microsoft.com/office/drawing/2014/main" id="{3EEB83B2-0E70-9CF6-F763-CFA341E61083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B7A5D519-D1FD-47AD-3822-DB3E89308DFD}"/>
              </a:ext>
            </a:extLst>
          </p:cNvPr>
          <p:cNvSpPr txBox="1"/>
          <p:nvPr/>
        </p:nvSpPr>
        <p:spPr>
          <a:xfrm>
            <a:off x="9200010" y="4564729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D0270-49A4-CB97-91AA-CEF02B40127B}"/>
              </a:ext>
            </a:extLst>
          </p:cNvPr>
          <p:cNvSpPr txBox="1"/>
          <p:nvPr/>
        </p:nvSpPr>
        <p:spPr>
          <a:xfrm>
            <a:off x="500675" y="1183122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C23A3-0277-34DA-6B84-FF52403097BB}"/>
              </a:ext>
            </a:extLst>
          </p:cNvPr>
          <p:cNvSpPr txBox="1"/>
          <p:nvPr/>
        </p:nvSpPr>
        <p:spPr>
          <a:xfrm>
            <a:off x="535309" y="2658282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B7EBA-07DB-8568-4B9C-82E3DE1C67C6}"/>
              </a:ext>
            </a:extLst>
          </p:cNvPr>
          <p:cNvSpPr txBox="1"/>
          <p:nvPr/>
        </p:nvSpPr>
        <p:spPr>
          <a:xfrm>
            <a:off x="10966861" y="1178930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CD21A-B508-33A7-F2F9-4F90A21838CE}"/>
              </a:ext>
            </a:extLst>
          </p:cNvPr>
          <p:cNvSpPr txBox="1"/>
          <p:nvPr/>
        </p:nvSpPr>
        <p:spPr>
          <a:xfrm>
            <a:off x="10924240" y="2700272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88698D-B65B-FF2F-7B10-6082B7BE435E}"/>
              </a:ext>
            </a:extLst>
          </p:cNvPr>
          <p:cNvGrpSpPr/>
          <p:nvPr/>
        </p:nvGrpSpPr>
        <p:grpSpPr>
          <a:xfrm rot="5400000">
            <a:off x="2374581" y="2782665"/>
            <a:ext cx="720000" cy="2866818"/>
            <a:chOff x="1606931" y="360851"/>
            <a:chExt cx="720000" cy="2866818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880D3B-97E9-CCC4-1D50-FA295A011486}"/>
                </a:ext>
              </a:extLst>
            </p:cNvPr>
            <p:cNvGrpSpPr/>
            <p:nvPr/>
          </p:nvGrpSpPr>
          <p:grpSpPr>
            <a:xfrm>
              <a:off x="160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15EE19F-AAC8-234E-5AD4-378A09B7AFFA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3D5BF34-952D-F0E8-6091-D52D2336F859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9F3675E-90BB-1AB1-C61A-08D4DDE3E0F1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4CA0EEC-6993-FF5A-6F21-19E63C2BCCCD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A0DE853-5D49-B979-4574-BC179F9BA807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823AE6-C021-B8CA-DB33-40020F026E1D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0675E95-C509-F34B-CB01-334BED0C6BB5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F57C5D-07E3-CA4C-FFBB-6E7BAA932C7E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CB82D40-9BBA-E14F-2E26-C41C76399A18}"/>
                </a:ext>
              </a:extLst>
            </p:cNvPr>
            <p:cNvGrpSpPr/>
            <p:nvPr/>
          </p:nvGrpSpPr>
          <p:grpSpPr>
            <a:xfrm>
              <a:off x="196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01AD36E-E934-2374-6F59-762012CA73EF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CC69074-0EBE-5D42-BB98-BE63BD716CAE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89F1341-CC6A-4F97-2C6E-4C34149A8E92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46309DB-4329-2302-C234-455A56A58114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186FC86-46F9-FCCF-85D7-FD7B6581F167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C9B3196-7B27-5F74-413F-EC50A92A4B67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FC7B92C-08F7-3A0E-407C-B77CA4B36B42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6EF94FD-A9A7-1F92-1265-6D89A5D58882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E415F73-6E12-D08F-DC72-7F7A98685EE0}"/>
              </a:ext>
            </a:extLst>
          </p:cNvPr>
          <p:cNvSpPr txBox="1"/>
          <p:nvPr/>
        </p:nvSpPr>
        <p:spPr>
          <a:xfrm>
            <a:off x="535309" y="3913284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A7B9EC5D-4083-E7BF-DE8D-3E3B66E88361}"/>
              </a:ext>
            </a:extLst>
          </p:cNvPr>
          <p:cNvGrpSpPr/>
          <p:nvPr/>
        </p:nvGrpSpPr>
        <p:grpSpPr>
          <a:xfrm>
            <a:off x="8003018" y="1020003"/>
            <a:ext cx="2866818" cy="1077504"/>
            <a:chOff x="8003018" y="1020003"/>
            <a:chExt cx="2866818" cy="1077504"/>
          </a:xfrm>
          <a:solidFill>
            <a:schemeClr val="accent6"/>
          </a:solidFill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EBD89C14-BBCD-FC94-19CF-9EC5E95DF388}"/>
                </a:ext>
              </a:extLst>
            </p:cNvPr>
            <p:cNvGrpSpPr/>
            <p:nvPr/>
          </p:nvGrpSpPr>
          <p:grpSpPr>
            <a:xfrm rot="5400000">
              <a:off x="9076427" y="-53406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DE9834CA-9CF8-B9EC-E14A-28D20723DEED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E8195A30-63EF-DD0B-2B21-4FB427D82E8F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CED69F76-FA9B-8ED1-C5F3-AE7150FA1253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A1641CB8-FEBF-7F4C-0C58-5C6FAB1D7851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0453B55D-6F83-296B-9B33-1E0136AFBA3E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0440AD8C-4BFF-C0B0-1CB4-C4C1D8722EFD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B478D205-B030-253E-CBAF-8A1EA51A9C41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95BEEF1B-B87F-2090-C600-1E05BB87539F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CE89CF04-1625-F2E1-8281-A90823D08290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B21A89A6-075F-E38C-37CE-2EAD6535B8E2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2255F375-7B80-143F-ED42-5866C5C718BA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DE342F3F-EF8D-1655-F72D-F3A29A088847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E5372E31-3E1A-F9DA-D41A-570E814F8E17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E12996EA-7FE5-F4FE-2193-81CF191F0C2B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CB59C44A-0479-9477-2DF5-32B442796052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270A0542-253C-8C47-A5D9-59AD2C59C348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00555AB0-7116-8ED4-A634-EFCC7DDDCB84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3E84CE99-649D-1DFF-2CCB-5433F2C956B4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D03C3757-C4D4-C2FC-3866-659E4B44DDDA}"/>
                </a:ext>
              </a:extLst>
            </p:cNvPr>
            <p:cNvGrpSpPr/>
            <p:nvPr/>
          </p:nvGrpSpPr>
          <p:grpSpPr>
            <a:xfrm rot="5400000">
              <a:off x="9256427" y="484098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28DDF2EA-F10A-C743-48CE-B33F2E3B5E74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3B6A3C2D-F923-4E70-75C7-6328902378FB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76081828-97C8-8031-421B-7B082C577F4C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B77F6978-8438-B891-6099-B3878B7E75C7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CF399C47-86A9-79AF-033A-5C2C2E97552F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D7051EE-35C7-9FE6-0B04-2FCE31769787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C65E2DF7-0244-49A2-EFC3-AD5C25DDADA6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C3C07394-5EB5-C720-EE30-ABE84FF93CE0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D4C796FE-D617-E337-4898-D1638C8ABABC}"/>
              </a:ext>
            </a:extLst>
          </p:cNvPr>
          <p:cNvGrpSpPr/>
          <p:nvPr/>
        </p:nvGrpSpPr>
        <p:grpSpPr>
          <a:xfrm>
            <a:off x="8000972" y="2470503"/>
            <a:ext cx="2866818" cy="1077504"/>
            <a:chOff x="1309603" y="2503996"/>
            <a:chExt cx="2866818" cy="1077504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0DD09A1F-37D0-E866-3F37-E54D6CF09B6D}"/>
                </a:ext>
              </a:extLst>
            </p:cNvPr>
            <p:cNvGrpSpPr/>
            <p:nvPr/>
          </p:nvGrpSpPr>
          <p:grpSpPr>
            <a:xfrm rot="5400000">
              <a:off x="2383012" y="1430587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B0E4487B-2EC5-B5DE-E922-82595C6DC20D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679A7611-02F2-5AA2-E6EC-5BA75765BF25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B54FC218-9DEC-C83D-3725-EEE9BC2497CE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85598257-01C4-8AE0-FFDE-E940617DAA83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16ACF540-F1E8-E0AA-161A-1F1C35D55BE4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A96158A-75D5-BC5D-3452-F7B24ECFDE3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8942E5CB-7870-D288-9777-936F606500C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B5ADEC77-DE39-DA0E-D12F-8F7238CCBDEA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ABC514C5-FC64-C6AA-07FE-B5877E8D43F5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BFC9D091-FB1E-66CE-3C9B-704765074FFB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CECB8447-B10F-71EB-6243-5AA0F5EC68E4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B074BFAD-E15A-868B-E357-8BBD843D8871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358CE1E0-7B66-DEA3-B819-5A4B3C4C420D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C72F1045-A1FD-AF50-AFC6-A3F57C076E33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741C92AD-A0B5-6FFE-9423-E3A5717DE0E2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6742853F-DD6A-2F0A-4F85-69DD2D589FC5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643568C3-CBBA-3A4D-63D8-1F4FE9B6F8C3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7BBCEDB9-A01B-AB99-CC3A-9D681BE48416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BB7B45B7-FE1B-6F44-81E7-84E801CFBB4B}"/>
                </a:ext>
              </a:extLst>
            </p:cNvPr>
            <p:cNvGrpSpPr/>
            <p:nvPr/>
          </p:nvGrpSpPr>
          <p:grpSpPr>
            <a:xfrm rot="5400000">
              <a:off x="2563012" y="196809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B4C954B-5C5D-7C43-9816-72E3F285D0BC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3E6337A4-D471-899D-E95B-C1D61CBFE493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8CC2265F-1A26-134D-87EE-8E4E9B5309C3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F429FA63-2910-DCAE-4196-68ABEAAC8264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FD4C1E38-01D4-BD2E-15CE-B72E0D5E5FE3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1D1AB4F-1883-000C-28F4-DAF9FD1501E2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E5D48BFC-2C38-F79E-5B06-EF5279B091F6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0BD81E78-E25E-846D-C682-47F32C1DDB4B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5C1E5D06-90B6-41AC-3ABE-F4AF0C1B2627}"/>
              </a:ext>
            </a:extLst>
          </p:cNvPr>
          <p:cNvGrpSpPr/>
          <p:nvPr/>
        </p:nvGrpSpPr>
        <p:grpSpPr>
          <a:xfrm rot="5400000">
            <a:off x="9065950" y="2780168"/>
            <a:ext cx="720000" cy="2866818"/>
            <a:chOff x="1606931" y="360851"/>
            <a:chExt cx="720000" cy="2866818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9F441827-0379-D368-4C0C-9734A6F2F6EC}"/>
                </a:ext>
              </a:extLst>
            </p:cNvPr>
            <p:cNvGrpSpPr/>
            <p:nvPr/>
          </p:nvGrpSpPr>
          <p:grpSpPr>
            <a:xfrm>
              <a:off x="160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02A68147-5D84-BB8C-4671-8DA68F26A547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D0215E8A-D80C-D5B0-A38F-94AB5B339AE6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2DA12BE-4620-2CDC-5CF4-9018B43C6258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3A680204-02C8-03A3-83E0-A05EAB2EA6E3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4523D0E8-352C-3AAE-9151-BA0FC7F0E9F3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07EEB67-1B90-16CD-7FDB-FDC47F2CB468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2A271B4A-F239-030C-DE2F-E024E4E3DBB5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BB7ABB08-E4C6-952E-E4E4-681FCE7CED92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1144EEC8-4847-5F7E-8879-68EA54A9DA1D}"/>
                </a:ext>
              </a:extLst>
            </p:cNvPr>
            <p:cNvGrpSpPr/>
            <p:nvPr/>
          </p:nvGrpSpPr>
          <p:grpSpPr>
            <a:xfrm>
              <a:off x="196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CC8D353E-241A-70C6-D99E-8ECF9C736A6A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3546946F-3DF6-22F7-33DE-DA6D2D0080B5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6C8BA44B-DAF2-D042-64A5-394152D79F0A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EC9AB683-F7F5-69ED-460D-784AEC2C4551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CF498AEA-E0D8-396C-BF2D-35EBA6D089F5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964A48AE-9A4C-F5C3-983B-197640816A6F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44C5DD5-8913-36E1-53F8-4C81EBF81F78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459E7A28-73BE-ED0B-07CE-0922324A69E9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F275E7-22BB-A4EC-5B5F-1F252F8CB5DA}"/>
              </a:ext>
            </a:extLst>
          </p:cNvPr>
          <p:cNvSpPr txBox="1"/>
          <p:nvPr/>
        </p:nvSpPr>
        <p:spPr>
          <a:xfrm>
            <a:off x="10953987" y="3888266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5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B68BF30-66DE-19B4-1B9B-FE1B99B933A4}"/>
              </a:ext>
            </a:extLst>
          </p:cNvPr>
          <p:cNvSpPr txBox="1"/>
          <p:nvPr/>
        </p:nvSpPr>
        <p:spPr>
          <a:xfrm>
            <a:off x="5567936" y="4407723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0D007-E663-F1FD-F1BC-40AA51BA3059}"/>
              </a:ext>
            </a:extLst>
          </p:cNvPr>
          <p:cNvSpPr txBox="1"/>
          <p:nvPr/>
        </p:nvSpPr>
        <p:spPr>
          <a:xfrm>
            <a:off x="2084757" y="4541245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/>
              <p:nvPr/>
            </p:nvSpPr>
            <p:spPr>
              <a:xfrm>
                <a:off x="4839033" y="5125375"/>
                <a:ext cx="224850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33" y="5125375"/>
                <a:ext cx="2248500" cy="1008225"/>
              </a:xfrm>
              <a:prstGeom prst="rect">
                <a:avLst/>
              </a:prstGeom>
              <a:blipFill>
                <a:blip r:embed="rId2"/>
                <a:stretch>
                  <a:fillRect l="-14607" t="-121250" r="-562" b="-18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F40B7D95-3E21-9619-17D9-A6ACEE2431E1}"/>
              </a:ext>
            </a:extLst>
          </p:cNvPr>
          <p:cNvGrpSpPr/>
          <p:nvPr/>
        </p:nvGrpSpPr>
        <p:grpSpPr>
          <a:xfrm rot="5400000">
            <a:off x="1997602" y="-50909"/>
            <a:ext cx="720000" cy="2866818"/>
            <a:chOff x="1606931" y="360851"/>
            <a:chExt cx="720000" cy="28668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D881246-3741-0772-5643-743FB6F5BE92}"/>
                </a:ext>
              </a:extLst>
            </p:cNvPr>
            <p:cNvGrpSpPr/>
            <p:nvPr/>
          </p:nvGrpSpPr>
          <p:grpSpPr>
            <a:xfrm>
              <a:off x="1606931" y="360851"/>
              <a:ext cx="360000" cy="2866818"/>
              <a:chOff x="1460665" y="866899"/>
              <a:chExt cx="360000" cy="286681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170FF8B-3F44-73C0-BA34-0C3D82E267EF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FAAE46-0961-D543-F096-CCA12141FACC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1CCA444-0EA8-71F5-7C4C-A04EF39FC985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A40203C-3E0E-CD77-E715-B58B4B75B588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2711A74-8662-5047-138C-81990897DB74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A97C428-2819-C504-5B2C-21FC364E1BFD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824AB77-17DD-3A4B-0B2B-EFF913CA3E8D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BA02D60-FE9D-C8D1-9703-658E23E77DC2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A872089-2B87-0CE0-BC3D-4F3EF47E2D5B}"/>
                </a:ext>
              </a:extLst>
            </p:cNvPr>
            <p:cNvGrpSpPr/>
            <p:nvPr/>
          </p:nvGrpSpPr>
          <p:grpSpPr>
            <a:xfrm>
              <a:off x="1966931" y="360851"/>
              <a:ext cx="360000" cy="2866818"/>
              <a:chOff x="1460665" y="866899"/>
              <a:chExt cx="360000" cy="286681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B78B60-360B-9C22-3F8D-35BD00F5A40D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AEB2126-C105-10B1-B542-9AAB9BD64814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0BC5B2E-A700-ED9B-BCB3-54FF11082773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28A22AD-0FAE-936B-5555-C64FB475FC48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B3C1CC2-6BA4-1A19-4A10-FC2545B808BE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BC272F2-D2F1-B041-8007-B16B3B68BE90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27862A0-FF1E-17F0-D1C3-B9238040360B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7C9DD91-A6D6-9598-E123-ED3020DCC6DB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CBB4FD9-2654-DFB9-9F82-B81A9B6C8284}"/>
              </a:ext>
            </a:extLst>
          </p:cNvPr>
          <p:cNvGrpSpPr/>
          <p:nvPr/>
        </p:nvGrpSpPr>
        <p:grpSpPr>
          <a:xfrm rot="5400000">
            <a:off x="2177602" y="486595"/>
            <a:ext cx="360000" cy="2866818"/>
            <a:chOff x="1460665" y="866899"/>
            <a:chExt cx="360000" cy="286681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ED9B29F-205A-4B4A-C8B0-D866D70EFBD6}"/>
                </a:ext>
              </a:extLst>
            </p:cNvPr>
            <p:cNvSpPr/>
            <p:nvPr/>
          </p:nvSpPr>
          <p:spPr>
            <a:xfrm>
              <a:off x="1460665" y="86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F048601-1099-FBD2-76EB-21473DCB5534}"/>
                </a:ext>
              </a:extLst>
            </p:cNvPr>
            <p:cNvSpPr/>
            <p:nvPr/>
          </p:nvSpPr>
          <p:spPr>
            <a:xfrm>
              <a:off x="1460665" y="122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1B2EAF6-46D5-1065-A2A4-6E2FF6836B09}"/>
                </a:ext>
              </a:extLst>
            </p:cNvPr>
            <p:cNvSpPr/>
            <p:nvPr/>
          </p:nvSpPr>
          <p:spPr>
            <a:xfrm>
              <a:off x="1460665" y="158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1EDBD8D-CA70-4F76-7FC0-9F78EA50C08D}"/>
                </a:ext>
              </a:extLst>
            </p:cNvPr>
            <p:cNvSpPr/>
            <p:nvPr/>
          </p:nvSpPr>
          <p:spPr>
            <a:xfrm>
              <a:off x="1460665" y="194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9CDBE74-B927-34E7-40CC-75C723883021}"/>
                </a:ext>
              </a:extLst>
            </p:cNvPr>
            <p:cNvSpPr/>
            <p:nvPr/>
          </p:nvSpPr>
          <p:spPr>
            <a:xfrm>
              <a:off x="1460665" y="229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6B814F0-07B1-EC8E-6D0D-3ACE9F142B2C}"/>
                </a:ext>
              </a:extLst>
            </p:cNvPr>
            <p:cNvSpPr/>
            <p:nvPr/>
          </p:nvSpPr>
          <p:spPr>
            <a:xfrm>
              <a:off x="1460665" y="265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39EEE9B-EB10-6931-80D7-AB99E6A1C543}"/>
                </a:ext>
              </a:extLst>
            </p:cNvPr>
            <p:cNvSpPr/>
            <p:nvPr/>
          </p:nvSpPr>
          <p:spPr>
            <a:xfrm>
              <a:off x="1460665" y="301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E3C662E-2E6C-4601-3F74-BD590E5386C9}"/>
                </a:ext>
              </a:extLst>
            </p:cNvPr>
            <p:cNvSpPr/>
            <p:nvPr/>
          </p:nvSpPr>
          <p:spPr>
            <a:xfrm>
              <a:off x="1460665" y="337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63F052-17BD-3B12-F40A-35760DA84A42}"/>
              </a:ext>
            </a:extLst>
          </p:cNvPr>
          <p:cNvGrpSpPr/>
          <p:nvPr/>
        </p:nvGrpSpPr>
        <p:grpSpPr>
          <a:xfrm>
            <a:off x="922147" y="2426506"/>
            <a:ext cx="2866818" cy="1077504"/>
            <a:chOff x="1309603" y="2503996"/>
            <a:chExt cx="2866818" cy="1077504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C47929B-AD39-AB3B-62A3-28691B0A9D21}"/>
                </a:ext>
              </a:extLst>
            </p:cNvPr>
            <p:cNvGrpSpPr/>
            <p:nvPr/>
          </p:nvGrpSpPr>
          <p:grpSpPr>
            <a:xfrm rot="5400000">
              <a:off x="2383012" y="1430587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3B4AFEE7-F77B-0027-0A76-890BCF78C88F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CFA1A851-170B-BBF3-7688-4C02C9BACF9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24E447C6-D78E-A104-A64D-336DEA78491B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71FB7E76-F290-8CD4-88A3-761525FA95D8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F0A98C46-8F2F-CCD9-E2E5-EACFE1B536B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E25BF843-1087-0AB8-22D4-97CCBEBE5E3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D37271D1-8EA2-5C78-C59F-676EC8C6C47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FF027AEC-885C-09D2-3E66-8FF3D0ECF6AE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1A463371-34D6-C7BB-841E-DE6523062F42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BF917DD-E1E3-841F-219A-1B70606F4651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9CA3411E-A62D-71B1-F115-052F29129EC9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F5A9E5BC-5CA1-F1D7-323F-18774EF8E8FE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C760A35D-D71D-4FC8-7E8A-0BAFF7F24041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0E17AA6-B58E-186F-C484-85AD2017532C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1F8B99BE-A0C5-EEA6-DBF7-82523D291EE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77563ACC-34C6-D8E5-2F19-4DFDDAC88F8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9EE46BD0-00CD-28CF-0B29-C4467E686E9C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320D5DFF-1D5D-44B5-5E9B-2BB8076A345F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B71C957-5886-EDF3-1511-9E8F203F2EDC}"/>
                </a:ext>
              </a:extLst>
            </p:cNvPr>
            <p:cNvGrpSpPr/>
            <p:nvPr/>
          </p:nvGrpSpPr>
          <p:grpSpPr>
            <a:xfrm rot="5400000">
              <a:off x="2563012" y="196809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D935B4F-68BB-1E7D-95FF-26C60EB3EA0C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BAFDC543-EFD1-BCAE-E736-8DA28D29DDE9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7595CBF-8526-D17B-C481-4CF7309CC54A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4E8B84D-BA8A-E0D2-F0EF-44CD7A0D5A88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132F701-4B43-7E23-31A8-D5EA48727928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0A0AA65-168F-C7E6-FB62-681BCBBF4889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FB99B7A-1162-0B57-7A3C-22FCA3A0F27B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0187F1B-0D9D-8488-60A4-65D1689B5455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/>
              <p:nvPr/>
            </p:nvSpPr>
            <p:spPr>
              <a:xfrm>
                <a:off x="7445895" y="2405477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ko-KR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95" y="2405477"/>
                <a:ext cx="4784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/>
              <p:nvPr/>
            </p:nvSpPr>
            <p:spPr>
              <a:xfrm>
                <a:off x="3746606" y="2430066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06" y="2430066"/>
                <a:ext cx="4784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666B1B-E27B-1395-C26E-D2CB0366F72B}"/>
              </a:ext>
            </a:extLst>
          </p:cNvPr>
          <p:cNvGrpSpPr/>
          <p:nvPr/>
        </p:nvGrpSpPr>
        <p:grpSpPr>
          <a:xfrm>
            <a:off x="4172928" y="1381448"/>
            <a:ext cx="1077504" cy="2866818"/>
            <a:chOff x="4560379" y="1381448"/>
            <a:chExt cx="1077504" cy="2866818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1E824928-F85C-C6E4-0067-F4C31713D2FB}"/>
                </a:ext>
              </a:extLst>
            </p:cNvPr>
            <p:cNvGrpSpPr/>
            <p:nvPr/>
          </p:nvGrpSpPr>
          <p:grpSpPr>
            <a:xfrm>
              <a:off x="4560379" y="1381448"/>
              <a:ext cx="720000" cy="2866818"/>
              <a:chOff x="1606931" y="360851"/>
              <a:chExt cx="720000" cy="2866818"/>
            </a:xfrm>
            <a:solidFill>
              <a:schemeClr val="accent1"/>
            </a:solidFill>
          </p:grpSpPr>
          <p:grpSp>
            <p:nvGrpSpPr>
              <p:cNvPr id="314" name="그룹 313">
                <a:extLst>
                  <a:ext uri="{FF2B5EF4-FFF2-40B4-BE49-F238E27FC236}">
                    <a16:creationId xmlns:a16="http://schemas.microsoft.com/office/drawing/2014/main" id="{6C57A40B-DDC0-1556-BD68-832963E862AE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4CDE7F3B-A40A-E54E-B1D6-9DCB917CBD1C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7589EF43-0925-BCE2-0182-9251FD8C64D8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C1E7F69C-3537-7B6D-115A-E72783926C9B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B07AF280-A904-143B-5BB7-22830FC7CE4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C22DAB7E-297C-B01D-8FC3-06E63103563E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6971715E-B590-7EBC-F215-3F7ADC4801E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FB5BA1F7-4DDE-FE73-1765-13B085278561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E45E13DD-F217-04C9-5922-2545F710A195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315" name="그룹 314">
                <a:extLst>
                  <a:ext uri="{FF2B5EF4-FFF2-40B4-BE49-F238E27FC236}">
                    <a16:creationId xmlns:a16="http://schemas.microsoft.com/office/drawing/2014/main" id="{D720100F-C45B-EE69-C394-D5DAE36D49EC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E11D4F82-4C15-A4B8-949E-97EB6FBBC75C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7" name="직사각형 316">
                  <a:extLst>
                    <a:ext uri="{FF2B5EF4-FFF2-40B4-BE49-F238E27FC236}">
                      <a16:creationId xmlns:a16="http://schemas.microsoft.com/office/drawing/2014/main" id="{A9629B11-238B-D4CF-26B8-2DE010CA210F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1EDE8DF2-C792-1D4F-A2B5-2A89C2455837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EA89E70B-E17E-2E5E-C5BE-8DA34875E195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5862241B-D633-556F-805B-76669314A29C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6E833EE2-424C-CC0B-49F7-92E3D803A59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EE03D797-2214-9D0E-EACE-5C2C7D3E783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C080B661-3AA2-60E5-A378-E4B37E00B17E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54C37AD5-0E33-AD56-3836-1383C959859D}"/>
                </a:ext>
              </a:extLst>
            </p:cNvPr>
            <p:cNvGrpSpPr/>
            <p:nvPr/>
          </p:nvGrpSpPr>
          <p:grpSpPr>
            <a:xfrm>
              <a:off x="5277883" y="1381448"/>
              <a:ext cx="360000" cy="2866818"/>
              <a:chOff x="1460665" y="866899"/>
              <a:chExt cx="360000" cy="2866818"/>
            </a:xfrm>
            <a:solidFill>
              <a:schemeClr val="accent1"/>
            </a:solidFill>
          </p:grpSpPr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036D1952-C397-82A1-F819-330B8D2667D1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6C0670EB-7F00-C023-F8B4-DD00BDC5F076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D81507EC-B0A0-CED1-C22C-E57BE58ED673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00E4E6BA-D7F7-554E-2B02-B9D6C59CA12A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6004ECBF-135B-E101-4CCC-A1536382F13D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BF04D202-F98A-EE3C-A978-4ED35267BB30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9FFF840-8AC4-9D47-8531-DAB29439C024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32B21DA9-3779-9E24-36F1-5ECEF7033602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667A55-E420-B688-D493-C896E4E795BE}"/>
              </a:ext>
            </a:extLst>
          </p:cNvPr>
          <p:cNvGrpSpPr/>
          <p:nvPr/>
        </p:nvGrpSpPr>
        <p:grpSpPr>
          <a:xfrm>
            <a:off x="5482903" y="1381448"/>
            <a:ext cx="1077504" cy="2868864"/>
            <a:chOff x="5637883" y="1381448"/>
            <a:chExt cx="1077504" cy="2868864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1289B297-61EA-8099-87B5-41F522E7CDAF}"/>
                </a:ext>
              </a:extLst>
            </p:cNvPr>
            <p:cNvGrpSpPr/>
            <p:nvPr/>
          </p:nvGrpSpPr>
          <p:grpSpPr>
            <a:xfrm>
              <a:off x="5637883" y="1381448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E008A821-F979-7232-6427-55AAF2106510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2C2F261-7B08-59B1-6FDC-5B3E53836698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D878757A-992E-65D1-3096-9419433EA0D6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5C1761CA-2663-2101-BD84-692A0C8C2859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6398AB74-1D4C-6AA3-22CC-A92FEAE4505B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58881287-CB19-37BC-35CD-E296D0C7E83D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B81D3FD3-94A2-EEDD-9F7A-69888CD9CB77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EBB8AA3B-20B8-F7B2-0F04-2C1945303F49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4D682774-3D7B-A120-A0B7-D4AB68B59185}"/>
                </a:ext>
              </a:extLst>
            </p:cNvPr>
            <p:cNvGrpSpPr/>
            <p:nvPr/>
          </p:nvGrpSpPr>
          <p:grpSpPr>
            <a:xfrm>
              <a:off x="5995387" y="1383494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4587C149-C4C3-0476-F334-F34824B2BCFB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6A300717-D5F1-F35D-0608-E42EFE95490A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BEAFC1DF-3942-1C98-ACA9-A2A3A1DAB882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6C3BCF84-EE58-DF46-A04A-B0907AD79DA4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17AE1620-10E4-656E-2988-F3F068DF4594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9E3545F5-2AFE-4775-F192-B5A50EECCE6C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82D4E5C1-A7B0-C194-CBBB-0A0961463FC5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37AC8297-A70B-B09B-F741-782C9078E0CC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C29B5082-3CC7-DCB9-39E6-95A1A0A4A906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C292B946-4185-C71A-3DBC-74FA584665FA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0E07D8CA-025E-9F53-2ED9-A9C54D2539E7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E809EF29-3849-ACE5-D8DD-DC97D1F1E232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05E53DCF-8D31-FE4B-744F-AB2E83ADF236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8A565DFD-8A0F-7C54-969F-34578C8CFC36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CC3886D4-3760-1ED0-350C-E74391C6899E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6F8A01F3-7E65-D946-2DF1-9097F735743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89783DA-2EAB-9FD8-9578-67BCD9381760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4CDB6D9-2A65-F3ED-03D2-236E6C522EF2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BBFEDAC7-897E-6396-7A88-D80F446B7A38}"/>
              </a:ext>
            </a:extLst>
          </p:cNvPr>
          <p:cNvGrpSpPr/>
          <p:nvPr/>
        </p:nvGrpSpPr>
        <p:grpSpPr>
          <a:xfrm>
            <a:off x="6790381" y="1383494"/>
            <a:ext cx="720000" cy="2866818"/>
            <a:chOff x="1606931" y="360851"/>
            <a:chExt cx="720000" cy="286681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DFB410A2-0EE9-AB41-7CE5-F5AD3D359083}"/>
                </a:ext>
              </a:extLst>
            </p:cNvPr>
            <p:cNvGrpSpPr/>
            <p:nvPr/>
          </p:nvGrpSpPr>
          <p:grpSpPr>
            <a:xfrm>
              <a:off x="160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143028E6-DCE1-4744-C9CD-E58D2AA9EB72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E8F811E9-5B70-4575-227F-EF3684E1AF99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A56A239A-4DBE-E6B0-3B52-15B73319C77F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FADB319D-F678-9274-C859-415F826D2BAA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F9813D94-8356-707A-6023-0E989DE4B10F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9633DADB-CEEE-3D2A-5C3D-6AF2DD842A93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8857E567-A424-99DE-9A3B-59CEA0043A51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C1968B49-ADBD-8A3B-B2D8-A4AF06131E6E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DE9570E3-522F-49EA-2F9D-E9BA85EB34E0}"/>
                </a:ext>
              </a:extLst>
            </p:cNvPr>
            <p:cNvGrpSpPr/>
            <p:nvPr/>
          </p:nvGrpSpPr>
          <p:grpSpPr>
            <a:xfrm>
              <a:off x="196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F6EA2F1A-FFF3-5AD9-DA5E-9809E6221841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D088B495-7F34-1F70-4953-E0E172BB872A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D99AB87A-B458-55F7-2DF8-3A09BABE5F5F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C13688F6-649B-0BEE-69C0-AAE879838AAB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C342ED96-76AF-1AEC-E71B-D32565EB082C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1B2E721C-D447-3667-E079-A66DBEAF6CC3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9441E381-B7CA-9282-9141-D072F268D076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3EEB83B2-0E70-9CF6-F763-CFA341E61083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B7A5D519-D1FD-47AD-3822-DB3E89308DFD}"/>
              </a:ext>
            </a:extLst>
          </p:cNvPr>
          <p:cNvSpPr txBox="1"/>
          <p:nvPr/>
        </p:nvSpPr>
        <p:spPr>
          <a:xfrm>
            <a:off x="9463482" y="4564729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D0270-49A4-CB97-91AA-CEF02B40127B}"/>
              </a:ext>
            </a:extLst>
          </p:cNvPr>
          <p:cNvSpPr txBox="1"/>
          <p:nvPr/>
        </p:nvSpPr>
        <p:spPr>
          <a:xfrm>
            <a:off x="113219" y="1183122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C23A3-0277-34DA-6B84-FF52403097BB}"/>
              </a:ext>
            </a:extLst>
          </p:cNvPr>
          <p:cNvSpPr txBox="1"/>
          <p:nvPr/>
        </p:nvSpPr>
        <p:spPr>
          <a:xfrm>
            <a:off x="147853" y="2611788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B7EBA-07DB-8568-4B9C-82E3DE1C67C6}"/>
              </a:ext>
            </a:extLst>
          </p:cNvPr>
          <p:cNvSpPr txBox="1"/>
          <p:nvPr/>
        </p:nvSpPr>
        <p:spPr>
          <a:xfrm>
            <a:off x="11524798" y="1178930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CD21A-B508-33A7-F2F9-4F90A21838CE}"/>
              </a:ext>
            </a:extLst>
          </p:cNvPr>
          <p:cNvSpPr txBox="1"/>
          <p:nvPr/>
        </p:nvSpPr>
        <p:spPr>
          <a:xfrm>
            <a:off x="11482177" y="2653778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88698D-B65B-FF2F-7B10-6082B7BE435E}"/>
              </a:ext>
            </a:extLst>
          </p:cNvPr>
          <p:cNvGrpSpPr/>
          <p:nvPr/>
        </p:nvGrpSpPr>
        <p:grpSpPr>
          <a:xfrm rot="5400000">
            <a:off x="1987125" y="2782665"/>
            <a:ext cx="720000" cy="2866818"/>
            <a:chOff x="1606931" y="360851"/>
            <a:chExt cx="720000" cy="2866818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880D3B-97E9-CCC4-1D50-FA295A011486}"/>
                </a:ext>
              </a:extLst>
            </p:cNvPr>
            <p:cNvGrpSpPr/>
            <p:nvPr/>
          </p:nvGrpSpPr>
          <p:grpSpPr>
            <a:xfrm>
              <a:off x="160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15EE19F-AAC8-234E-5AD4-378A09B7AFFA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3D5BF34-952D-F0E8-6091-D52D2336F859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9F3675E-90BB-1AB1-C61A-08D4DDE3E0F1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4CA0EEC-6993-FF5A-6F21-19E63C2BCCCD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A0DE853-5D49-B979-4574-BC179F9BA807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823AE6-C021-B8CA-DB33-40020F026E1D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0675E95-C509-F34B-CB01-334BED0C6BB5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F57C5D-07E3-CA4C-FFBB-6E7BAA932C7E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CB82D40-9BBA-E14F-2E26-C41C76399A18}"/>
                </a:ext>
              </a:extLst>
            </p:cNvPr>
            <p:cNvGrpSpPr/>
            <p:nvPr/>
          </p:nvGrpSpPr>
          <p:grpSpPr>
            <a:xfrm>
              <a:off x="196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01AD36E-E934-2374-6F59-762012CA73EF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CC69074-0EBE-5D42-BB98-BE63BD716CAE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89F1341-CC6A-4F97-2C6E-4C34149A8E92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46309DB-4329-2302-C234-455A56A58114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186FC86-46F9-FCCF-85D7-FD7B6581F167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C9B3196-7B27-5F74-413F-EC50A92A4B67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FC7B92C-08F7-3A0E-407C-B77CA4B36B42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6EF94FD-A9A7-1F92-1265-6D89A5D58882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E415F73-6E12-D08F-DC72-7F7A98685EE0}"/>
              </a:ext>
            </a:extLst>
          </p:cNvPr>
          <p:cNvSpPr txBox="1"/>
          <p:nvPr/>
        </p:nvSpPr>
        <p:spPr>
          <a:xfrm>
            <a:off x="147853" y="3913284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A6950F7-0BCA-E810-D2EF-611AACE1D41D}"/>
              </a:ext>
            </a:extLst>
          </p:cNvPr>
          <p:cNvGrpSpPr/>
          <p:nvPr/>
        </p:nvGrpSpPr>
        <p:grpSpPr>
          <a:xfrm>
            <a:off x="10707773" y="1020003"/>
            <a:ext cx="720000" cy="1077504"/>
            <a:chOff x="10413308" y="1020003"/>
            <a:chExt cx="720000" cy="1077504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8195A30-63EF-DD0B-2B21-4FB427D82E8F}"/>
                </a:ext>
              </a:extLst>
            </p:cNvPr>
            <p:cNvSpPr/>
            <p:nvPr/>
          </p:nvSpPr>
          <p:spPr>
            <a:xfrm rot="5400000">
              <a:off x="10773308" y="102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ED69F76-FA9B-8ED1-C5F3-AE7150FA1253}"/>
                </a:ext>
              </a:extLst>
            </p:cNvPr>
            <p:cNvSpPr/>
            <p:nvPr/>
          </p:nvSpPr>
          <p:spPr>
            <a:xfrm rot="5400000">
              <a:off x="10413308" y="102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255F375-7B80-143F-ED42-5866C5C718BA}"/>
                </a:ext>
              </a:extLst>
            </p:cNvPr>
            <p:cNvSpPr/>
            <p:nvPr/>
          </p:nvSpPr>
          <p:spPr>
            <a:xfrm rot="5400000">
              <a:off x="10773308" y="138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E342F3F-EF8D-1655-F72D-F3A29A088847}"/>
                </a:ext>
              </a:extLst>
            </p:cNvPr>
            <p:cNvSpPr/>
            <p:nvPr/>
          </p:nvSpPr>
          <p:spPr>
            <a:xfrm rot="5400000">
              <a:off x="10413308" y="138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28DDF2EA-F10A-C743-48CE-B33F2E3B5E74}"/>
                </a:ext>
              </a:extLst>
            </p:cNvPr>
            <p:cNvSpPr/>
            <p:nvPr/>
          </p:nvSpPr>
          <p:spPr>
            <a:xfrm rot="5400000">
              <a:off x="10773308" y="1737507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3B6A3C2D-F923-4E70-75C7-6328902378FB}"/>
                </a:ext>
              </a:extLst>
            </p:cNvPr>
            <p:cNvSpPr/>
            <p:nvPr/>
          </p:nvSpPr>
          <p:spPr>
            <a:xfrm rot="5400000">
              <a:off x="10413308" y="1737507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0A3929A-F9DE-EAE8-00DA-EE4B8720E283}"/>
              </a:ext>
            </a:extLst>
          </p:cNvPr>
          <p:cNvGrpSpPr/>
          <p:nvPr/>
        </p:nvGrpSpPr>
        <p:grpSpPr>
          <a:xfrm>
            <a:off x="9342096" y="1020003"/>
            <a:ext cx="1075606" cy="1077504"/>
            <a:chOff x="9342096" y="1020003"/>
            <a:chExt cx="1075606" cy="1077504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1641CB8-FEBF-7F4C-0C58-5C6FAB1D7851}"/>
                </a:ext>
              </a:extLst>
            </p:cNvPr>
            <p:cNvSpPr/>
            <p:nvPr/>
          </p:nvSpPr>
          <p:spPr>
            <a:xfrm rot="5400000">
              <a:off x="10057702" y="102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453B55D-6F83-296B-9B33-1E0136AFBA3E}"/>
                </a:ext>
              </a:extLst>
            </p:cNvPr>
            <p:cNvSpPr/>
            <p:nvPr/>
          </p:nvSpPr>
          <p:spPr>
            <a:xfrm rot="5400000">
              <a:off x="9697702" y="102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440AD8C-4BFF-C0B0-1CB4-C4C1D8722EFD}"/>
                </a:ext>
              </a:extLst>
            </p:cNvPr>
            <p:cNvSpPr/>
            <p:nvPr/>
          </p:nvSpPr>
          <p:spPr>
            <a:xfrm rot="5400000">
              <a:off x="9342096" y="102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5372E31-3E1A-F9DA-D41A-570E814F8E17}"/>
                </a:ext>
              </a:extLst>
            </p:cNvPr>
            <p:cNvSpPr/>
            <p:nvPr/>
          </p:nvSpPr>
          <p:spPr>
            <a:xfrm rot="5400000">
              <a:off x="10057702" y="138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E12996EA-7FE5-F4FE-2193-81CF191F0C2B}"/>
                </a:ext>
              </a:extLst>
            </p:cNvPr>
            <p:cNvSpPr/>
            <p:nvPr/>
          </p:nvSpPr>
          <p:spPr>
            <a:xfrm rot="5400000">
              <a:off x="9697702" y="138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B59C44A-0479-9477-2DF5-32B442796052}"/>
                </a:ext>
              </a:extLst>
            </p:cNvPr>
            <p:cNvSpPr/>
            <p:nvPr/>
          </p:nvSpPr>
          <p:spPr>
            <a:xfrm rot="5400000">
              <a:off x="9342096" y="138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76081828-97C8-8031-421B-7B082C577F4C}"/>
                </a:ext>
              </a:extLst>
            </p:cNvPr>
            <p:cNvSpPr/>
            <p:nvPr/>
          </p:nvSpPr>
          <p:spPr>
            <a:xfrm rot="5400000">
              <a:off x="10057702" y="1737507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77F6978-8438-B891-6099-B3878B7E75C7}"/>
                </a:ext>
              </a:extLst>
            </p:cNvPr>
            <p:cNvSpPr/>
            <p:nvPr/>
          </p:nvSpPr>
          <p:spPr>
            <a:xfrm rot="5400000">
              <a:off x="9697702" y="1737507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F399C47-86A9-79AF-033A-5C2C2E97552F}"/>
                </a:ext>
              </a:extLst>
            </p:cNvPr>
            <p:cNvSpPr/>
            <p:nvPr/>
          </p:nvSpPr>
          <p:spPr>
            <a:xfrm rot="5400000">
              <a:off x="9342096" y="1737507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F8B6B05-F2F9-36D1-E6D1-21DF87059422}"/>
              </a:ext>
            </a:extLst>
          </p:cNvPr>
          <p:cNvGrpSpPr/>
          <p:nvPr/>
        </p:nvGrpSpPr>
        <p:grpSpPr>
          <a:xfrm>
            <a:off x="7972028" y="1020003"/>
            <a:ext cx="1075606" cy="1077504"/>
            <a:chOff x="8266490" y="1020003"/>
            <a:chExt cx="1075606" cy="1077504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B478D205-B030-253E-CBAF-8A1EA51A9C41}"/>
                </a:ext>
              </a:extLst>
            </p:cNvPr>
            <p:cNvSpPr/>
            <p:nvPr/>
          </p:nvSpPr>
          <p:spPr>
            <a:xfrm rot="5400000">
              <a:off x="8982096" y="102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95BEEF1B-B87F-2090-C600-1E05BB87539F}"/>
                </a:ext>
              </a:extLst>
            </p:cNvPr>
            <p:cNvSpPr/>
            <p:nvPr/>
          </p:nvSpPr>
          <p:spPr>
            <a:xfrm rot="5400000">
              <a:off x="8626490" y="102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E89CF04-1625-F2E1-8281-A90823D08290}"/>
                </a:ext>
              </a:extLst>
            </p:cNvPr>
            <p:cNvSpPr/>
            <p:nvPr/>
          </p:nvSpPr>
          <p:spPr>
            <a:xfrm rot="5400000">
              <a:off x="8266490" y="102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70A0542-253C-8C47-A5D9-59AD2C59C348}"/>
                </a:ext>
              </a:extLst>
            </p:cNvPr>
            <p:cNvSpPr/>
            <p:nvPr/>
          </p:nvSpPr>
          <p:spPr>
            <a:xfrm rot="5400000">
              <a:off x="8982096" y="138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00555AB0-7116-8ED4-A634-EFCC7DDDCB84}"/>
                </a:ext>
              </a:extLst>
            </p:cNvPr>
            <p:cNvSpPr/>
            <p:nvPr/>
          </p:nvSpPr>
          <p:spPr>
            <a:xfrm rot="5400000">
              <a:off x="8626490" y="138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E84CE99-649D-1DFF-2CCB-5433F2C956B4}"/>
                </a:ext>
              </a:extLst>
            </p:cNvPr>
            <p:cNvSpPr/>
            <p:nvPr/>
          </p:nvSpPr>
          <p:spPr>
            <a:xfrm rot="5400000">
              <a:off x="8266490" y="1380003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CD7051EE-35C7-9FE6-0B04-2FCE31769787}"/>
                </a:ext>
              </a:extLst>
            </p:cNvPr>
            <p:cNvSpPr/>
            <p:nvPr/>
          </p:nvSpPr>
          <p:spPr>
            <a:xfrm rot="5400000">
              <a:off x="8982096" y="1737507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C65E2DF7-0244-49A2-EFC3-AD5C25DDADA6}"/>
                </a:ext>
              </a:extLst>
            </p:cNvPr>
            <p:cNvSpPr/>
            <p:nvPr/>
          </p:nvSpPr>
          <p:spPr>
            <a:xfrm rot="5400000">
              <a:off x="8626490" y="1737507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3C07394-5EB5-C720-EE30-ABE84FF93CE0}"/>
                </a:ext>
              </a:extLst>
            </p:cNvPr>
            <p:cNvSpPr/>
            <p:nvPr/>
          </p:nvSpPr>
          <p:spPr>
            <a:xfrm rot="5400000">
              <a:off x="8266490" y="1737507"/>
              <a:ext cx="360000" cy="36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F275E7-22BB-A4EC-5B5F-1F252F8CB5DA}"/>
              </a:ext>
            </a:extLst>
          </p:cNvPr>
          <p:cNvSpPr txBox="1"/>
          <p:nvPr/>
        </p:nvSpPr>
        <p:spPr>
          <a:xfrm>
            <a:off x="11511924" y="3888266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E90C4C-C1D7-73D6-B394-D1FB9F69939D}"/>
              </a:ext>
            </a:extLst>
          </p:cNvPr>
          <p:cNvSpPr txBox="1"/>
          <p:nvPr/>
        </p:nvSpPr>
        <p:spPr>
          <a:xfrm>
            <a:off x="4372483" y="718139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45E832-A759-0008-0D68-9023D4A46018}"/>
              </a:ext>
            </a:extLst>
          </p:cNvPr>
          <p:cNvSpPr txBox="1"/>
          <p:nvPr/>
        </p:nvSpPr>
        <p:spPr>
          <a:xfrm>
            <a:off x="5686762" y="714077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47CA4A-639E-0564-8C69-1EA8E00B5309}"/>
              </a:ext>
            </a:extLst>
          </p:cNvPr>
          <p:cNvSpPr txBox="1"/>
          <p:nvPr/>
        </p:nvSpPr>
        <p:spPr>
          <a:xfrm>
            <a:off x="6866546" y="714077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B8E4A97-44BA-C08C-D3D7-91462463FB01}"/>
              </a:ext>
            </a:extLst>
          </p:cNvPr>
          <p:cNvGrpSpPr/>
          <p:nvPr/>
        </p:nvGrpSpPr>
        <p:grpSpPr>
          <a:xfrm>
            <a:off x="9353938" y="2396586"/>
            <a:ext cx="720000" cy="1077504"/>
            <a:chOff x="10413308" y="1020003"/>
            <a:chExt cx="720000" cy="1077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3F2BD2-37B5-9F5B-487D-46B5F71619EC}"/>
                </a:ext>
              </a:extLst>
            </p:cNvPr>
            <p:cNvSpPr/>
            <p:nvPr/>
          </p:nvSpPr>
          <p:spPr>
            <a:xfrm rot="5400000">
              <a:off x="10773308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2821A7C-3DD7-4E83-DE05-864E8DA625E8}"/>
                </a:ext>
              </a:extLst>
            </p:cNvPr>
            <p:cNvSpPr/>
            <p:nvPr/>
          </p:nvSpPr>
          <p:spPr>
            <a:xfrm rot="5400000">
              <a:off x="10413308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C725BF6-0733-C79E-23B6-48807CAF37DE}"/>
                </a:ext>
              </a:extLst>
            </p:cNvPr>
            <p:cNvSpPr/>
            <p:nvPr/>
          </p:nvSpPr>
          <p:spPr>
            <a:xfrm rot="5400000">
              <a:off x="10773308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9BF849-A2D7-B1A6-F0EA-B0AEFDFE2AB3}"/>
                </a:ext>
              </a:extLst>
            </p:cNvPr>
            <p:cNvSpPr/>
            <p:nvPr/>
          </p:nvSpPr>
          <p:spPr>
            <a:xfrm rot="5400000">
              <a:off x="10413308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6E51BCC-D10A-8611-48F8-637EA0BBD5F7}"/>
                </a:ext>
              </a:extLst>
            </p:cNvPr>
            <p:cNvSpPr/>
            <p:nvPr/>
          </p:nvSpPr>
          <p:spPr>
            <a:xfrm rot="5400000">
              <a:off x="10773308" y="173750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AD47465-5EE2-93E1-AFE0-2A39B93B7621}"/>
                </a:ext>
              </a:extLst>
            </p:cNvPr>
            <p:cNvSpPr/>
            <p:nvPr/>
          </p:nvSpPr>
          <p:spPr>
            <a:xfrm rot="5400000">
              <a:off x="10413308" y="173750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C8E3AFF-5627-F143-2CE2-B46B6D56D338}"/>
              </a:ext>
            </a:extLst>
          </p:cNvPr>
          <p:cNvGrpSpPr/>
          <p:nvPr/>
        </p:nvGrpSpPr>
        <p:grpSpPr>
          <a:xfrm>
            <a:off x="10406571" y="2395968"/>
            <a:ext cx="1075606" cy="1077504"/>
            <a:chOff x="9342096" y="1020003"/>
            <a:chExt cx="1075606" cy="1077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14F3AC9-69F3-79E5-9DB2-F4574A1AF2EF}"/>
                </a:ext>
              </a:extLst>
            </p:cNvPr>
            <p:cNvSpPr/>
            <p:nvPr/>
          </p:nvSpPr>
          <p:spPr>
            <a:xfrm rot="5400000">
              <a:off x="10057702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6634C2-25C7-79E7-FBFD-AB9002C1FB02}"/>
                </a:ext>
              </a:extLst>
            </p:cNvPr>
            <p:cNvSpPr/>
            <p:nvPr/>
          </p:nvSpPr>
          <p:spPr>
            <a:xfrm rot="5400000">
              <a:off x="9697702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7BFACD7-F7F8-64B5-04B4-F19AEE928702}"/>
                </a:ext>
              </a:extLst>
            </p:cNvPr>
            <p:cNvSpPr/>
            <p:nvPr/>
          </p:nvSpPr>
          <p:spPr>
            <a:xfrm rot="5400000">
              <a:off x="9342096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9C3F8EE-2FAF-AB32-6B70-5C78EE35EFF9}"/>
                </a:ext>
              </a:extLst>
            </p:cNvPr>
            <p:cNvSpPr/>
            <p:nvPr/>
          </p:nvSpPr>
          <p:spPr>
            <a:xfrm rot="5400000">
              <a:off x="10057702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B394F67-2872-9EB2-484A-726BB642436F}"/>
                </a:ext>
              </a:extLst>
            </p:cNvPr>
            <p:cNvSpPr/>
            <p:nvPr/>
          </p:nvSpPr>
          <p:spPr>
            <a:xfrm rot="5400000">
              <a:off x="9697702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3557E53-8A50-E795-9219-F75DA4BFD3BB}"/>
                </a:ext>
              </a:extLst>
            </p:cNvPr>
            <p:cNvSpPr/>
            <p:nvPr/>
          </p:nvSpPr>
          <p:spPr>
            <a:xfrm rot="5400000">
              <a:off x="9342096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7DFA7B4-9F36-5F90-68CB-C3488741012F}"/>
                </a:ext>
              </a:extLst>
            </p:cNvPr>
            <p:cNvSpPr/>
            <p:nvPr/>
          </p:nvSpPr>
          <p:spPr>
            <a:xfrm rot="5400000">
              <a:off x="10057702" y="173750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5DB24D-DD01-9A3D-F67D-576167DB84E4}"/>
                </a:ext>
              </a:extLst>
            </p:cNvPr>
            <p:cNvSpPr/>
            <p:nvPr/>
          </p:nvSpPr>
          <p:spPr>
            <a:xfrm rot="5400000">
              <a:off x="9697702" y="173750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420762A-A05A-3BB5-DE4E-D0A07E765AE6}"/>
                </a:ext>
              </a:extLst>
            </p:cNvPr>
            <p:cNvSpPr/>
            <p:nvPr/>
          </p:nvSpPr>
          <p:spPr>
            <a:xfrm rot="5400000">
              <a:off x="9342096" y="173750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7FD3FEB-6032-E18F-28B6-21D5E93D975E}"/>
              </a:ext>
            </a:extLst>
          </p:cNvPr>
          <p:cNvGrpSpPr/>
          <p:nvPr/>
        </p:nvGrpSpPr>
        <p:grpSpPr>
          <a:xfrm>
            <a:off x="7970782" y="2380470"/>
            <a:ext cx="1075606" cy="1077504"/>
            <a:chOff x="8266490" y="1020003"/>
            <a:chExt cx="1075606" cy="1077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6683695-8711-5A36-B83E-A64DF9981004}"/>
                </a:ext>
              </a:extLst>
            </p:cNvPr>
            <p:cNvSpPr/>
            <p:nvPr/>
          </p:nvSpPr>
          <p:spPr>
            <a:xfrm rot="5400000">
              <a:off x="8982096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D2DCF22-EB4F-8528-961F-27668D5810F4}"/>
                </a:ext>
              </a:extLst>
            </p:cNvPr>
            <p:cNvSpPr/>
            <p:nvPr/>
          </p:nvSpPr>
          <p:spPr>
            <a:xfrm rot="5400000">
              <a:off x="8626490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92AB8C0-00A8-5622-3909-16D082448C4A}"/>
                </a:ext>
              </a:extLst>
            </p:cNvPr>
            <p:cNvSpPr/>
            <p:nvPr/>
          </p:nvSpPr>
          <p:spPr>
            <a:xfrm rot="5400000">
              <a:off x="8266490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91D029B-39F5-B101-3490-13D679E3CB4A}"/>
                </a:ext>
              </a:extLst>
            </p:cNvPr>
            <p:cNvSpPr/>
            <p:nvPr/>
          </p:nvSpPr>
          <p:spPr>
            <a:xfrm rot="5400000">
              <a:off x="8982096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FE3573B-4DE7-5D82-51E5-798BCA040AAF}"/>
                </a:ext>
              </a:extLst>
            </p:cNvPr>
            <p:cNvSpPr/>
            <p:nvPr/>
          </p:nvSpPr>
          <p:spPr>
            <a:xfrm rot="5400000">
              <a:off x="8626490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3D60EBA-FA77-AA2C-F10F-431CB31FC68F}"/>
                </a:ext>
              </a:extLst>
            </p:cNvPr>
            <p:cNvSpPr/>
            <p:nvPr/>
          </p:nvSpPr>
          <p:spPr>
            <a:xfrm rot="5400000">
              <a:off x="8266490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162D8EC-EEF7-6FBE-D01F-C2E5C19F1A1A}"/>
                </a:ext>
              </a:extLst>
            </p:cNvPr>
            <p:cNvSpPr/>
            <p:nvPr/>
          </p:nvSpPr>
          <p:spPr>
            <a:xfrm rot="5400000">
              <a:off x="8982096" y="173750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43E2722-0CA4-E874-4272-B2830F89AA4C}"/>
                </a:ext>
              </a:extLst>
            </p:cNvPr>
            <p:cNvSpPr/>
            <p:nvPr/>
          </p:nvSpPr>
          <p:spPr>
            <a:xfrm rot="5400000">
              <a:off x="8626490" y="173750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1AF42FF-1DF5-FB5C-A7F5-617E56008541}"/>
                </a:ext>
              </a:extLst>
            </p:cNvPr>
            <p:cNvSpPr/>
            <p:nvPr/>
          </p:nvSpPr>
          <p:spPr>
            <a:xfrm rot="5400000">
              <a:off x="8266490" y="173750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66C1BAC-3B1C-63B5-4EC9-AF2854AEF068}"/>
              </a:ext>
            </a:extLst>
          </p:cNvPr>
          <p:cNvGrpSpPr/>
          <p:nvPr/>
        </p:nvGrpSpPr>
        <p:grpSpPr>
          <a:xfrm rot="5400000">
            <a:off x="9162096" y="3580813"/>
            <a:ext cx="720000" cy="1077504"/>
            <a:chOff x="10413308" y="1020003"/>
            <a:chExt cx="720000" cy="107750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A9F6840-C260-AE97-0507-BE50E289EEE8}"/>
                </a:ext>
              </a:extLst>
            </p:cNvPr>
            <p:cNvSpPr/>
            <p:nvPr/>
          </p:nvSpPr>
          <p:spPr>
            <a:xfrm rot="5400000">
              <a:off x="10773308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01860BB-D758-41F1-F87C-1B6F927A6207}"/>
                </a:ext>
              </a:extLst>
            </p:cNvPr>
            <p:cNvSpPr/>
            <p:nvPr/>
          </p:nvSpPr>
          <p:spPr>
            <a:xfrm rot="5400000">
              <a:off x="10413308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579E334-5C34-060F-9241-AC306B9EEF25}"/>
                </a:ext>
              </a:extLst>
            </p:cNvPr>
            <p:cNvSpPr/>
            <p:nvPr/>
          </p:nvSpPr>
          <p:spPr>
            <a:xfrm rot="5400000">
              <a:off x="10773308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136C102-58F7-2C36-59DB-A6A4EBFC4E06}"/>
                </a:ext>
              </a:extLst>
            </p:cNvPr>
            <p:cNvSpPr/>
            <p:nvPr/>
          </p:nvSpPr>
          <p:spPr>
            <a:xfrm rot="5400000">
              <a:off x="10413308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D71F580-CE42-8497-7273-50C25073C909}"/>
                </a:ext>
              </a:extLst>
            </p:cNvPr>
            <p:cNvSpPr/>
            <p:nvPr/>
          </p:nvSpPr>
          <p:spPr>
            <a:xfrm rot="5400000">
              <a:off x="10773308" y="173750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09F3E24-3303-A924-9A91-4D6C734BA8DC}"/>
                </a:ext>
              </a:extLst>
            </p:cNvPr>
            <p:cNvSpPr/>
            <p:nvPr/>
          </p:nvSpPr>
          <p:spPr>
            <a:xfrm rot="5400000">
              <a:off x="10413308" y="173750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7718D64-6BAC-CD43-B855-A3A98128A409}"/>
              </a:ext>
            </a:extLst>
          </p:cNvPr>
          <p:cNvGrpSpPr/>
          <p:nvPr/>
        </p:nvGrpSpPr>
        <p:grpSpPr>
          <a:xfrm>
            <a:off x="7967498" y="3756592"/>
            <a:ext cx="715606" cy="720000"/>
            <a:chOff x="8626490" y="1020003"/>
            <a:chExt cx="715606" cy="72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FEE4AE4-F640-0011-3F3D-2AAA68361077}"/>
                </a:ext>
              </a:extLst>
            </p:cNvPr>
            <p:cNvSpPr/>
            <p:nvPr/>
          </p:nvSpPr>
          <p:spPr>
            <a:xfrm rot="5400000">
              <a:off x="8982096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D3CEF9D-7890-6450-08A8-A6B07F9D7E4B}"/>
                </a:ext>
              </a:extLst>
            </p:cNvPr>
            <p:cNvSpPr/>
            <p:nvPr/>
          </p:nvSpPr>
          <p:spPr>
            <a:xfrm rot="5400000">
              <a:off x="8626490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8F59731-6CA0-2320-A8FA-89B57B047F89}"/>
                </a:ext>
              </a:extLst>
            </p:cNvPr>
            <p:cNvSpPr/>
            <p:nvPr/>
          </p:nvSpPr>
          <p:spPr>
            <a:xfrm rot="5400000">
              <a:off x="8982096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09C9D32-491F-FB96-A006-16C9AFC75433}"/>
                </a:ext>
              </a:extLst>
            </p:cNvPr>
            <p:cNvSpPr/>
            <p:nvPr/>
          </p:nvSpPr>
          <p:spPr>
            <a:xfrm rot="5400000">
              <a:off x="8626490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1A04423-9670-8009-4324-20D01B864DBB}"/>
              </a:ext>
            </a:extLst>
          </p:cNvPr>
          <p:cNvGrpSpPr/>
          <p:nvPr/>
        </p:nvGrpSpPr>
        <p:grpSpPr>
          <a:xfrm rot="5400000">
            <a:off x="10585323" y="3599307"/>
            <a:ext cx="720000" cy="1077504"/>
            <a:chOff x="10413308" y="1020003"/>
            <a:chExt cx="720000" cy="107750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D04CCA2-72D1-AADD-7077-E73907A395FA}"/>
                </a:ext>
              </a:extLst>
            </p:cNvPr>
            <p:cNvSpPr/>
            <p:nvPr/>
          </p:nvSpPr>
          <p:spPr>
            <a:xfrm rot="5400000">
              <a:off x="10773308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D2CBC754-D22C-FE2F-1DB9-C574873CE417}"/>
                </a:ext>
              </a:extLst>
            </p:cNvPr>
            <p:cNvSpPr/>
            <p:nvPr/>
          </p:nvSpPr>
          <p:spPr>
            <a:xfrm rot="5400000">
              <a:off x="10413308" y="102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6D2F98F-7DE1-4DAF-9D20-0877B490C079}"/>
                </a:ext>
              </a:extLst>
            </p:cNvPr>
            <p:cNvSpPr/>
            <p:nvPr/>
          </p:nvSpPr>
          <p:spPr>
            <a:xfrm rot="5400000">
              <a:off x="10773308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AEAA9BFA-5B05-B4D2-B790-6FBD36679B37}"/>
                </a:ext>
              </a:extLst>
            </p:cNvPr>
            <p:cNvSpPr/>
            <p:nvPr/>
          </p:nvSpPr>
          <p:spPr>
            <a:xfrm rot="5400000">
              <a:off x="10413308" y="138000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735C26B-7831-A0AF-9704-96ADB399EDB5}"/>
                </a:ext>
              </a:extLst>
            </p:cNvPr>
            <p:cNvSpPr/>
            <p:nvPr/>
          </p:nvSpPr>
          <p:spPr>
            <a:xfrm rot="5400000">
              <a:off x="10773308" y="173750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1C5E4523-EB7E-DD17-A73E-FA00DC73E678}"/>
                </a:ext>
              </a:extLst>
            </p:cNvPr>
            <p:cNvSpPr/>
            <p:nvPr/>
          </p:nvSpPr>
          <p:spPr>
            <a:xfrm rot="5400000">
              <a:off x="10413308" y="173750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58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58A2A6-98EB-112D-804F-F915C877B8AD}"/>
              </a:ext>
            </a:extLst>
          </p:cNvPr>
          <p:cNvGrpSpPr/>
          <p:nvPr/>
        </p:nvGrpSpPr>
        <p:grpSpPr>
          <a:xfrm>
            <a:off x="784855" y="1243343"/>
            <a:ext cx="1437504" cy="2866818"/>
            <a:chOff x="1606931" y="360851"/>
            <a:chExt cx="1437504" cy="2866818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40B7D95-3E21-9619-17D9-A6ACEE2431E1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D881246-3741-0772-5643-743FB6F5BE92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5170FF8B-3F44-73C0-BA34-0C3D82E267EF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ACFAAE46-0961-D543-F096-CCA12141FACC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1CCA444-0EA8-71F5-7C4C-A04EF39FC985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EA40203C-3E0E-CD77-E715-B58B4B75B58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2711A74-8662-5047-138C-81990897DB7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4A97C428-2819-C504-5B2C-21FC364E1BFD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D824AB77-17DD-3A4B-0B2B-EFF913CA3E8D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BA02D60-FE9D-C8D1-9703-658E23E77DC2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2A872089-2B87-0CE0-BC3D-4F3EF47E2D5B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9EB78B60-360B-9C22-3F8D-35BD00F5A40D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2AEB2126-C105-10B1-B542-9AAB9BD64814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0BC5B2E-A700-ED9B-BCB3-54FF11082773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28A22AD-0FAE-936B-5555-C64FB475FC4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7B3C1CC2-6BA4-1A19-4A10-FC2545B808BE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BC272F2-D2F1-B041-8007-B16B3B68BE90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27862A0-FF1E-17F0-D1C3-B9238040360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7C9DD91-A6D6-9598-E123-ED3020DCC6DB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DB8007A-2728-ECD8-E614-8B80F9C5117E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CBB4FD9-2654-DFB9-9F82-B81A9B6C8284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ED9B29F-205A-4B4A-C8B0-D866D70EFBD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F048601-1099-FBD2-76EB-21473DCB5534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1B2EAF6-46D5-1065-A2A4-6E2FF6836B09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1EDBD8D-CA70-4F76-7FC0-9F78EA50C08D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79CDBE74-B927-34E7-40CC-75C723883021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F6B814F0-07B1-EC8E-6D0D-3ACE9F142B2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839EEE9B-EB10-6931-80D7-AB99E6A1C543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E3C662E-2E6C-4601-3F74-BD590E5386C9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C5E142B-C53C-6102-1B57-1F167B9D5B2E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78D415A4-F1AC-C30B-73B8-94BAECFCBFBB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7F981FCC-FED8-BEAF-0C79-4CBF671E5A4C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1FAC1F50-97A8-1991-3E0A-3367E730EC24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8A40642E-5EB0-6A35-39F0-7CD04512A181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56CC165-2122-32B8-5755-F55A0D28FA0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A8C3CDB5-0D38-0819-0C66-FD93EAE93445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E6CAF0A-BD40-C0DB-DD67-30E991F80599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6C10A0B6-D9B6-326F-3D91-E530953BA00E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9260279-773B-4B75-1341-AF04E1871DE6}"/>
              </a:ext>
            </a:extLst>
          </p:cNvPr>
          <p:cNvGrpSpPr/>
          <p:nvPr/>
        </p:nvGrpSpPr>
        <p:grpSpPr>
          <a:xfrm>
            <a:off x="2742787" y="1243343"/>
            <a:ext cx="1437504" cy="2866818"/>
            <a:chOff x="1606931" y="360851"/>
            <a:chExt cx="1437504" cy="2866818"/>
          </a:xfrm>
          <a:solidFill>
            <a:schemeClr val="accent1"/>
          </a:solidFill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C47929B-AD39-AB3B-62A3-28691B0A9D21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3B4AFEE7-F77B-0027-0A76-890BCF78C88F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CFA1A851-170B-BBF3-7688-4C02C9BACF9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24E447C6-D78E-A104-A64D-336DEA78491B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71FB7E76-F290-8CD4-88A3-761525FA95D8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F0A98C46-8F2F-CCD9-E2E5-EACFE1B536B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E25BF843-1087-0AB8-22D4-97CCBEBE5E3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D37271D1-8EA2-5C78-C59F-676EC8C6C47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FF027AEC-885C-09D2-3E66-8FF3D0ECF6AE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1A463371-34D6-C7BB-841E-DE6523062F42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BF917DD-E1E3-841F-219A-1B70606F4651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9CA3411E-A62D-71B1-F115-052F29129EC9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F5A9E5BC-5CA1-F1D7-323F-18774EF8E8FE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C760A35D-D71D-4FC8-7E8A-0BAFF7F24041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0E17AA6-B58E-186F-C484-85AD2017532C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1F8B99BE-A0C5-EEA6-DBF7-82523D291EE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77563ACC-34C6-D8E5-2F19-4DFDDAC88F8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9EE46BD0-00CD-28CF-0B29-C4467E686E9C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320D5DFF-1D5D-44B5-5E9B-2BB8076A345F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6D70A9D-A26C-6850-2F47-D0069F604DA4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DB71C957-5886-EDF3-1511-9E8F203F2EDC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6D935B4F-68BB-1E7D-95FF-26C60EB3EA0C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BAFDC543-EFD1-BCAE-E736-8DA28D29DDE9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57595CBF-8526-D17B-C481-4CF7309CC54A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4E8B84D-BA8A-E0D2-F0EF-44CD7A0D5A8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0132F701-4B43-7E23-31A8-D5EA48727928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70A0AA65-168F-C7E6-FB62-681BCBBF4889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EFB99B7A-1162-0B57-7A3C-22FCA3A0F27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00187F1B-0D9D-8488-60A4-65D1689B5455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06F1DEB7-5C5C-0B10-AF8C-04D21F15D8F6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777C9396-37D9-0B58-DB18-A290F83A8589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77F153D1-0E29-D8EB-E226-949286323B27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CEE64BB3-6426-7EA1-BD68-3AEB17FD2EE9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BC3C0430-06E7-BCDB-FD83-041063EAE6DB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EA22A316-680F-C81A-896A-7BCE390BB2B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9A7FDCD6-1CB7-D39D-D253-551D04C7D9C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4BA15456-7891-ACFD-3339-D05BE02FDAED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6DFEB64A-77A7-FB9F-A1BC-46113FEC93AE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4A2F602-C36B-4F21-6C92-000F10316FFD}"/>
              </a:ext>
            </a:extLst>
          </p:cNvPr>
          <p:cNvGrpSpPr/>
          <p:nvPr/>
        </p:nvGrpSpPr>
        <p:grpSpPr>
          <a:xfrm>
            <a:off x="5591849" y="523343"/>
            <a:ext cx="1437504" cy="2866818"/>
            <a:chOff x="1606931" y="360851"/>
            <a:chExt cx="1437504" cy="286681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92B27D8-067F-363B-5DDD-429C26E01396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2575683-F355-0060-D242-A36DA2879F57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B7C3E4D7-4EE1-E77B-ABBA-38B253A61AB2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8D246EC1-F1E8-C620-2582-D030602D1FD8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DDCCAB47-83F3-C1E8-C4D6-007E24ED188E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10FEB111-3253-26F6-6374-C8765CCF04EC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34C97DA7-C4C3-9583-D55F-78D4E931C92E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10388CD6-D597-1F3C-9555-4D519B574594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D9AE9B0C-218B-6ED6-990E-B52F00C9F1C6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D7A4B4BC-8C3E-8AAD-1C8A-474718D59D19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34B3EBB0-4050-880F-6800-7CA5905E5679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660D584-7D96-3F36-5306-8F5B37059302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B4A9F783-BC6E-03D9-D440-D6D0AAA9DE1F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E064B72-D15D-1FF0-2949-E2BA9BA6A264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C955B85-B5C5-693C-684B-25070FA45C20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DFF8736-82AB-588B-7AF9-4DB8C50EFD75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95A04C26-D958-323C-7FAF-BF1EE8DA44D8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8454F1C1-3747-C5FA-F692-9CDFE56E217C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A3F61629-06C4-7B29-6734-280AFD1ED0D7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516BD6C-DC2C-9012-15BB-D5909D38ADD3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D8D6089-1DE8-039F-4DEE-6F3D15E8CAE6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A4FCAC3-48CA-72DA-D450-9B849794EDD9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F9EF4126-229F-EA0B-4519-376DD74B27CA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582BCFE8-8AC3-46E2-8007-89FC1E169609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D975EAE-156C-20A4-960F-82A76B66E9DA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A5D851C6-0584-A290-629C-168942176F9C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2BD8654C-83E2-B871-CED9-83D0791D324A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DF5BB90-980E-1D5C-300F-C0EB73CA4AD8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408A9525-252C-972C-E06B-B18D9C9A14FC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68A59B4-1FBF-FCB7-94D1-06A1C20700F8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F57C5216-12A2-CA46-8A82-687E7DAF9DD1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0C5BDEF7-EF8C-D941-630A-1AD2B5A9ABC3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8419CB9-5529-4A0B-57A7-75D3B4769E88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591E087-03BD-8085-B305-A52ACB299B4B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15FFCDD5-6319-99A7-1046-C25B1E440331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0E50DC8-A307-7985-A870-10F78FA6486F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F98CD387-32A1-B270-8319-BF1715B96B7C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BF40798B-F404-A325-7091-1C5E9B5A0E3A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38587F9-2D7B-6A8A-1D0A-67F329FAAE7F}"/>
              </a:ext>
            </a:extLst>
          </p:cNvPr>
          <p:cNvGrpSpPr/>
          <p:nvPr/>
        </p:nvGrpSpPr>
        <p:grpSpPr>
          <a:xfrm>
            <a:off x="5591849" y="3405659"/>
            <a:ext cx="1437504" cy="2866818"/>
            <a:chOff x="1606931" y="360851"/>
            <a:chExt cx="1437504" cy="2866818"/>
          </a:xfrm>
          <a:solidFill>
            <a:schemeClr val="accent1"/>
          </a:solidFill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6ECF5C6F-C696-9B89-1867-21ADD4EE783B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C1F2E508-9E78-2FAC-3115-6683487356FB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28109A66-4236-2EC6-DE15-125F1EC794E8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8995FADF-8EE4-5571-6068-B7BBF293E3E2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DE5C0554-DD6E-A8F6-3D6D-D3C4FC07CFD8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14164857-AD3B-B541-6C23-C66F166D7973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1A7946F0-73E5-2FF1-89EF-5B7024A5FC8B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312DEEB0-3228-07CB-3018-FF6DE6CFB80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059D3B3F-1489-280E-12C4-02DD6660C765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7530B495-0F13-664B-08D1-CCA4ACF5F658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8A36C2B5-AFB9-447B-C240-66CBAA4FE1FE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CB98AA9E-31E6-7056-8D72-C20D572486B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4C786ECE-B58E-81D0-3FA7-534FAB331725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F2EE2C3D-F2D0-8164-F288-D2AD081403E3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4CAD2B89-78F7-7B1E-179A-149C0326E2B5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73C72B46-995A-A0B9-171B-43D87C31D2F8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08D33447-6665-A2E2-B55E-8FD7CD6DD1B5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880EA5FE-8589-C1EE-F185-ECDD6C4DFD58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6E974CD2-DF6C-C7FD-B434-DC9306BA55F4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FE8F7B2D-BAF8-A54E-F843-958550FACC45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32758C56-DE8A-45A4-FA63-C0E468EC9A2A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39622799-C0AF-F6AD-EB03-12C3272D5F0B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A52F2A1E-0FBC-6BB5-6DE1-309871102C05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0C845217-E397-89D7-AC75-38525FD4E8F4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E0AFB397-5761-FAA2-EB49-64CDAFD10223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D7023C2B-834D-7AFF-0864-6029049B5F6C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BF09E46A-FA41-A774-2713-9EE556817006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431C465B-E3B8-F9F7-7B24-9922DA243B56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6C469593-C755-AB44-1D8E-E30C658E5414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EB15936C-66D0-F29A-33A1-B67E9AC561F9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64343EFD-9FB3-9466-8588-6D32B4CE69AF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BBD74459-0E18-6C46-C200-441E3C71A69D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1A02694C-CE0C-4141-3F60-0C2DFBFFE92F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A4EEBF13-4684-E838-7370-B5A3D3D387A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DA5C510A-8FB1-44A1-047C-1C370F39673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A3FCED5D-850D-43F2-6EDE-E77058B1C73F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EB160CEC-64A2-4330-6812-17FBAB9541A4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005A5A7A-2BD3-62DD-9BE2-87A6FA89622B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440" name="그룹 439">
            <a:extLst>
              <a:ext uri="{FF2B5EF4-FFF2-40B4-BE49-F238E27FC236}">
                <a16:creationId xmlns:a16="http://schemas.microsoft.com/office/drawing/2014/main" id="{FCA6B6C9-39FF-513B-8F3F-69AA77E1CE87}"/>
              </a:ext>
            </a:extLst>
          </p:cNvPr>
          <p:cNvGrpSpPr/>
          <p:nvPr/>
        </p:nvGrpSpPr>
        <p:grpSpPr>
          <a:xfrm>
            <a:off x="8440911" y="1296026"/>
            <a:ext cx="2872512" cy="2873261"/>
            <a:chOff x="8440911" y="571237"/>
            <a:chExt cx="2872512" cy="2873261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3F6209E2-9C4D-5AD8-EE37-A85A13B9D916}"/>
                </a:ext>
              </a:extLst>
            </p:cNvPr>
            <p:cNvGrpSpPr/>
            <p:nvPr/>
          </p:nvGrpSpPr>
          <p:grpSpPr>
            <a:xfrm>
              <a:off x="8440911" y="577680"/>
              <a:ext cx="1437504" cy="2866818"/>
              <a:chOff x="1606931" y="360851"/>
              <a:chExt cx="1437504" cy="2866818"/>
            </a:xfrm>
          </p:grpSpPr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5FFE81AA-9C42-6CE0-495C-B565C0F2420E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</p:grpSpPr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A09FC710-C274-5E7C-AB89-81AB2C78A34D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234" name="직사각형 233">
                    <a:extLst>
                      <a:ext uri="{FF2B5EF4-FFF2-40B4-BE49-F238E27FC236}">
                        <a16:creationId xmlns:a16="http://schemas.microsoft.com/office/drawing/2014/main" id="{C2F8C480-E909-61CD-A8C0-DBF8805E3F16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35" name="직사각형 234">
                    <a:extLst>
                      <a:ext uri="{FF2B5EF4-FFF2-40B4-BE49-F238E27FC236}">
                        <a16:creationId xmlns:a16="http://schemas.microsoft.com/office/drawing/2014/main" id="{9B16B58B-A758-A1F5-55E1-A1EFBBE647D0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36" name="직사각형 235">
                    <a:extLst>
                      <a:ext uri="{FF2B5EF4-FFF2-40B4-BE49-F238E27FC236}">
                        <a16:creationId xmlns:a16="http://schemas.microsoft.com/office/drawing/2014/main" id="{C3118B67-795B-9FEA-6B32-147D7D91EE0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37" name="직사각형 236">
                    <a:extLst>
                      <a:ext uri="{FF2B5EF4-FFF2-40B4-BE49-F238E27FC236}">
                        <a16:creationId xmlns:a16="http://schemas.microsoft.com/office/drawing/2014/main" id="{EC37548F-5D06-3E27-B22C-477EB0B47F0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38" name="직사각형 237">
                    <a:extLst>
                      <a:ext uri="{FF2B5EF4-FFF2-40B4-BE49-F238E27FC236}">
                        <a16:creationId xmlns:a16="http://schemas.microsoft.com/office/drawing/2014/main" id="{3A6E8AFD-664D-EE74-574A-0EFE421BD350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39" name="직사각형 238">
                    <a:extLst>
                      <a:ext uri="{FF2B5EF4-FFF2-40B4-BE49-F238E27FC236}">
                        <a16:creationId xmlns:a16="http://schemas.microsoft.com/office/drawing/2014/main" id="{54DEFBD7-379E-0C9E-E24E-F5436CDB6456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40" name="직사각형 239">
                    <a:extLst>
                      <a:ext uri="{FF2B5EF4-FFF2-40B4-BE49-F238E27FC236}">
                        <a16:creationId xmlns:a16="http://schemas.microsoft.com/office/drawing/2014/main" id="{E9E6B756-437A-A97B-4735-DBD992689FEF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41" name="직사각형 240">
                    <a:extLst>
                      <a:ext uri="{FF2B5EF4-FFF2-40B4-BE49-F238E27FC236}">
                        <a16:creationId xmlns:a16="http://schemas.microsoft.com/office/drawing/2014/main" id="{F59FFCC1-1231-E57A-27E5-E6A1E6D5F68A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9E7397A3-EF87-C7A3-3E85-CF7EC73478C2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226" name="직사각형 225">
                    <a:extLst>
                      <a:ext uri="{FF2B5EF4-FFF2-40B4-BE49-F238E27FC236}">
                        <a16:creationId xmlns:a16="http://schemas.microsoft.com/office/drawing/2014/main" id="{5BE2DD26-4B39-C9C6-137C-168FE48271E4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id="{AB45E420-5E09-AE81-70C0-17B074FC3D32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28" name="직사각형 227">
                    <a:extLst>
                      <a:ext uri="{FF2B5EF4-FFF2-40B4-BE49-F238E27FC236}">
                        <a16:creationId xmlns:a16="http://schemas.microsoft.com/office/drawing/2014/main" id="{9C96D4F4-E3F7-C06D-C707-3F3007694782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29" name="직사각형 228">
                    <a:extLst>
                      <a:ext uri="{FF2B5EF4-FFF2-40B4-BE49-F238E27FC236}">
                        <a16:creationId xmlns:a16="http://schemas.microsoft.com/office/drawing/2014/main" id="{227CFDF2-B766-36A2-DE50-504537F0DA52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30" name="직사각형 229">
                    <a:extLst>
                      <a:ext uri="{FF2B5EF4-FFF2-40B4-BE49-F238E27FC236}">
                        <a16:creationId xmlns:a16="http://schemas.microsoft.com/office/drawing/2014/main" id="{8DD90722-D73D-4E31-B605-F5C87ED0E233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31" name="직사각형 230">
                    <a:extLst>
                      <a:ext uri="{FF2B5EF4-FFF2-40B4-BE49-F238E27FC236}">
                        <a16:creationId xmlns:a16="http://schemas.microsoft.com/office/drawing/2014/main" id="{E61118EC-82B7-936B-01C3-2292CFD7CEA5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32" name="직사각형 231">
                    <a:extLst>
                      <a:ext uri="{FF2B5EF4-FFF2-40B4-BE49-F238E27FC236}">
                        <a16:creationId xmlns:a16="http://schemas.microsoft.com/office/drawing/2014/main" id="{647C6B86-92A7-EB8F-4A17-E2ECB824AE57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33" name="직사각형 232">
                    <a:extLst>
                      <a:ext uri="{FF2B5EF4-FFF2-40B4-BE49-F238E27FC236}">
                        <a16:creationId xmlns:a16="http://schemas.microsoft.com/office/drawing/2014/main" id="{69687C43-9C1D-FAED-6706-D389BC5FA7C7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54B961EE-260E-C5FF-CE67-39DE0EE8A6A2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</p:grpSpPr>
            <p:grpSp>
              <p:nvGrpSpPr>
                <p:cNvPr id="206" name="그룹 205">
                  <a:extLst>
                    <a:ext uri="{FF2B5EF4-FFF2-40B4-BE49-F238E27FC236}">
                      <a16:creationId xmlns:a16="http://schemas.microsoft.com/office/drawing/2014/main" id="{32D817E6-DDF0-6D8B-3EBB-E130F9AE5EE6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216" name="직사각형 215">
                    <a:extLst>
                      <a:ext uri="{FF2B5EF4-FFF2-40B4-BE49-F238E27FC236}">
                        <a16:creationId xmlns:a16="http://schemas.microsoft.com/office/drawing/2014/main" id="{12D43E84-4126-25E1-732E-FE6E0B5F2362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17" name="직사각형 216">
                    <a:extLst>
                      <a:ext uri="{FF2B5EF4-FFF2-40B4-BE49-F238E27FC236}">
                        <a16:creationId xmlns:a16="http://schemas.microsoft.com/office/drawing/2014/main" id="{22EE8F21-1904-6E95-147F-AF6F3BF5406D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18" name="직사각형 217">
                    <a:extLst>
                      <a:ext uri="{FF2B5EF4-FFF2-40B4-BE49-F238E27FC236}">
                        <a16:creationId xmlns:a16="http://schemas.microsoft.com/office/drawing/2014/main" id="{EDBD5FE8-ADF3-8CD4-BED0-94ACEE604AA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19" name="직사각형 218">
                    <a:extLst>
                      <a:ext uri="{FF2B5EF4-FFF2-40B4-BE49-F238E27FC236}">
                        <a16:creationId xmlns:a16="http://schemas.microsoft.com/office/drawing/2014/main" id="{DD632AF0-CE24-4E6D-93D8-34B8FD79DEF0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20" name="직사각형 219">
                    <a:extLst>
                      <a:ext uri="{FF2B5EF4-FFF2-40B4-BE49-F238E27FC236}">
                        <a16:creationId xmlns:a16="http://schemas.microsoft.com/office/drawing/2014/main" id="{135628D2-3D42-F94D-8304-2BA65D6C481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21" name="직사각형 220">
                    <a:extLst>
                      <a:ext uri="{FF2B5EF4-FFF2-40B4-BE49-F238E27FC236}">
                        <a16:creationId xmlns:a16="http://schemas.microsoft.com/office/drawing/2014/main" id="{26CFBE32-AA77-94D5-23DD-33587335BF8F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22" name="직사각형 221">
                    <a:extLst>
                      <a:ext uri="{FF2B5EF4-FFF2-40B4-BE49-F238E27FC236}">
                        <a16:creationId xmlns:a16="http://schemas.microsoft.com/office/drawing/2014/main" id="{5C533C75-AF44-107F-E784-4BEA22C1739D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23" name="직사각형 222">
                    <a:extLst>
                      <a:ext uri="{FF2B5EF4-FFF2-40B4-BE49-F238E27FC236}">
                        <a16:creationId xmlns:a16="http://schemas.microsoft.com/office/drawing/2014/main" id="{FFEFD36E-42D2-562E-D7CF-8637F2739828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107005B3-CEA4-524A-B869-E74E14DC79B4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208" name="직사각형 207">
                    <a:extLst>
                      <a:ext uri="{FF2B5EF4-FFF2-40B4-BE49-F238E27FC236}">
                        <a16:creationId xmlns:a16="http://schemas.microsoft.com/office/drawing/2014/main" id="{CB0311DD-75CC-2C61-932A-3AAE1AB7B54D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09" name="직사각형 208">
                    <a:extLst>
                      <a:ext uri="{FF2B5EF4-FFF2-40B4-BE49-F238E27FC236}">
                        <a16:creationId xmlns:a16="http://schemas.microsoft.com/office/drawing/2014/main" id="{1C465E5E-E4CC-0559-DB77-48E3B285A71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10" name="직사각형 209">
                    <a:extLst>
                      <a:ext uri="{FF2B5EF4-FFF2-40B4-BE49-F238E27FC236}">
                        <a16:creationId xmlns:a16="http://schemas.microsoft.com/office/drawing/2014/main" id="{AFBFB60A-C59A-DFE6-5F9C-1360E4D33B7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11" name="직사각형 210">
                    <a:extLst>
                      <a:ext uri="{FF2B5EF4-FFF2-40B4-BE49-F238E27FC236}">
                        <a16:creationId xmlns:a16="http://schemas.microsoft.com/office/drawing/2014/main" id="{28CEDEDF-8A4E-988B-3AB6-C7EC6C61C93C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63863120-E336-5E7E-56D5-DFE6F5DCF0A0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8C12E2B3-FB5A-6022-53DC-7DA61183F330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14" name="직사각형 213">
                    <a:extLst>
                      <a:ext uri="{FF2B5EF4-FFF2-40B4-BE49-F238E27FC236}">
                        <a16:creationId xmlns:a16="http://schemas.microsoft.com/office/drawing/2014/main" id="{14222F5B-90E4-90A1-8D90-0E56AF440475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15" name="직사각형 214">
                    <a:extLst>
                      <a:ext uri="{FF2B5EF4-FFF2-40B4-BE49-F238E27FC236}">
                        <a16:creationId xmlns:a16="http://schemas.microsoft.com/office/drawing/2014/main" id="{144F8B65-A43B-AB89-2A3A-D125B8BEF2D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6761EA09-6764-884B-F6E0-B309C92D1C5A}"/>
                </a:ext>
              </a:extLst>
            </p:cNvPr>
            <p:cNvGrpSpPr/>
            <p:nvPr/>
          </p:nvGrpSpPr>
          <p:grpSpPr>
            <a:xfrm>
              <a:off x="9875919" y="571237"/>
              <a:ext cx="1437504" cy="2866818"/>
              <a:chOff x="1606931" y="360851"/>
              <a:chExt cx="1437504" cy="2866818"/>
            </a:xfrm>
            <a:solidFill>
              <a:schemeClr val="accent1"/>
            </a:solidFill>
          </p:grpSpPr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48985B24-F7CA-357F-9124-DA9D117DA057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422" name="그룹 421">
                  <a:extLst>
                    <a:ext uri="{FF2B5EF4-FFF2-40B4-BE49-F238E27FC236}">
                      <a16:creationId xmlns:a16="http://schemas.microsoft.com/office/drawing/2014/main" id="{8DD4C1A5-AE16-FE69-938B-25088F30D938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432" name="직사각형 431">
                    <a:extLst>
                      <a:ext uri="{FF2B5EF4-FFF2-40B4-BE49-F238E27FC236}">
                        <a16:creationId xmlns:a16="http://schemas.microsoft.com/office/drawing/2014/main" id="{92F35ABD-17FF-0338-6497-1CA077E11BCD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33" name="직사각형 432">
                    <a:extLst>
                      <a:ext uri="{FF2B5EF4-FFF2-40B4-BE49-F238E27FC236}">
                        <a16:creationId xmlns:a16="http://schemas.microsoft.com/office/drawing/2014/main" id="{EEE4F73A-F669-5E66-E002-4206084A23B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34" name="직사각형 433">
                    <a:extLst>
                      <a:ext uri="{FF2B5EF4-FFF2-40B4-BE49-F238E27FC236}">
                        <a16:creationId xmlns:a16="http://schemas.microsoft.com/office/drawing/2014/main" id="{9C2F0E1F-6569-455D-2BCD-99D1611A1B2D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35" name="직사각형 434">
                    <a:extLst>
                      <a:ext uri="{FF2B5EF4-FFF2-40B4-BE49-F238E27FC236}">
                        <a16:creationId xmlns:a16="http://schemas.microsoft.com/office/drawing/2014/main" id="{07DDCC9A-105C-1D31-2715-AEA7969D63DF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36" name="직사각형 435">
                    <a:extLst>
                      <a:ext uri="{FF2B5EF4-FFF2-40B4-BE49-F238E27FC236}">
                        <a16:creationId xmlns:a16="http://schemas.microsoft.com/office/drawing/2014/main" id="{14367F2A-6058-D68B-D7F3-E6AD164C5BF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37" name="직사각형 436">
                    <a:extLst>
                      <a:ext uri="{FF2B5EF4-FFF2-40B4-BE49-F238E27FC236}">
                        <a16:creationId xmlns:a16="http://schemas.microsoft.com/office/drawing/2014/main" id="{01E87FD6-1F7F-D590-0403-1EFB6F8DAA8F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38" name="직사각형 437">
                    <a:extLst>
                      <a:ext uri="{FF2B5EF4-FFF2-40B4-BE49-F238E27FC236}">
                        <a16:creationId xmlns:a16="http://schemas.microsoft.com/office/drawing/2014/main" id="{7D1229BB-4FD7-A66C-4DD7-11BA2AA3E6C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39" name="직사각형 438">
                    <a:extLst>
                      <a:ext uri="{FF2B5EF4-FFF2-40B4-BE49-F238E27FC236}">
                        <a16:creationId xmlns:a16="http://schemas.microsoft.com/office/drawing/2014/main" id="{D1D1B992-365E-5841-C9F6-C2AF67552300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423" name="그룹 422">
                  <a:extLst>
                    <a:ext uri="{FF2B5EF4-FFF2-40B4-BE49-F238E27FC236}">
                      <a16:creationId xmlns:a16="http://schemas.microsoft.com/office/drawing/2014/main" id="{ED6D8741-A0E5-43BA-CA91-FCE1B4C04B4D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424" name="직사각형 423">
                    <a:extLst>
                      <a:ext uri="{FF2B5EF4-FFF2-40B4-BE49-F238E27FC236}">
                        <a16:creationId xmlns:a16="http://schemas.microsoft.com/office/drawing/2014/main" id="{356DC64A-C530-A1D8-BBC8-7B66B5B5547A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25" name="직사각형 424">
                    <a:extLst>
                      <a:ext uri="{FF2B5EF4-FFF2-40B4-BE49-F238E27FC236}">
                        <a16:creationId xmlns:a16="http://schemas.microsoft.com/office/drawing/2014/main" id="{732C7CCB-AFB3-7EE9-9CB0-FD18A7DC2A82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26" name="직사각형 425">
                    <a:extLst>
                      <a:ext uri="{FF2B5EF4-FFF2-40B4-BE49-F238E27FC236}">
                        <a16:creationId xmlns:a16="http://schemas.microsoft.com/office/drawing/2014/main" id="{8E47A8DD-76C1-2305-DBF2-844B31310643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27" name="직사각형 426">
                    <a:extLst>
                      <a:ext uri="{FF2B5EF4-FFF2-40B4-BE49-F238E27FC236}">
                        <a16:creationId xmlns:a16="http://schemas.microsoft.com/office/drawing/2014/main" id="{F30F463D-1ECD-EAF0-F797-6AEB4FAAD81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28" name="직사각형 427">
                    <a:extLst>
                      <a:ext uri="{FF2B5EF4-FFF2-40B4-BE49-F238E27FC236}">
                        <a16:creationId xmlns:a16="http://schemas.microsoft.com/office/drawing/2014/main" id="{79280903-8759-2034-2A5E-79F227E8B7CE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29" name="직사각형 428">
                    <a:extLst>
                      <a:ext uri="{FF2B5EF4-FFF2-40B4-BE49-F238E27FC236}">
                        <a16:creationId xmlns:a16="http://schemas.microsoft.com/office/drawing/2014/main" id="{E9FF004A-789A-7BA8-85BB-CC1CFE6C01A5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30" name="직사각형 429">
                    <a:extLst>
                      <a:ext uri="{FF2B5EF4-FFF2-40B4-BE49-F238E27FC236}">
                        <a16:creationId xmlns:a16="http://schemas.microsoft.com/office/drawing/2014/main" id="{385A899E-5B06-C82C-812F-6EC33F109DCA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31" name="직사각형 430">
                    <a:extLst>
                      <a:ext uri="{FF2B5EF4-FFF2-40B4-BE49-F238E27FC236}">
                        <a16:creationId xmlns:a16="http://schemas.microsoft.com/office/drawing/2014/main" id="{2C3C9294-1765-CEAC-B26D-17A71F3B7B5B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21AC3ED0-4C02-1DD1-F1EC-197F64809357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835CDAF9-E291-E208-FB9B-06873B215BA3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414" name="직사각형 413">
                    <a:extLst>
                      <a:ext uri="{FF2B5EF4-FFF2-40B4-BE49-F238E27FC236}">
                        <a16:creationId xmlns:a16="http://schemas.microsoft.com/office/drawing/2014/main" id="{020EE224-50BC-39D0-C2F3-E1E1D43CD9D0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5" name="직사각형 414">
                    <a:extLst>
                      <a:ext uri="{FF2B5EF4-FFF2-40B4-BE49-F238E27FC236}">
                        <a16:creationId xmlns:a16="http://schemas.microsoft.com/office/drawing/2014/main" id="{E570CE95-E21D-9351-04BB-A6014848E62F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6" name="직사각형 415">
                    <a:extLst>
                      <a:ext uri="{FF2B5EF4-FFF2-40B4-BE49-F238E27FC236}">
                        <a16:creationId xmlns:a16="http://schemas.microsoft.com/office/drawing/2014/main" id="{531837CE-23EA-8332-F48D-FB0BF5D326D3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7" name="직사각형 416">
                    <a:extLst>
                      <a:ext uri="{FF2B5EF4-FFF2-40B4-BE49-F238E27FC236}">
                        <a16:creationId xmlns:a16="http://schemas.microsoft.com/office/drawing/2014/main" id="{A66FF738-05C5-F07A-CF25-3402F9058B5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8" name="직사각형 417">
                    <a:extLst>
                      <a:ext uri="{FF2B5EF4-FFF2-40B4-BE49-F238E27FC236}">
                        <a16:creationId xmlns:a16="http://schemas.microsoft.com/office/drawing/2014/main" id="{B3DD3DD2-EB88-4DE0-325E-99CDFF9CC2D4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9" name="직사각형 418">
                    <a:extLst>
                      <a:ext uri="{FF2B5EF4-FFF2-40B4-BE49-F238E27FC236}">
                        <a16:creationId xmlns:a16="http://schemas.microsoft.com/office/drawing/2014/main" id="{75EF5230-BBAD-03BA-E650-FC3C97F0A55E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20" name="직사각형 419">
                    <a:extLst>
                      <a:ext uri="{FF2B5EF4-FFF2-40B4-BE49-F238E27FC236}">
                        <a16:creationId xmlns:a16="http://schemas.microsoft.com/office/drawing/2014/main" id="{99DA68BE-27C3-B71B-D2BE-AB5826362A60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21" name="직사각형 420">
                    <a:extLst>
                      <a:ext uri="{FF2B5EF4-FFF2-40B4-BE49-F238E27FC236}">
                        <a16:creationId xmlns:a16="http://schemas.microsoft.com/office/drawing/2014/main" id="{1396176B-1B34-D9BC-F884-6DE62B1558A6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46" name="그룹 245">
                  <a:extLst>
                    <a:ext uri="{FF2B5EF4-FFF2-40B4-BE49-F238E27FC236}">
                      <a16:creationId xmlns:a16="http://schemas.microsoft.com/office/drawing/2014/main" id="{3D712463-9605-16FA-64E9-B05FED98F2E8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47" name="직사각형 246">
                    <a:extLst>
                      <a:ext uri="{FF2B5EF4-FFF2-40B4-BE49-F238E27FC236}">
                        <a16:creationId xmlns:a16="http://schemas.microsoft.com/office/drawing/2014/main" id="{FA0BD938-A96B-E5E5-C612-18F89A7D3104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48" name="직사각형 247">
                    <a:extLst>
                      <a:ext uri="{FF2B5EF4-FFF2-40B4-BE49-F238E27FC236}">
                        <a16:creationId xmlns:a16="http://schemas.microsoft.com/office/drawing/2014/main" id="{E520A44F-851A-2AF6-51FC-166B0D1AF363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49" name="직사각형 248">
                    <a:extLst>
                      <a:ext uri="{FF2B5EF4-FFF2-40B4-BE49-F238E27FC236}">
                        <a16:creationId xmlns:a16="http://schemas.microsoft.com/office/drawing/2014/main" id="{5B72B0E1-7487-DD3B-1CD3-71E0B8E6146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50" name="직사각형 249">
                    <a:extLst>
                      <a:ext uri="{FF2B5EF4-FFF2-40B4-BE49-F238E27FC236}">
                        <a16:creationId xmlns:a16="http://schemas.microsoft.com/office/drawing/2014/main" id="{4FF9F827-2244-E271-278B-24869DFD4A2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51" name="직사각형 250">
                    <a:extLst>
                      <a:ext uri="{FF2B5EF4-FFF2-40B4-BE49-F238E27FC236}">
                        <a16:creationId xmlns:a16="http://schemas.microsoft.com/office/drawing/2014/main" id="{67DA47A3-737A-8F74-9B3A-0DDF0E752E6A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52" name="직사각형 251">
                    <a:extLst>
                      <a:ext uri="{FF2B5EF4-FFF2-40B4-BE49-F238E27FC236}">
                        <a16:creationId xmlns:a16="http://schemas.microsoft.com/office/drawing/2014/main" id="{863B6A6F-EA37-E8D6-29A2-CB4711F23841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2" name="직사각형 411">
                    <a:extLst>
                      <a:ext uri="{FF2B5EF4-FFF2-40B4-BE49-F238E27FC236}">
                        <a16:creationId xmlns:a16="http://schemas.microsoft.com/office/drawing/2014/main" id="{788E1AC3-30A2-EDAB-C65F-64A0F6EBC333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3" name="직사각형 412">
                    <a:extLst>
                      <a:ext uri="{FF2B5EF4-FFF2-40B4-BE49-F238E27FC236}">
                        <a16:creationId xmlns:a16="http://schemas.microsoft.com/office/drawing/2014/main" id="{DDADAE28-05F4-2E06-CFE0-69C83E51616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</p:grpSp>
      <p:sp>
        <p:nvSpPr>
          <p:cNvPr id="441" name="오른쪽 화살표[R] 440">
            <a:extLst>
              <a:ext uri="{FF2B5EF4-FFF2-40B4-BE49-F238E27FC236}">
                <a16:creationId xmlns:a16="http://schemas.microsoft.com/office/drawing/2014/main" id="{75D19745-BF43-3D6B-EA8B-1F93A789A7CF}"/>
              </a:ext>
            </a:extLst>
          </p:cNvPr>
          <p:cNvSpPr/>
          <p:nvPr/>
        </p:nvSpPr>
        <p:spPr>
          <a:xfrm>
            <a:off x="4711485" y="2314555"/>
            <a:ext cx="449451" cy="71560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3" name="오른쪽 화살표[R] 442">
            <a:extLst>
              <a:ext uri="{FF2B5EF4-FFF2-40B4-BE49-F238E27FC236}">
                <a16:creationId xmlns:a16="http://schemas.microsoft.com/office/drawing/2014/main" id="{970287A4-C959-63E7-FE7A-CA53AD50DC34}"/>
              </a:ext>
            </a:extLst>
          </p:cNvPr>
          <p:cNvSpPr/>
          <p:nvPr/>
        </p:nvSpPr>
        <p:spPr>
          <a:xfrm>
            <a:off x="7510406" y="2329590"/>
            <a:ext cx="449451" cy="71560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8734F3D3-2470-A304-5517-A3B02E832B63}"/>
              </a:ext>
            </a:extLst>
          </p:cNvPr>
          <p:cNvSpPr txBox="1"/>
          <p:nvPr/>
        </p:nvSpPr>
        <p:spPr>
          <a:xfrm>
            <a:off x="4295929" y="3225786"/>
            <a:ext cx="117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Allgather</a:t>
            </a:r>
            <a:endParaRPr kumimoji="1" lang="ko-KR" altLang="en-US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A83F6D9A-221D-A62C-53C5-0B897AC8B5BF}"/>
              </a:ext>
            </a:extLst>
          </p:cNvPr>
          <p:cNvSpPr txBox="1"/>
          <p:nvPr/>
        </p:nvSpPr>
        <p:spPr>
          <a:xfrm>
            <a:off x="7212986" y="3196861"/>
            <a:ext cx="1177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Data </a:t>
            </a:r>
            <a:br>
              <a:rPr kumimoji="1" lang="en-US" altLang="ko-KR" dirty="0"/>
            </a:br>
            <a:r>
              <a:rPr kumimoji="1" lang="ko-KR" altLang="en-US" dirty="0"/>
              <a:t>재정렬</a:t>
            </a:r>
            <a:endParaRPr kumimoji="1" lang="en-US" altLang="ko-KR" dirty="0"/>
          </a:p>
          <a:p>
            <a:r>
              <a:rPr kumimoji="1" lang="en-US" altLang="ko-KR" dirty="0"/>
              <a:t>(unpack)</a:t>
            </a:r>
            <a:endParaRPr kumimoji="1" lang="ko-KR" altLang="en-US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57317A69-5CAD-F312-B186-5A139071CCC4}"/>
              </a:ext>
            </a:extLst>
          </p:cNvPr>
          <p:cNvSpPr txBox="1"/>
          <p:nvPr/>
        </p:nvSpPr>
        <p:spPr>
          <a:xfrm>
            <a:off x="1174875" y="4252096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B6D0B18-8F0B-8423-6348-1C995D830120}"/>
              </a:ext>
            </a:extLst>
          </p:cNvPr>
          <p:cNvSpPr txBox="1"/>
          <p:nvPr/>
        </p:nvSpPr>
        <p:spPr>
          <a:xfrm>
            <a:off x="3161135" y="4252095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6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58A2A6-98EB-112D-804F-F915C877B8AD}"/>
              </a:ext>
            </a:extLst>
          </p:cNvPr>
          <p:cNvGrpSpPr/>
          <p:nvPr/>
        </p:nvGrpSpPr>
        <p:grpSpPr>
          <a:xfrm>
            <a:off x="536885" y="1584305"/>
            <a:ext cx="1437504" cy="2866818"/>
            <a:chOff x="1606931" y="360851"/>
            <a:chExt cx="1437504" cy="2866818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40B7D95-3E21-9619-17D9-A6ACEE2431E1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D881246-3741-0772-5643-743FB6F5BE92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5170FF8B-3F44-73C0-BA34-0C3D82E267EF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ACFAAE46-0961-D543-F096-CCA12141FACC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1CCA444-0EA8-71F5-7C4C-A04EF39FC985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EA40203C-3E0E-CD77-E715-B58B4B75B58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2711A74-8662-5047-138C-81990897DB7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4A97C428-2819-C504-5B2C-21FC364E1BFD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D824AB77-17DD-3A4B-0B2B-EFF913CA3E8D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BA02D60-FE9D-C8D1-9703-658E23E77DC2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2A872089-2B87-0CE0-BC3D-4F3EF47E2D5B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9EB78B60-360B-9C22-3F8D-35BD00F5A40D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2AEB2126-C105-10B1-B542-9AAB9BD64814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0BC5B2E-A700-ED9B-BCB3-54FF11082773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28A22AD-0FAE-936B-5555-C64FB475FC4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7B3C1CC2-6BA4-1A19-4A10-FC2545B808BE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BC272F2-D2F1-B041-8007-B16B3B68BE90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27862A0-FF1E-17F0-D1C3-B9238040360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7C9DD91-A6D6-9598-E123-ED3020DCC6DB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DB8007A-2728-ECD8-E614-8B80F9C5117E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CBB4FD9-2654-DFB9-9F82-B81A9B6C8284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ED9B29F-205A-4B4A-C8B0-D866D70EFBD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F048601-1099-FBD2-76EB-21473DCB5534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1B2EAF6-46D5-1065-A2A4-6E2FF6836B09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1EDBD8D-CA70-4F76-7FC0-9F78EA50C08D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79CDBE74-B927-34E7-40CC-75C723883021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F6B814F0-07B1-EC8E-6D0D-3ACE9F142B2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839EEE9B-EB10-6931-80D7-AB99E6A1C543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E3C662E-2E6C-4601-3F74-BD590E5386C9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C5E142B-C53C-6102-1B57-1F167B9D5B2E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78D415A4-F1AC-C30B-73B8-94BAECFCBFBB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7F981FCC-FED8-BEAF-0C79-4CBF671E5A4C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1FAC1F50-97A8-1991-3E0A-3367E730EC24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8A40642E-5EB0-6A35-39F0-7CD04512A181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56CC165-2122-32B8-5755-F55A0D28FA0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A8C3CDB5-0D38-0819-0C66-FD93EAE93445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E6CAF0A-BD40-C0DB-DD67-30E991F80599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6C10A0B6-D9B6-326F-3D91-E530953BA00E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9260279-773B-4B75-1341-AF04E1871DE6}"/>
              </a:ext>
            </a:extLst>
          </p:cNvPr>
          <p:cNvGrpSpPr/>
          <p:nvPr/>
        </p:nvGrpSpPr>
        <p:grpSpPr>
          <a:xfrm>
            <a:off x="2250455" y="1582108"/>
            <a:ext cx="1437504" cy="2866818"/>
            <a:chOff x="1606931" y="360851"/>
            <a:chExt cx="1437504" cy="2866818"/>
          </a:xfrm>
          <a:solidFill>
            <a:schemeClr val="accent1"/>
          </a:solidFill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C47929B-AD39-AB3B-62A3-28691B0A9D21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3B4AFEE7-F77B-0027-0A76-890BCF78C88F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CFA1A851-170B-BBF3-7688-4C02C9BACF9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24E447C6-D78E-A104-A64D-336DEA78491B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71FB7E76-F290-8CD4-88A3-761525FA95D8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F0A98C46-8F2F-CCD9-E2E5-EACFE1B536B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E25BF843-1087-0AB8-22D4-97CCBEBE5E3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D37271D1-8EA2-5C78-C59F-676EC8C6C47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FF027AEC-885C-09D2-3E66-8FF3D0ECF6AE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1A463371-34D6-C7BB-841E-DE6523062F42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BF917DD-E1E3-841F-219A-1B70606F4651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9CA3411E-A62D-71B1-F115-052F29129EC9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F5A9E5BC-5CA1-F1D7-323F-18774EF8E8FE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C760A35D-D71D-4FC8-7E8A-0BAFF7F24041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0E17AA6-B58E-186F-C484-85AD2017532C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1F8B99BE-A0C5-EEA6-DBF7-82523D291EE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77563ACC-34C6-D8E5-2F19-4DFDDAC88F8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9EE46BD0-00CD-28CF-0B29-C4467E686E9C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320D5DFF-1D5D-44B5-5E9B-2BB8076A345F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6D70A9D-A26C-6850-2F47-D0069F604DA4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DB71C957-5886-EDF3-1511-9E8F203F2EDC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6D935B4F-68BB-1E7D-95FF-26C60EB3EA0C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BAFDC543-EFD1-BCAE-E736-8DA28D29DDE9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57595CBF-8526-D17B-C481-4CF7309CC54A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4E8B84D-BA8A-E0D2-F0EF-44CD7A0D5A8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0132F701-4B43-7E23-31A8-D5EA48727928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70A0AA65-168F-C7E6-FB62-681BCBBF4889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EFB99B7A-1162-0B57-7A3C-22FCA3A0F27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00187F1B-0D9D-8488-60A4-65D1689B5455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06F1DEB7-5C5C-0B10-AF8C-04D21F15D8F6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777C9396-37D9-0B58-DB18-A290F83A8589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77F153D1-0E29-D8EB-E226-949286323B27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CEE64BB3-6426-7EA1-BD68-3AEB17FD2EE9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BC3C0430-06E7-BCDB-FD83-041063EAE6DB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EA22A316-680F-C81A-896A-7BCE390BB2B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9A7FDCD6-1CB7-D39D-D253-551D04C7D9C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4BA15456-7891-ACFD-3339-D05BE02FDAED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6DFEB64A-77A7-FB9F-A1BC-46113FEC93AE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441" name="오른쪽 화살표[R] 440">
            <a:extLst>
              <a:ext uri="{FF2B5EF4-FFF2-40B4-BE49-F238E27FC236}">
                <a16:creationId xmlns:a16="http://schemas.microsoft.com/office/drawing/2014/main" id="{75D19745-BF43-3D6B-EA8B-1F93A789A7CF}"/>
              </a:ext>
            </a:extLst>
          </p:cNvPr>
          <p:cNvSpPr/>
          <p:nvPr/>
        </p:nvSpPr>
        <p:spPr>
          <a:xfrm>
            <a:off x="3944287" y="2655517"/>
            <a:ext cx="449451" cy="71560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3" name="오른쪽 화살표[R] 442">
            <a:extLst>
              <a:ext uri="{FF2B5EF4-FFF2-40B4-BE49-F238E27FC236}">
                <a16:creationId xmlns:a16="http://schemas.microsoft.com/office/drawing/2014/main" id="{970287A4-C959-63E7-FE7A-CA53AD50DC34}"/>
              </a:ext>
            </a:extLst>
          </p:cNvPr>
          <p:cNvSpPr/>
          <p:nvPr/>
        </p:nvSpPr>
        <p:spPr>
          <a:xfrm>
            <a:off x="7987720" y="2578219"/>
            <a:ext cx="449451" cy="71560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8734F3D3-2470-A304-5517-A3B02E832B63}"/>
              </a:ext>
            </a:extLst>
          </p:cNvPr>
          <p:cNvSpPr txBox="1"/>
          <p:nvPr/>
        </p:nvSpPr>
        <p:spPr>
          <a:xfrm>
            <a:off x="3716157" y="3537823"/>
            <a:ext cx="117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F_high</a:t>
            </a:r>
            <a:endParaRPr kumimoji="1" lang="ko-KR" altLang="en-US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A83F6D9A-221D-A62C-53C5-0B897AC8B5BF}"/>
              </a:ext>
            </a:extLst>
          </p:cNvPr>
          <p:cNvSpPr txBox="1"/>
          <p:nvPr/>
        </p:nvSpPr>
        <p:spPr>
          <a:xfrm>
            <a:off x="7690300" y="3445490"/>
            <a:ext cx="94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Inverse</a:t>
            </a:r>
          </a:p>
          <a:p>
            <a:pPr algn="ctr"/>
            <a:r>
              <a:rPr kumimoji="1" lang="en-US" altLang="ko-KR" dirty="0"/>
              <a:t>FFT</a:t>
            </a:r>
            <a:endParaRPr kumimoji="1" lang="ko-KR" altLang="en-US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57317A69-5CAD-F312-B186-5A139071CCC4}"/>
              </a:ext>
            </a:extLst>
          </p:cNvPr>
          <p:cNvSpPr txBox="1"/>
          <p:nvPr/>
        </p:nvSpPr>
        <p:spPr>
          <a:xfrm>
            <a:off x="926905" y="4593058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B6D0B18-8F0B-8423-6348-1C995D830120}"/>
              </a:ext>
            </a:extLst>
          </p:cNvPr>
          <p:cNvSpPr txBox="1"/>
          <p:nvPr/>
        </p:nvSpPr>
        <p:spPr>
          <a:xfrm>
            <a:off x="2668803" y="4590860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AF3C6D6-D889-271D-4AC7-ADB4F0935623}"/>
              </a:ext>
            </a:extLst>
          </p:cNvPr>
          <p:cNvGrpSpPr/>
          <p:nvPr/>
        </p:nvGrpSpPr>
        <p:grpSpPr>
          <a:xfrm>
            <a:off x="4541722" y="1572794"/>
            <a:ext cx="1437504" cy="2866818"/>
            <a:chOff x="1606931" y="360851"/>
            <a:chExt cx="1437504" cy="2866818"/>
          </a:xfrm>
          <a:gradFill>
            <a:gsLst>
              <a:gs pos="81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99DE2C5-FF54-BA2E-87C3-02E591AAE99F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468" name="그룹 467">
                <a:extLst>
                  <a:ext uri="{FF2B5EF4-FFF2-40B4-BE49-F238E27FC236}">
                    <a16:creationId xmlns:a16="http://schemas.microsoft.com/office/drawing/2014/main" id="{0EAC9A61-7D16-C78D-EFEC-100BF50312A3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478" name="직사각형 477">
                  <a:extLst>
                    <a:ext uri="{FF2B5EF4-FFF2-40B4-BE49-F238E27FC236}">
                      <a16:creationId xmlns:a16="http://schemas.microsoft.com/office/drawing/2014/main" id="{50A5C4EE-9887-9D7E-8EFF-3C267F85A5F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9" name="직사각형 478">
                  <a:extLst>
                    <a:ext uri="{FF2B5EF4-FFF2-40B4-BE49-F238E27FC236}">
                      <a16:creationId xmlns:a16="http://schemas.microsoft.com/office/drawing/2014/main" id="{3D9D3B97-EA70-B8E4-E43D-19092B530DE7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0" name="직사각형 479">
                  <a:extLst>
                    <a:ext uri="{FF2B5EF4-FFF2-40B4-BE49-F238E27FC236}">
                      <a16:creationId xmlns:a16="http://schemas.microsoft.com/office/drawing/2014/main" id="{8F692A3B-FD99-FD6B-C6F1-BCF477749704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1" name="직사각형 480">
                  <a:extLst>
                    <a:ext uri="{FF2B5EF4-FFF2-40B4-BE49-F238E27FC236}">
                      <a16:creationId xmlns:a16="http://schemas.microsoft.com/office/drawing/2014/main" id="{CE34BFF1-D01A-C129-2C01-F52F12E7EFD5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2" name="직사각형 481">
                  <a:extLst>
                    <a:ext uri="{FF2B5EF4-FFF2-40B4-BE49-F238E27FC236}">
                      <a16:creationId xmlns:a16="http://schemas.microsoft.com/office/drawing/2014/main" id="{DAC2D791-DECF-4615-DAFD-701DE449E253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3" name="직사각형 482">
                  <a:extLst>
                    <a:ext uri="{FF2B5EF4-FFF2-40B4-BE49-F238E27FC236}">
                      <a16:creationId xmlns:a16="http://schemas.microsoft.com/office/drawing/2014/main" id="{55E06E21-F708-AA77-8B95-A60DAB724715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4" name="직사각형 483">
                  <a:extLst>
                    <a:ext uri="{FF2B5EF4-FFF2-40B4-BE49-F238E27FC236}">
                      <a16:creationId xmlns:a16="http://schemas.microsoft.com/office/drawing/2014/main" id="{6A4299AA-4A83-21DA-A40C-B05B4FDDA111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5" name="직사각형 484">
                  <a:extLst>
                    <a:ext uri="{FF2B5EF4-FFF2-40B4-BE49-F238E27FC236}">
                      <a16:creationId xmlns:a16="http://schemas.microsoft.com/office/drawing/2014/main" id="{53BADA56-CFC4-99AD-A6DC-D14CF11195D9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469" name="그룹 468">
                <a:extLst>
                  <a:ext uri="{FF2B5EF4-FFF2-40B4-BE49-F238E27FC236}">
                    <a16:creationId xmlns:a16="http://schemas.microsoft.com/office/drawing/2014/main" id="{E9815583-7A93-E395-442C-B3F4058CFDC4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470" name="직사각형 469">
                  <a:extLst>
                    <a:ext uri="{FF2B5EF4-FFF2-40B4-BE49-F238E27FC236}">
                      <a16:creationId xmlns:a16="http://schemas.microsoft.com/office/drawing/2014/main" id="{7CB62E9E-CE23-B273-8FE0-4C75A9B7544A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1" name="직사각형 470">
                  <a:extLst>
                    <a:ext uri="{FF2B5EF4-FFF2-40B4-BE49-F238E27FC236}">
                      <a16:creationId xmlns:a16="http://schemas.microsoft.com/office/drawing/2014/main" id="{9E82A1BB-C470-9A87-13D3-410554DEDD28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2" name="직사각형 471">
                  <a:extLst>
                    <a:ext uri="{FF2B5EF4-FFF2-40B4-BE49-F238E27FC236}">
                      <a16:creationId xmlns:a16="http://schemas.microsoft.com/office/drawing/2014/main" id="{BD5511FE-15F1-21D0-236F-7C6DBD02D5D3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3" name="직사각형 472">
                  <a:extLst>
                    <a:ext uri="{FF2B5EF4-FFF2-40B4-BE49-F238E27FC236}">
                      <a16:creationId xmlns:a16="http://schemas.microsoft.com/office/drawing/2014/main" id="{90727C33-96BF-3660-791A-CA717E0CF99B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4" name="직사각형 473">
                  <a:extLst>
                    <a:ext uri="{FF2B5EF4-FFF2-40B4-BE49-F238E27FC236}">
                      <a16:creationId xmlns:a16="http://schemas.microsoft.com/office/drawing/2014/main" id="{E12F3F1C-E2EB-E97D-B48A-43DA5D17B395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5" name="직사각형 474">
                  <a:extLst>
                    <a:ext uri="{FF2B5EF4-FFF2-40B4-BE49-F238E27FC236}">
                      <a16:creationId xmlns:a16="http://schemas.microsoft.com/office/drawing/2014/main" id="{21343B27-B2B9-9F74-316C-6CFBC8B3C1E3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6" name="직사각형 475">
                  <a:extLst>
                    <a:ext uri="{FF2B5EF4-FFF2-40B4-BE49-F238E27FC236}">
                      <a16:creationId xmlns:a16="http://schemas.microsoft.com/office/drawing/2014/main" id="{BE10ACAD-A16D-57FB-478E-CB3622FD7B49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7" name="직사각형 476">
                  <a:extLst>
                    <a:ext uri="{FF2B5EF4-FFF2-40B4-BE49-F238E27FC236}">
                      <a16:creationId xmlns:a16="http://schemas.microsoft.com/office/drawing/2014/main" id="{9D4FD087-0245-6F9B-A5E1-B73ED67FDF9F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6238131-6161-A8A2-24E3-679C974D04C5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450" name="그룹 449">
                <a:extLst>
                  <a:ext uri="{FF2B5EF4-FFF2-40B4-BE49-F238E27FC236}">
                    <a16:creationId xmlns:a16="http://schemas.microsoft.com/office/drawing/2014/main" id="{909A61A2-5BBE-7F57-BDCE-978E7EDD8478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460" name="직사각형 459">
                  <a:extLst>
                    <a:ext uri="{FF2B5EF4-FFF2-40B4-BE49-F238E27FC236}">
                      <a16:creationId xmlns:a16="http://schemas.microsoft.com/office/drawing/2014/main" id="{0C3114BC-B9EC-042B-0B15-96DFEA608C67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1" name="직사각형 460">
                  <a:extLst>
                    <a:ext uri="{FF2B5EF4-FFF2-40B4-BE49-F238E27FC236}">
                      <a16:creationId xmlns:a16="http://schemas.microsoft.com/office/drawing/2014/main" id="{FBC3343F-2009-841E-F41A-2F59215F1A01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2" name="직사각형 461">
                  <a:extLst>
                    <a:ext uri="{FF2B5EF4-FFF2-40B4-BE49-F238E27FC236}">
                      <a16:creationId xmlns:a16="http://schemas.microsoft.com/office/drawing/2014/main" id="{F3ABB3A7-E0BE-2D4B-151B-B0A4330F7934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3" name="직사각형 462">
                  <a:extLst>
                    <a:ext uri="{FF2B5EF4-FFF2-40B4-BE49-F238E27FC236}">
                      <a16:creationId xmlns:a16="http://schemas.microsoft.com/office/drawing/2014/main" id="{315F5CFF-1D71-2E07-D926-826703FAE3A1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4" name="직사각형 463">
                  <a:extLst>
                    <a:ext uri="{FF2B5EF4-FFF2-40B4-BE49-F238E27FC236}">
                      <a16:creationId xmlns:a16="http://schemas.microsoft.com/office/drawing/2014/main" id="{92335709-EFD9-CB99-2768-605FECD92F12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5" name="직사각형 464">
                  <a:extLst>
                    <a:ext uri="{FF2B5EF4-FFF2-40B4-BE49-F238E27FC236}">
                      <a16:creationId xmlns:a16="http://schemas.microsoft.com/office/drawing/2014/main" id="{B564C62B-3F69-C40B-2895-F3097F7A2A86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6" name="직사각형 465">
                  <a:extLst>
                    <a:ext uri="{FF2B5EF4-FFF2-40B4-BE49-F238E27FC236}">
                      <a16:creationId xmlns:a16="http://schemas.microsoft.com/office/drawing/2014/main" id="{167B4CAB-2B8C-D4C4-2FD3-DE6E3AC96BB9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7" name="직사각형 466">
                  <a:extLst>
                    <a:ext uri="{FF2B5EF4-FFF2-40B4-BE49-F238E27FC236}">
                      <a16:creationId xmlns:a16="http://schemas.microsoft.com/office/drawing/2014/main" id="{95C1C71F-387F-F11A-600E-DE9CB4F06C99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451" name="그룹 450">
                <a:extLst>
                  <a:ext uri="{FF2B5EF4-FFF2-40B4-BE49-F238E27FC236}">
                    <a16:creationId xmlns:a16="http://schemas.microsoft.com/office/drawing/2014/main" id="{D9EED0D7-CAF9-ECAD-AD52-BF44F2F7E041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452" name="직사각형 451">
                  <a:extLst>
                    <a:ext uri="{FF2B5EF4-FFF2-40B4-BE49-F238E27FC236}">
                      <a16:creationId xmlns:a16="http://schemas.microsoft.com/office/drawing/2014/main" id="{633D0F70-B3DE-5EEA-3136-D321DA2B864A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3" name="직사각형 452">
                  <a:extLst>
                    <a:ext uri="{FF2B5EF4-FFF2-40B4-BE49-F238E27FC236}">
                      <a16:creationId xmlns:a16="http://schemas.microsoft.com/office/drawing/2014/main" id="{2C24814F-1E5D-8615-5B9C-D2BCDB835486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4" name="직사각형 453">
                  <a:extLst>
                    <a:ext uri="{FF2B5EF4-FFF2-40B4-BE49-F238E27FC236}">
                      <a16:creationId xmlns:a16="http://schemas.microsoft.com/office/drawing/2014/main" id="{789FE3DC-B244-784D-C641-0A270F478972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5" name="직사각형 454">
                  <a:extLst>
                    <a:ext uri="{FF2B5EF4-FFF2-40B4-BE49-F238E27FC236}">
                      <a16:creationId xmlns:a16="http://schemas.microsoft.com/office/drawing/2014/main" id="{79602F04-F734-6E80-D447-5E8F6B2A099A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6" name="직사각형 455">
                  <a:extLst>
                    <a:ext uri="{FF2B5EF4-FFF2-40B4-BE49-F238E27FC236}">
                      <a16:creationId xmlns:a16="http://schemas.microsoft.com/office/drawing/2014/main" id="{6B19B561-DC60-1C15-326D-5F60F315E556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7" name="직사각형 456">
                  <a:extLst>
                    <a:ext uri="{FF2B5EF4-FFF2-40B4-BE49-F238E27FC236}">
                      <a16:creationId xmlns:a16="http://schemas.microsoft.com/office/drawing/2014/main" id="{77758D13-2E8C-C511-C6DE-1F6A8D6926E6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8" name="직사각형 457">
                  <a:extLst>
                    <a:ext uri="{FF2B5EF4-FFF2-40B4-BE49-F238E27FC236}">
                      <a16:creationId xmlns:a16="http://schemas.microsoft.com/office/drawing/2014/main" id="{E299AF95-37A6-2081-E5E4-6A4E6E2C68C7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9" name="직사각형 458">
                  <a:extLst>
                    <a:ext uri="{FF2B5EF4-FFF2-40B4-BE49-F238E27FC236}">
                      <a16:creationId xmlns:a16="http://schemas.microsoft.com/office/drawing/2014/main" id="{19108887-1C3B-A74E-66DC-F90B51439AD7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56BF2647-2238-58A3-C23F-13BD9150C76E}"/>
              </a:ext>
            </a:extLst>
          </p:cNvPr>
          <p:cNvGrpSpPr/>
          <p:nvPr/>
        </p:nvGrpSpPr>
        <p:grpSpPr>
          <a:xfrm>
            <a:off x="6255292" y="1570597"/>
            <a:ext cx="1437504" cy="2866818"/>
            <a:chOff x="1606931" y="360851"/>
            <a:chExt cx="1437504" cy="2866818"/>
          </a:xfrm>
          <a:gradFill>
            <a:gsLst>
              <a:gs pos="81000">
                <a:schemeClr val="accent1"/>
              </a:gs>
              <a:gs pos="0">
                <a:schemeClr val="accent1">
                  <a:lumMod val="20000"/>
                  <a:lumOff val="80000"/>
                </a:schemeClr>
              </a:gs>
              <a:gs pos="53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</p:grpSpPr>
        <p:grpSp>
          <p:nvGrpSpPr>
            <p:cNvPr id="487" name="그룹 486">
              <a:extLst>
                <a:ext uri="{FF2B5EF4-FFF2-40B4-BE49-F238E27FC236}">
                  <a16:creationId xmlns:a16="http://schemas.microsoft.com/office/drawing/2014/main" id="{B2A2F23D-04E4-4608-FE76-AF1766870B89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CE094133-4C5D-80E8-B110-2CBAEF51BEE0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8329AF1-7BE5-3073-2FFC-038CF4E0AB70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CB2D2F0D-0F9D-864F-7E83-24746D0E6C33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31741075-BE85-04AB-D32C-19B89B5DE3D8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B3D17590-BAED-E1D5-95AF-A1DEEFE06E9A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64A82EB9-BD65-17BA-4C0F-74CA90A671C6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4E390942-B257-D893-4831-BD1BC7DEC5B9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46F4D40A-951E-912B-12C8-52E0EAE35885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337D0E36-1750-F67C-0977-6742073412E7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295828CD-A11B-D97E-9D80-0ACDD0DD9228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509" name="직사각형 508">
                  <a:extLst>
                    <a:ext uri="{FF2B5EF4-FFF2-40B4-BE49-F238E27FC236}">
                      <a16:creationId xmlns:a16="http://schemas.microsoft.com/office/drawing/2014/main" id="{9EB7262E-A394-DA16-D4F1-ADACB110AD94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0" name="직사각형 509">
                  <a:extLst>
                    <a:ext uri="{FF2B5EF4-FFF2-40B4-BE49-F238E27FC236}">
                      <a16:creationId xmlns:a16="http://schemas.microsoft.com/office/drawing/2014/main" id="{ACD2BB03-FF3D-F8FB-EEFE-9C99E500C446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1" name="직사각형 510">
                  <a:extLst>
                    <a:ext uri="{FF2B5EF4-FFF2-40B4-BE49-F238E27FC236}">
                      <a16:creationId xmlns:a16="http://schemas.microsoft.com/office/drawing/2014/main" id="{378D90A9-97EB-8797-FD87-5715756BB7C9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DE265F3A-C8D0-C175-9CFE-CE72B5C193C0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E471C699-F82F-B457-ED32-9EDCF55CDD26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BFD4412B-DE36-0F63-7F92-40595EBBC3DA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DE9CB832-5B55-F573-757A-43BBB46B1285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1DC09539-F45F-D600-E11F-16B67EC70BD4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488" name="그룹 487">
              <a:extLst>
                <a:ext uri="{FF2B5EF4-FFF2-40B4-BE49-F238E27FC236}">
                  <a16:creationId xmlns:a16="http://schemas.microsoft.com/office/drawing/2014/main" id="{634B5094-88DD-25AB-03C3-27C1971DCFC9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489" name="그룹 488">
                <a:extLst>
                  <a:ext uri="{FF2B5EF4-FFF2-40B4-BE49-F238E27FC236}">
                    <a16:creationId xmlns:a16="http://schemas.microsoft.com/office/drawing/2014/main" id="{D6EEF4C2-FD8D-B514-B343-114A0D944A7E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499" name="직사각형 498">
                  <a:extLst>
                    <a:ext uri="{FF2B5EF4-FFF2-40B4-BE49-F238E27FC236}">
                      <a16:creationId xmlns:a16="http://schemas.microsoft.com/office/drawing/2014/main" id="{FE551E62-93B8-7BAA-E20B-380A3B5D5CB8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0" name="직사각형 499">
                  <a:extLst>
                    <a:ext uri="{FF2B5EF4-FFF2-40B4-BE49-F238E27FC236}">
                      <a16:creationId xmlns:a16="http://schemas.microsoft.com/office/drawing/2014/main" id="{E8E55C9A-30B3-F764-D5B4-794A52BE9265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1" name="직사각형 500">
                  <a:extLst>
                    <a:ext uri="{FF2B5EF4-FFF2-40B4-BE49-F238E27FC236}">
                      <a16:creationId xmlns:a16="http://schemas.microsoft.com/office/drawing/2014/main" id="{1E3095B7-098D-0BAF-8A2B-F1F416B73AD7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2" name="직사각형 501">
                  <a:extLst>
                    <a:ext uri="{FF2B5EF4-FFF2-40B4-BE49-F238E27FC236}">
                      <a16:creationId xmlns:a16="http://schemas.microsoft.com/office/drawing/2014/main" id="{D80CBC0A-D104-B5B4-FE86-0DF9C2F46756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3" name="직사각형 502">
                  <a:extLst>
                    <a:ext uri="{FF2B5EF4-FFF2-40B4-BE49-F238E27FC236}">
                      <a16:creationId xmlns:a16="http://schemas.microsoft.com/office/drawing/2014/main" id="{3E1CAFC8-65BD-7865-56B3-AC9F9BBE6D4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4" name="직사각형 503">
                  <a:extLst>
                    <a:ext uri="{FF2B5EF4-FFF2-40B4-BE49-F238E27FC236}">
                      <a16:creationId xmlns:a16="http://schemas.microsoft.com/office/drawing/2014/main" id="{8FEB9C47-BBAD-D8E2-841A-F807341BD9AE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5" name="직사각형 504">
                  <a:extLst>
                    <a:ext uri="{FF2B5EF4-FFF2-40B4-BE49-F238E27FC236}">
                      <a16:creationId xmlns:a16="http://schemas.microsoft.com/office/drawing/2014/main" id="{C4FF9CC9-F527-5FE5-42DC-F558AE2335E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6" name="직사각형 505">
                  <a:extLst>
                    <a:ext uri="{FF2B5EF4-FFF2-40B4-BE49-F238E27FC236}">
                      <a16:creationId xmlns:a16="http://schemas.microsoft.com/office/drawing/2014/main" id="{4F2FD55B-4A6C-9BE0-87A1-431B43A60E10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490" name="그룹 489">
                <a:extLst>
                  <a:ext uri="{FF2B5EF4-FFF2-40B4-BE49-F238E27FC236}">
                    <a16:creationId xmlns:a16="http://schemas.microsoft.com/office/drawing/2014/main" id="{2480BAC7-D257-5B1B-65C0-FCD61C90260B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491" name="직사각형 490">
                  <a:extLst>
                    <a:ext uri="{FF2B5EF4-FFF2-40B4-BE49-F238E27FC236}">
                      <a16:creationId xmlns:a16="http://schemas.microsoft.com/office/drawing/2014/main" id="{4FF5D568-EC31-20B6-3B9F-886EB27AFC8E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2" name="직사각형 491">
                  <a:extLst>
                    <a:ext uri="{FF2B5EF4-FFF2-40B4-BE49-F238E27FC236}">
                      <a16:creationId xmlns:a16="http://schemas.microsoft.com/office/drawing/2014/main" id="{EE8B2040-608B-A396-478A-0A469CD5A8E0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3" name="직사각형 492">
                  <a:extLst>
                    <a:ext uri="{FF2B5EF4-FFF2-40B4-BE49-F238E27FC236}">
                      <a16:creationId xmlns:a16="http://schemas.microsoft.com/office/drawing/2014/main" id="{02B2364A-968E-0805-94CB-A01CD27290FA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4" name="직사각형 493">
                  <a:extLst>
                    <a:ext uri="{FF2B5EF4-FFF2-40B4-BE49-F238E27FC236}">
                      <a16:creationId xmlns:a16="http://schemas.microsoft.com/office/drawing/2014/main" id="{84CF01EB-EBFA-5CDF-FD9B-A4CCDCBEAFE3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5" name="직사각형 494">
                  <a:extLst>
                    <a:ext uri="{FF2B5EF4-FFF2-40B4-BE49-F238E27FC236}">
                      <a16:creationId xmlns:a16="http://schemas.microsoft.com/office/drawing/2014/main" id="{5E7A3CD3-6ECE-9C36-F968-52C14C77AFCD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6" name="직사각형 495">
                  <a:extLst>
                    <a:ext uri="{FF2B5EF4-FFF2-40B4-BE49-F238E27FC236}">
                      <a16:creationId xmlns:a16="http://schemas.microsoft.com/office/drawing/2014/main" id="{3F45711B-12DE-6231-01E5-FB1C606A841E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7" name="직사각형 496">
                  <a:extLst>
                    <a:ext uri="{FF2B5EF4-FFF2-40B4-BE49-F238E27FC236}">
                      <a16:creationId xmlns:a16="http://schemas.microsoft.com/office/drawing/2014/main" id="{21D71BFC-C23E-CDF5-22E1-F6315F421096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8" name="직사각형 497">
                  <a:extLst>
                    <a:ext uri="{FF2B5EF4-FFF2-40B4-BE49-F238E27FC236}">
                      <a16:creationId xmlns:a16="http://schemas.microsoft.com/office/drawing/2014/main" id="{E97E2D76-1EEC-2F2E-F0E0-50548DFB6C1F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56F5B5FE-6D6B-DDBB-3959-0B6BDE78FE31}"/>
              </a:ext>
            </a:extLst>
          </p:cNvPr>
          <p:cNvSpPr txBox="1"/>
          <p:nvPr/>
        </p:nvSpPr>
        <p:spPr>
          <a:xfrm>
            <a:off x="4931742" y="4581547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1C180C-3DDB-6506-61BD-26F7FF8A1350}"/>
              </a:ext>
            </a:extLst>
          </p:cNvPr>
          <p:cNvSpPr txBox="1"/>
          <p:nvPr/>
        </p:nvSpPr>
        <p:spPr>
          <a:xfrm>
            <a:off x="6673640" y="4579349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27C17F0B-8F8D-22C3-638E-DDCC72E29E4B}"/>
              </a:ext>
            </a:extLst>
          </p:cNvPr>
          <p:cNvGrpSpPr/>
          <p:nvPr/>
        </p:nvGrpSpPr>
        <p:grpSpPr>
          <a:xfrm>
            <a:off x="8616766" y="1559308"/>
            <a:ext cx="1437504" cy="2866818"/>
            <a:chOff x="1606931" y="360851"/>
            <a:chExt cx="1437504" cy="2866818"/>
          </a:xfrm>
          <a:solidFill>
            <a:schemeClr val="accent2">
              <a:lumMod val="75000"/>
            </a:schemeClr>
          </a:solidFill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5E9E837-198F-68DD-A592-DABE15FB60CD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FE3BF21B-A229-F54D-E2F0-998D46B4D989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385" name="직사각형 384">
                  <a:extLst>
                    <a:ext uri="{FF2B5EF4-FFF2-40B4-BE49-F238E27FC236}">
                      <a16:creationId xmlns:a16="http://schemas.microsoft.com/office/drawing/2014/main" id="{FEF2723F-784B-7049-5929-39BF1B757680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6" name="직사각형 385">
                  <a:extLst>
                    <a:ext uri="{FF2B5EF4-FFF2-40B4-BE49-F238E27FC236}">
                      <a16:creationId xmlns:a16="http://schemas.microsoft.com/office/drawing/2014/main" id="{BAB258F9-7864-A4E4-4CD2-F21CD33E1755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7" name="직사각형 386">
                  <a:extLst>
                    <a:ext uri="{FF2B5EF4-FFF2-40B4-BE49-F238E27FC236}">
                      <a16:creationId xmlns:a16="http://schemas.microsoft.com/office/drawing/2014/main" id="{5AF2B8E1-7340-A6F3-833B-C7DE5A97508D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8" name="직사각형 387">
                  <a:extLst>
                    <a:ext uri="{FF2B5EF4-FFF2-40B4-BE49-F238E27FC236}">
                      <a16:creationId xmlns:a16="http://schemas.microsoft.com/office/drawing/2014/main" id="{6F0B18C3-5123-0B49-4DFD-250B5EB87D4E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9" name="직사각형 388">
                  <a:extLst>
                    <a:ext uri="{FF2B5EF4-FFF2-40B4-BE49-F238E27FC236}">
                      <a16:creationId xmlns:a16="http://schemas.microsoft.com/office/drawing/2014/main" id="{A70F0B73-3FF0-7F6C-E401-889F6ADEE127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0" name="직사각형 389">
                  <a:extLst>
                    <a:ext uri="{FF2B5EF4-FFF2-40B4-BE49-F238E27FC236}">
                      <a16:creationId xmlns:a16="http://schemas.microsoft.com/office/drawing/2014/main" id="{F6776CE9-68BB-D4E0-7F2E-568F948944E9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1" name="직사각형 390">
                  <a:extLst>
                    <a:ext uri="{FF2B5EF4-FFF2-40B4-BE49-F238E27FC236}">
                      <a16:creationId xmlns:a16="http://schemas.microsoft.com/office/drawing/2014/main" id="{511148BE-D056-09F3-65CD-CAE0FAA5246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2" name="직사각형 391">
                  <a:extLst>
                    <a:ext uri="{FF2B5EF4-FFF2-40B4-BE49-F238E27FC236}">
                      <a16:creationId xmlns:a16="http://schemas.microsoft.com/office/drawing/2014/main" id="{923F67AA-6A7D-6EFE-9301-874DD7452F8B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DB690279-4D55-A6C2-B664-6822CE6AE5D8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93EBF497-9379-2440-76BA-9081FBF38FDC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0FAC33D-C3A3-2310-D7A6-6B4A71AF512B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F82A092D-C35A-6434-0E28-44192C5949C1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34F63CF-5DCC-B5A0-9E78-99ED1F95790B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CB04F44B-636D-B7A8-DF0C-39B403946ED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031E6A4D-101E-AEA7-B886-9FAB9FCC228E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DB20B52A-0B41-151F-73B3-CDF3A6CD4376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4" name="직사각형 383">
                  <a:extLst>
                    <a:ext uri="{FF2B5EF4-FFF2-40B4-BE49-F238E27FC236}">
                      <a16:creationId xmlns:a16="http://schemas.microsoft.com/office/drawing/2014/main" id="{4BA158FA-01F1-9378-B2A7-9BA01A85916A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14F2C958-72EC-72DA-A7F8-55D7F6534A9B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F1C13CF-FA02-CF9F-5CB1-24F72E2D39F3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A9C1F2B5-1B2A-1C22-BE3F-6E8CC472E5D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E9F4760E-A3D7-54FB-4D65-CA4CEF743BB4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CF4735B2-0782-E6B2-A433-8C9157409193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29A053D6-3CD1-82BE-536D-EFB17FB5594C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FAF728BE-73A9-6F0E-6346-9FA7E34C1359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BB9387BB-45D3-7126-4C1B-2E4977AF116E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BC322327-E1D1-CDCF-7A43-A265F78E7883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C5369A78-60BF-B67D-C333-239AEC305DFE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7DAE3915-1C6D-9CDA-1141-9DA018667FF6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D11E6794-A262-5B2F-C57F-55ABB3E46722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49B563B3-7DF2-8B6F-3BAC-355EB158A7D2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86E2C45B-2264-3596-4925-7E5744CD02C9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49B051FD-A298-951D-33CF-C5847C0CF14F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023697E0-6658-6174-7AF4-BD8D3F3E2B68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A0F70E04-9AD3-3EA6-A800-7DA98DE9C78D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27501A10-6B22-B221-0551-C8D571245113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130E5789-8887-C5E3-5580-E61FA27CC33A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24484EB2-A3D2-2573-EB71-B354F9CAFB22}"/>
              </a:ext>
            </a:extLst>
          </p:cNvPr>
          <p:cNvGrpSpPr/>
          <p:nvPr/>
        </p:nvGrpSpPr>
        <p:grpSpPr>
          <a:xfrm>
            <a:off x="10330336" y="1557111"/>
            <a:ext cx="1437504" cy="2866818"/>
            <a:chOff x="1606931" y="360851"/>
            <a:chExt cx="1437504" cy="2866818"/>
          </a:xfrm>
          <a:solidFill>
            <a:schemeClr val="accent1">
              <a:lumMod val="75000"/>
            </a:schemeClr>
          </a:solidFill>
        </p:grpSpPr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E0B8032D-31D4-A0D5-2D54-864D435C83BB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EAB7D907-94AD-10E9-9176-589BA937416F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521" name="직사각형 520">
                  <a:extLst>
                    <a:ext uri="{FF2B5EF4-FFF2-40B4-BE49-F238E27FC236}">
                      <a16:creationId xmlns:a16="http://schemas.microsoft.com/office/drawing/2014/main" id="{FD9A2EA0-3EC6-1F95-B4D9-AFA82B5DFFDD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2" name="직사각형 521">
                  <a:extLst>
                    <a:ext uri="{FF2B5EF4-FFF2-40B4-BE49-F238E27FC236}">
                      <a16:creationId xmlns:a16="http://schemas.microsoft.com/office/drawing/2014/main" id="{2F32097A-14C1-4EF1-0F1A-1A74AF379E4A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3" name="직사각형 522">
                  <a:extLst>
                    <a:ext uri="{FF2B5EF4-FFF2-40B4-BE49-F238E27FC236}">
                      <a16:creationId xmlns:a16="http://schemas.microsoft.com/office/drawing/2014/main" id="{7BC6BAC6-EAC3-8DFE-4A4B-DE95CBC813A8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4" name="직사각형 523">
                  <a:extLst>
                    <a:ext uri="{FF2B5EF4-FFF2-40B4-BE49-F238E27FC236}">
                      <a16:creationId xmlns:a16="http://schemas.microsoft.com/office/drawing/2014/main" id="{40A3625A-32EF-7168-2ECC-B76925BD3690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5" name="직사각형 524">
                  <a:extLst>
                    <a:ext uri="{FF2B5EF4-FFF2-40B4-BE49-F238E27FC236}">
                      <a16:creationId xmlns:a16="http://schemas.microsoft.com/office/drawing/2014/main" id="{FF8E9318-A314-2AAB-0112-C2E3D6D4D907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6" name="직사각형 525">
                  <a:extLst>
                    <a:ext uri="{FF2B5EF4-FFF2-40B4-BE49-F238E27FC236}">
                      <a16:creationId xmlns:a16="http://schemas.microsoft.com/office/drawing/2014/main" id="{7AD3D2D4-8375-BE56-1128-12AB87FBDEA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7" name="직사각형 526">
                  <a:extLst>
                    <a:ext uri="{FF2B5EF4-FFF2-40B4-BE49-F238E27FC236}">
                      <a16:creationId xmlns:a16="http://schemas.microsoft.com/office/drawing/2014/main" id="{A5CBA2AE-EB8F-5235-6134-38C5FA857E83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8" name="직사각형 527">
                  <a:extLst>
                    <a:ext uri="{FF2B5EF4-FFF2-40B4-BE49-F238E27FC236}">
                      <a16:creationId xmlns:a16="http://schemas.microsoft.com/office/drawing/2014/main" id="{33E3576C-E8D3-BBDE-93AD-6C00AA416F45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512" name="그룹 511">
                <a:extLst>
                  <a:ext uri="{FF2B5EF4-FFF2-40B4-BE49-F238E27FC236}">
                    <a16:creationId xmlns:a16="http://schemas.microsoft.com/office/drawing/2014/main" id="{8C1DF6B6-4F03-504A-C99E-8C05118B2E37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513" name="직사각형 512">
                  <a:extLst>
                    <a:ext uri="{FF2B5EF4-FFF2-40B4-BE49-F238E27FC236}">
                      <a16:creationId xmlns:a16="http://schemas.microsoft.com/office/drawing/2014/main" id="{874C4A34-9035-8C9E-7A09-A45CF05F376C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4" name="직사각형 513">
                  <a:extLst>
                    <a:ext uri="{FF2B5EF4-FFF2-40B4-BE49-F238E27FC236}">
                      <a16:creationId xmlns:a16="http://schemas.microsoft.com/office/drawing/2014/main" id="{D8B04389-FB82-D107-BD62-0947A5973E09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5" name="직사각형 514">
                  <a:extLst>
                    <a:ext uri="{FF2B5EF4-FFF2-40B4-BE49-F238E27FC236}">
                      <a16:creationId xmlns:a16="http://schemas.microsoft.com/office/drawing/2014/main" id="{B2A148B5-28C9-AEFC-AE79-9C9F1D259F50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6" name="직사각형 515">
                  <a:extLst>
                    <a:ext uri="{FF2B5EF4-FFF2-40B4-BE49-F238E27FC236}">
                      <a16:creationId xmlns:a16="http://schemas.microsoft.com/office/drawing/2014/main" id="{DAE09233-6495-CC3C-F6E5-D88F28CFB3E7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7" name="직사각형 516">
                  <a:extLst>
                    <a:ext uri="{FF2B5EF4-FFF2-40B4-BE49-F238E27FC236}">
                      <a16:creationId xmlns:a16="http://schemas.microsoft.com/office/drawing/2014/main" id="{414E5BEA-B34A-AE98-7AB5-ADC3ABA039A6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8" name="직사각형 517">
                  <a:extLst>
                    <a:ext uri="{FF2B5EF4-FFF2-40B4-BE49-F238E27FC236}">
                      <a16:creationId xmlns:a16="http://schemas.microsoft.com/office/drawing/2014/main" id="{03EFD0EE-2AB0-D295-2831-0C89BB41CDB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9" name="직사각형 518">
                  <a:extLst>
                    <a:ext uri="{FF2B5EF4-FFF2-40B4-BE49-F238E27FC236}">
                      <a16:creationId xmlns:a16="http://schemas.microsoft.com/office/drawing/2014/main" id="{9E20B6E4-5EA0-85D9-5AFD-6C1735B2CD85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0" name="직사각형 519">
                  <a:extLst>
                    <a:ext uri="{FF2B5EF4-FFF2-40B4-BE49-F238E27FC236}">
                      <a16:creationId xmlns:a16="http://schemas.microsoft.com/office/drawing/2014/main" id="{7FCDEECE-C6D1-4F50-D6C8-2991905BDC95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E335DE97-B754-ED28-E63E-63B8AC2F92CD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396" name="그룹 395">
                <a:extLst>
                  <a:ext uri="{FF2B5EF4-FFF2-40B4-BE49-F238E27FC236}">
                    <a16:creationId xmlns:a16="http://schemas.microsoft.com/office/drawing/2014/main" id="{684B2EC8-E728-F86A-394D-F3AA9D241B2F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406" name="직사각형 405">
                  <a:extLst>
                    <a:ext uri="{FF2B5EF4-FFF2-40B4-BE49-F238E27FC236}">
                      <a16:creationId xmlns:a16="http://schemas.microsoft.com/office/drawing/2014/main" id="{B27A8816-A6AA-6963-9F65-D62FCA37FC13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7" name="직사각형 406">
                  <a:extLst>
                    <a:ext uri="{FF2B5EF4-FFF2-40B4-BE49-F238E27FC236}">
                      <a16:creationId xmlns:a16="http://schemas.microsoft.com/office/drawing/2014/main" id="{028DE2DB-DCA3-A462-8557-E0EE4430234E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8" name="직사각형 407">
                  <a:extLst>
                    <a:ext uri="{FF2B5EF4-FFF2-40B4-BE49-F238E27FC236}">
                      <a16:creationId xmlns:a16="http://schemas.microsoft.com/office/drawing/2014/main" id="{B647CF25-B906-6416-0C48-A1970A60060D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9" name="직사각형 408">
                  <a:extLst>
                    <a:ext uri="{FF2B5EF4-FFF2-40B4-BE49-F238E27FC236}">
                      <a16:creationId xmlns:a16="http://schemas.microsoft.com/office/drawing/2014/main" id="{F912942A-F89E-CFD4-3927-8812FEEF3006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D1D75E70-0087-39D3-7DA5-433C35E64A1E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11" name="직사각형 410">
                  <a:extLst>
                    <a:ext uri="{FF2B5EF4-FFF2-40B4-BE49-F238E27FC236}">
                      <a16:creationId xmlns:a16="http://schemas.microsoft.com/office/drawing/2014/main" id="{F91EEDF5-BA4A-74CE-8FEA-F75172E60149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2" name="직사각형 441">
                  <a:extLst>
                    <a:ext uri="{FF2B5EF4-FFF2-40B4-BE49-F238E27FC236}">
                      <a16:creationId xmlns:a16="http://schemas.microsoft.com/office/drawing/2014/main" id="{EFAD4D59-BB4D-5D0E-8B37-F2C57647464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6" name="직사각형 445">
                  <a:extLst>
                    <a:ext uri="{FF2B5EF4-FFF2-40B4-BE49-F238E27FC236}">
                      <a16:creationId xmlns:a16="http://schemas.microsoft.com/office/drawing/2014/main" id="{28B23127-2D01-E0BF-99AF-B24E24EF1D95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397" name="그룹 396">
                <a:extLst>
                  <a:ext uri="{FF2B5EF4-FFF2-40B4-BE49-F238E27FC236}">
                    <a16:creationId xmlns:a16="http://schemas.microsoft.com/office/drawing/2014/main" id="{A6301283-4561-285E-F997-D71C1A736241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398" name="직사각형 397">
                  <a:extLst>
                    <a:ext uri="{FF2B5EF4-FFF2-40B4-BE49-F238E27FC236}">
                      <a16:creationId xmlns:a16="http://schemas.microsoft.com/office/drawing/2014/main" id="{24D3BC15-142C-37C6-07EB-0BD3037CD885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9" name="직사각형 398">
                  <a:extLst>
                    <a:ext uri="{FF2B5EF4-FFF2-40B4-BE49-F238E27FC236}">
                      <a16:creationId xmlns:a16="http://schemas.microsoft.com/office/drawing/2014/main" id="{0FF7AA29-8452-FF06-266E-50527CE551FD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31C43FD7-C6C7-AF66-F571-0AD36E5C734C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1" name="직사각형 400">
                  <a:extLst>
                    <a:ext uri="{FF2B5EF4-FFF2-40B4-BE49-F238E27FC236}">
                      <a16:creationId xmlns:a16="http://schemas.microsoft.com/office/drawing/2014/main" id="{6B48BA72-50CC-E6CD-395F-7CCD4E7CDC32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2" name="직사각형 401">
                  <a:extLst>
                    <a:ext uri="{FF2B5EF4-FFF2-40B4-BE49-F238E27FC236}">
                      <a16:creationId xmlns:a16="http://schemas.microsoft.com/office/drawing/2014/main" id="{B2A60F71-A73B-134A-2F29-D0972D64B96C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3" name="직사각형 402">
                  <a:extLst>
                    <a:ext uri="{FF2B5EF4-FFF2-40B4-BE49-F238E27FC236}">
                      <a16:creationId xmlns:a16="http://schemas.microsoft.com/office/drawing/2014/main" id="{E062CE84-95DC-E8EB-B6A7-60FD8E423645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4" name="직사각형 403">
                  <a:extLst>
                    <a:ext uri="{FF2B5EF4-FFF2-40B4-BE49-F238E27FC236}">
                      <a16:creationId xmlns:a16="http://schemas.microsoft.com/office/drawing/2014/main" id="{5D4A2BE0-8804-20EF-B97C-AC628975B527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B4A7FDE4-2739-3CEB-C99F-A4B2DAA5913B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529" name="TextBox 528">
            <a:extLst>
              <a:ext uri="{FF2B5EF4-FFF2-40B4-BE49-F238E27FC236}">
                <a16:creationId xmlns:a16="http://schemas.microsoft.com/office/drawing/2014/main" id="{BF8A61D7-C7BC-0C49-43BF-EB1D9B2E73CC}"/>
              </a:ext>
            </a:extLst>
          </p:cNvPr>
          <p:cNvSpPr txBox="1"/>
          <p:nvPr/>
        </p:nvSpPr>
        <p:spPr>
          <a:xfrm>
            <a:off x="9006786" y="4568061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0A88ABB-7545-2266-2401-DAE8EA4347B4}"/>
              </a:ext>
            </a:extLst>
          </p:cNvPr>
          <p:cNvSpPr txBox="1"/>
          <p:nvPr/>
        </p:nvSpPr>
        <p:spPr>
          <a:xfrm>
            <a:off x="10748684" y="4565863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70FF8B-3F44-73C0-BA34-0C3D82E267EF}"/>
              </a:ext>
            </a:extLst>
          </p:cNvPr>
          <p:cNvSpPr/>
          <p:nvPr/>
        </p:nvSpPr>
        <p:spPr>
          <a:xfrm>
            <a:off x="2892072" y="218351"/>
            <a:ext cx="360000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FAAE46-0961-D543-F096-CCA12141FACC}"/>
              </a:ext>
            </a:extLst>
          </p:cNvPr>
          <p:cNvSpPr/>
          <p:nvPr/>
        </p:nvSpPr>
        <p:spPr>
          <a:xfrm>
            <a:off x="2892072" y="578351"/>
            <a:ext cx="360000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CCA444-0EA8-71F5-7C4C-A04EF39FC985}"/>
              </a:ext>
            </a:extLst>
          </p:cNvPr>
          <p:cNvSpPr/>
          <p:nvPr/>
        </p:nvSpPr>
        <p:spPr>
          <a:xfrm>
            <a:off x="2892072" y="933957"/>
            <a:ext cx="360000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203C-3E0E-CD77-E715-B58B4B75B588}"/>
              </a:ext>
            </a:extLst>
          </p:cNvPr>
          <p:cNvSpPr/>
          <p:nvPr/>
        </p:nvSpPr>
        <p:spPr>
          <a:xfrm>
            <a:off x="2892072" y="1293957"/>
            <a:ext cx="360000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11A74-8662-5047-138C-81990897DB74}"/>
              </a:ext>
            </a:extLst>
          </p:cNvPr>
          <p:cNvSpPr/>
          <p:nvPr/>
        </p:nvSpPr>
        <p:spPr>
          <a:xfrm>
            <a:off x="2892072" y="1792063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97C428-2819-C504-5B2C-21FC364E1BFD}"/>
              </a:ext>
            </a:extLst>
          </p:cNvPr>
          <p:cNvSpPr/>
          <p:nvPr/>
        </p:nvSpPr>
        <p:spPr>
          <a:xfrm>
            <a:off x="2892072" y="2152063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24AB77-17DD-3A4B-0B2B-EFF913CA3E8D}"/>
              </a:ext>
            </a:extLst>
          </p:cNvPr>
          <p:cNvSpPr/>
          <p:nvPr/>
        </p:nvSpPr>
        <p:spPr>
          <a:xfrm>
            <a:off x="2892072" y="2507669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A02D60-FE9D-C8D1-9703-658E23E77DC2}"/>
              </a:ext>
            </a:extLst>
          </p:cNvPr>
          <p:cNvSpPr/>
          <p:nvPr/>
        </p:nvSpPr>
        <p:spPr>
          <a:xfrm>
            <a:off x="2892072" y="2867669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77150E-1E98-53E1-7033-695ABD30003A}"/>
              </a:ext>
            </a:extLst>
          </p:cNvPr>
          <p:cNvSpPr/>
          <p:nvPr/>
        </p:nvSpPr>
        <p:spPr>
          <a:xfrm>
            <a:off x="2892072" y="3526895"/>
            <a:ext cx="36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066DC3-55F3-5FE6-6DA1-C6D0D8EDA12A}"/>
              </a:ext>
            </a:extLst>
          </p:cNvPr>
          <p:cNvSpPr/>
          <p:nvPr/>
        </p:nvSpPr>
        <p:spPr>
          <a:xfrm>
            <a:off x="2892072" y="3886895"/>
            <a:ext cx="36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2D00E4-7D6A-62D3-A370-F0E1E3222609}"/>
              </a:ext>
            </a:extLst>
          </p:cNvPr>
          <p:cNvSpPr/>
          <p:nvPr/>
        </p:nvSpPr>
        <p:spPr>
          <a:xfrm>
            <a:off x="2892072" y="4242501"/>
            <a:ext cx="36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B1366E-FA1C-74C5-0D8C-581B8274FDD2}"/>
              </a:ext>
            </a:extLst>
          </p:cNvPr>
          <p:cNvSpPr/>
          <p:nvPr/>
        </p:nvSpPr>
        <p:spPr>
          <a:xfrm>
            <a:off x="2892072" y="4602501"/>
            <a:ext cx="36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03DBD7-C668-B586-23CD-72DD8E10F6F9}"/>
              </a:ext>
            </a:extLst>
          </p:cNvPr>
          <p:cNvSpPr/>
          <p:nvPr/>
        </p:nvSpPr>
        <p:spPr>
          <a:xfrm>
            <a:off x="2892072" y="5124357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DEC90D-155C-5BFA-1E5A-CBBE8DA43098}"/>
              </a:ext>
            </a:extLst>
          </p:cNvPr>
          <p:cNvSpPr/>
          <p:nvPr/>
        </p:nvSpPr>
        <p:spPr>
          <a:xfrm>
            <a:off x="2892072" y="5484357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983229-CDE8-54DB-9142-3E51EE0B5EB7}"/>
              </a:ext>
            </a:extLst>
          </p:cNvPr>
          <p:cNvSpPr/>
          <p:nvPr/>
        </p:nvSpPr>
        <p:spPr>
          <a:xfrm>
            <a:off x="2892072" y="5839963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86698E-3530-EE80-DD97-9B546857DF81}"/>
              </a:ext>
            </a:extLst>
          </p:cNvPr>
          <p:cNvSpPr/>
          <p:nvPr/>
        </p:nvSpPr>
        <p:spPr>
          <a:xfrm>
            <a:off x="2892072" y="6199963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68BF30-66DE-19B4-1B9B-FE1B99B933A4}"/>
              </a:ext>
            </a:extLst>
          </p:cNvPr>
          <p:cNvSpPr txBox="1"/>
          <p:nvPr/>
        </p:nvSpPr>
        <p:spPr>
          <a:xfrm>
            <a:off x="3356069" y="529182"/>
            <a:ext cx="59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ko-KR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/>
              <p:nvPr/>
            </p:nvSpPr>
            <p:spPr>
              <a:xfrm>
                <a:off x="5498524" y="2064628"/>
                <a:ext cx="332950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24" y="2064628"/>
                <a:ext cx="3329501" cy="1008225"/>
              </a:xfrm>
              <a:prstGeom prst="rect">
                <a:avLst/>
              </a:prstGeom>
              <a:blipFill>
                <a:blip r:embed="rId2"/>
                <a:stretch>
                  <a:fillRect t="-121250" b="-18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9B0E299-CECE-6715-E16A-432C7CDCCB0D}"/>
              </a:ext>
            </a:extLst>
          </p:cNvPr>
          <p:cNvSpPr txBox="1"/>
          <p:nvPr/>
        </p:nvSpPr>
        <p:spPr>
          <a:xfrm>
            <a:off x="3356070" y="2139734"/>
            <a:ext cx="59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ko-KR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88BBCE-820D-22D1-DA10-4483053E58CF}"/>
              </a:ext>
            </a:extLst>
          </p:cNvPr>
          <p:cNvSpPr txBox="1"/>
          <p:nvPr/>
        </p:nvSpPr>
        <p:spPr>
          <a:xfrm>
            <a:off x="3403440" y="3841104"/>
            <a:ext cx="59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ko-KR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29721C-9D3A-58B1-A973-E5A28B66D8A0}"/>
              </a:ext>
            </a:extLst>
          </p:cNvPr>
          <p:cNvSpPr txBox="1"/>
          <p:nvPr/>
        </p:nvSpPr>
        <p:spPr>
          <a:xfrm>
            <a:off x="3401115" y="5396095"/>
            <a:ext cx="59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ko-KR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51D2A4-97E8-9261-C117-EFAF984D50C4}"/>
              </a:ext>
            </a:extLst>
          </p:cNvPr>
          <p:cNvCxnSpPr>
            <a:cxnSpLocks/>
          </p:cNvCxnSpPr>
          <p:nvPr/>
        </p:nvCxnSpPr>
        <p:spPr>
          <a:xfrm>
            <a:off x="3954482" y="1024354"/>
            <a:ext cx="1389043" cy="14833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A54781-8F2A-A45C-B946-383059FA27E2}"/>
              </a:ext>
            </a:extLst>
          </p:cNvPr>
          <p:cNvCxnSpPr>
            <a:cxnSpLocks/>
          </p:cNvCxnSpPr>
          <p:nvPr/>
        </p:nvCxnSpPr>
        <p:spPr>
          <a:xfrm flipV="1">
            <a:off x="3999527" y="2633085"/>
            <a:ext cx="1343998" cy="15004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73DAB9-DAF7-FE9C-B6DD-0EE0525F4B74}"/>
                  </a:ext>
                </a:extLst>
              </p:cNvPr>
              <p:cNvSpPr txBox="1"/>
              <p:nvPr/>
            </p:nvSpPr>
            <p:spPr>
              <a:xfrm>
                <a:off x="5498524" y="3629378"/>
                <a:ext cx="340163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73DAB9-DAF7-FE9C-B6DD-0EE0525F4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24" y="3629378"/>
                <a:ext cx="3401636" cy="1008225"/>
              </a:xfrm>
              <a:prstGeom prst="rect">
                <a:avLst/>
              </a:prstGeom>
              <a:blipFill>
                <a:blip r:embed="rId3"/>
                <a:stretch>
                  <a:fillRect t="-119753" b="-180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76F7A0E-17BC-7E8E-97D0-E6E20EA3DCE2}"/>
              </a:ext>
            </a:extLst>
          </p:cNvPr>
          <p:cNvCxnSpPr>
            <a:cxnSpLocks/>
          </p:cNvCxnSpPr>
          <p:nvPr/>
        </p:nvCxnSpPr>
        <p:spPr>
          <a:xfrm>
            <a:off x="3903417" y="2576986"/>
            <a:ext cx="1389043" cy="14833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0183FF-4AC2-2CBB-2B5B-7D81422C6283}"/>
              </a:ext>
            </a:extLst>
          </p:cNvPr>
          <p:cNvCxnSpPr>
            <a:cxnSpLocks/>
          </p:cNvCxnSpPr>
          <p:nvPr/>
        </p:nvCxnSpPr>
        <p:spPr>
          <a:xfrm flipV="1">
            <a:off x="3925939" y="4255702"/>
            <a:ext cx="1343998" cy="15004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B4ACD2-3799-BBEB-721F-76B625AC5268}"/>
              </a:ext>
            </a:extLst>
          </p:cNvPr>
          <p:cNvCxnSpPr>
            <a:cxnSpLocks/>
          </p:cNvCxnSpPr>
          <p:nvPr/>
        </p:nvCxnSpPr>
        <p:spPr>
          <a:xfrm>
            <a:off x="8828025" y="2623062"/>
            <a:ext cx="673163" cy="7602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E20E682-3A54-4777-5553-350955709462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8900160" y="3474713"/>
            <a:ext cx="601028" cy="658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2FDD12-2B28-6AAD-3FF6-5CB830234C99}"/>
                  </a:ext>
                </a:extLst>
              </p:cNvPr>
              <p:cNvSpPr txBox="1"/>
              <p:nvPr/>
            </p:nvSpPr>
            <p:spPr>
              <a:xfrm>
                <a:off x="9501189" y="3174144"/>
                <a:ext cx="1585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sz="2400" dirty="0"/>
                        <m:t>+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2FDD12-2B28-6AAD-3FF6-5CB830234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89" y="3174144"/>
                <a:ext cx="15859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25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70FF8B-3F44-73C0-BA34-0C3D82E267EF}"/>
              </a:ext>
            </a:extLst>
          </p:cNvPr>
          <p:cNvSpPr/>
          <p:nvPr/>
        </p:nvSpPr>
        <p:spPr>
          <a:xfrm>
            <a:off x="2892072" y="218351"/>
            <a:ext cx="360000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FAAE46-0961-D543-F096-CCA12141FACC}"/>
              </a:ext>
            </a:extLst>
          </p:cNvPr>
          <p:cNvSpPr/>
          <p:nvPr/>
        </p:nvSpPr>
        <p:spPr>
          <a:xfrm>
            <a:off x="2892072" y="578351"/>
            <a:ext cx="360000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CCA444-0EA8-71F5-7C4C-A04EF39FC985}"/>
              </a:ext>
            </a:extLst>
          </p:cNvPr>
          <p:cNvSpPr/>
          <p:nvPr/>
        </p:nvSpPr>
        <p:spPr>
          <a:xfrm>
            <a:off x="2892072" y="933957"/>
            <a:ext cx="360000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203C-3E0E-CD77-E715-B58B4B75B588}"/>
              </a:ext>
            </a:extLst>
          </p:cNvPr>
          <p:cNvSpPr/>
          <p:nvPr/>
        </p:nvSpPr>
        <p:spPr>
          <a:xfrm>
            <a:off x="2892072" y="1293957"/>
            <a:ext cx="360000" cy="36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11A74-8662-5047-138C-81990897DB74}"/>
              </a:ext>
            </a:extLst>
          </p:cNvPr>
          <p:cNvSpPr/>
          <p:nvPr/>
        </p:nvSpPr>
        <p:spPr>
          <a:xfrm>
            <a:off x="2892072" y="1792063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97C428-2819-C504-5B2C-21FC364E1BFD}"/>
              </a:ext>
            </a:extLst>
          </p:cNvPr>
          <p:cNvSpPr/>
          <p:nvPr/>
        </p:nvSpPr>
        <p:spPr>
          <a:xfrm>
            <a:off x="2892072" y="2152063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24AB77-17DD-3A4B-0B2B-EFF913CA3E8D}"/>
              </a:ext>
            </a:extLst>
          </p:cNvPr>
          <p:cNvSpPr/>
          <p:nvPr/>
        </p:nvSpPr>
        <p:spPr>
          <a:xfrm>
            <a:off x="2892072" y="2507669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77150E-1E98-53E1-7033-695ABD30003A}"/>
              </a:ext>
            </a:extLst>
          </p:cNvPr>
          <p:cNvSpPr/>
          <p:nvPr/>
        </p:nvSpPr>
        <p:spPr>
          <a:xfrm>
            <a:off x="2892072" y="3526895"/>
            <a:ext cx="36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066DC3-55F3-5FE6-6DA1-C6D0D8EDA12A}"/>
              </a:ext>
            </a:extLst>
          </p:cNvPr>
          <p:cNvSpPr/>
          <p:nvPr/>
        </p:nvSpPr>
        <p:spPr>
          <a:xfrm>
            <a:off x="2892072" y="3886895"/>
            <a:ext cx="36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2D00E4-7D6A-62D3-A370-F0E1E3222609}"/>
              </a:ext>
            </a:extLst>
          </p:cNvPr>
          <p:cNvSpPr/>
          <p:nvPr/>
        </p:nvSpPr>
        <p:spPr>
          <a:xfrm>
            <a:off x="2892072" y="4242501"/>
            <a:ext cx="36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B1366E-FA1C-74C5-0D8C-581B8274FDD2}"/>
              </a:ext>
            </a:extLst>
          </p:cNvPr>
          <p:cNvSpPr/>
          <p:nvPr/>
        </p:nvSpPr>
        <p:spPr>
          <a:xfrm>
            <a:off x="2892072" y="4602501"/>
            <a:ext cx="36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03DBD7-C668-B586-23CD-72DD8E10F6F9}"/>
              </a:ext>
            </a:extLst>
          </p:cNvPr>
          <p:cNvSpPr/>
          <p:nvPr/>
        </p:nvSpPr>
        <p:spPr>
          <a:xfrm>
            <a:off x="2892072" y="5124357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DEC90D-155C-5BFA-1E5A-CBBE8DA43098}"/>
              </a:ext>
            </a:extLst>
          </p:cNvPr>
          <p:cNvSpPr/>
          <p:nvPr/>
        </p:nvSpPr>
        <p:spPr>
          <a:xfrm>
            <a:off x="2892072" y="5484357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983229-CDE8-54DB-9142-3E51EE0B5EB7}"/>
              </a:ext>
            </a:extLst>
          </p:cNvPr>
          <p:cNvSpPr/>
          <p:nvPr/>
        </p:nvSpPr>
        <p:spPr>
          <a:xfrm>
            <a:off x="2892072" y="5839963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68BF30-66DE-19B4-1B9B-FE1B99B933A4}"/>
              </a:ext>
            </a:extLst>
          </p:cNvPr>
          <p:cNvSpPr txBox="1"/>
          <p:nvPr/>
        </p:nvSpPr>
        <p:spPr>
          <a:xfrm>
            <a:off x="3356069" y="529182"/>
            <a:ext cx="59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ko-KR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/>
              <p:nvPr/>
            </p:nvSpPr>
            <p:spPr>
              <a:xfrm>
                <a:off x="5498524" y="2064628"/>
                <a:ext cx="3340850" cy="1090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24" y="2064628"/>
                <a:ext cx="3340850" cy="1090042"/>
              </a:xfrm>
              <a:prstGeom prst="rect">
                <a:avLst/>
              </a:prstGeom>
              <a:blipFill>
                <a:blip r:embed="rId2"/>
                <a:stretch>
                  <a:fillRect t="-104598" b="-16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9B0E299-CECE-6715-E16A-432C7CDCCB0D}"/>
              </a:ext>
            </a:extLst>
          </p:cNvPr>
          <p:cNvSpPr txBox="1"/>
          <p:nvPr/>
        </p:nvSpPr>
        <p:spPr>
          <a:xfrm>
            <a:off x="3356070" y="2139734"/>
            <a:ext cx="59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ko-KR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88BBCE-820D-22D1-DA10-4483053E58CF}"/>
              </a:ext>
            </a:extLst>
          </p:cNvPr>
          <p:cNvSpPr txBox="1"/>
          <p:nvPr/>
        </p:nvSpPr>
        <p:spPr>
          <a:xfrm>
            <a:off x="3403440" y="3841104"/>
            <a:ext cx="59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ko-KR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29721C-9D3A-58B1-A973-E5A28B66D8A0}"/>
              </a:ext>
            </a:extLst>
          </p:cNvPr>
          <p:cNvSpPr txBox="1"/>
          <p:nvPr/>
        </p:nvSpPr>
        <p:spPr>
          <a:xfrm>
            <a:off x="3401115" y="5396095"/>
            <a:ext cx="59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ko-KR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51D2A4-97E8-9261-C117-EFAF984D50C4}"/>
              </a:ext>
            </a:extLst>
          </p:cNvPr>
          <p:cNvCxnSpPr>
            <a:cxnSpLocks/>
          </p:cNvCxnSpPr>
          <p:nvPr/>
        </p:nvCxnSpPr>
        <p:spPr>
          <a:xfrm>
            <a:off x="3954482" y="1024354"/>
            <a:ext cx="1389043" cy="14833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A54781-8F2A-A45C-B946-383059FA27E2}"/>
              </a:ext>
            </a:extLst>
          </p:cNvPr>
          <p:cNvCxnSpPr>
            <a:cxnSpLocks/>
          </p:cNvCxnSpPr>
          <p:nvPr/>
        </p:nvCxnSpPr>
        <p:spPr>
          <a:xfrm flipV="1">
            <a:off x="3999527" y="2633085"/>
            <a:ext cx="1343998" cy="15004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73DAB9-DAF7-FE9C-B6DD-0EE0525F4B74}"/>
                  </a:ext>
                </a:extLst>
              </p:cNvPr>
              <p:cNvSpPr txBox="1"/>
              <p:nvPr/>
            </p:nvSpPr>
            <p:spPr>
              <a:xfrm>
                <a:off x="5498524" y="3629378"/>
                <a:ext cx="3309688" cy="1122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73DAB9-DAF7-FE9C-B6DD-0EE0525F4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24" y="3629378"/>
                <a:ext cx="3309688" cy="1122038"/>
              </a:xfrm>
              <a:prstGeom prst="rect">
                <a:avLst/>
              </a:prstGeom>
              <a:blipFill>
                <a:blip r:embed="rId3"/>
                <a:stretch>
                  <a:fillRect t="-102247" b="-160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76F7A0E-17BC-7E8E-97D0-E6E20EA3DCE2}"/>
              </a:ext>
            </a:extLst>
          </p:cNvPr>
          <p:cNvCxnSpPr>
            <a:cxnSpLocks/>
          </p:cNvCxnSpPr>
          <p:nvPr/>
        </p:nvCxnSpPr>
        <p:spPr>
          <a:xfrm>
            <a:off x="3903417" y="2576986"/>
            <a:ext cx="1389043" cy="14833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0183FF-4AC2-2CBB-2B5B-7D81422C6283}"/>
              </a:ext>
            </a:extLst>
          </p:cNvPr>
          <p:cNvCxnSpPr>
            <a:cxnSpLocks/>
          </p:cNvCxnSpPr>
          <p:nvPr/>
        </p:nvCxnSpPr>
        <p:spPr>
          <a:xfrm flipV="1">
            <a:off x="3925939" y="4255702"/>
            <a:ext cx="1343998" cy="15004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B4ACD2-3799-BBEB-721F-76B625AC5268}"/>
              </a:ext>
            </a:extLst>
          </p:cNvPr>
          <p:cNvCxnSpPr>
            <a:cxnSpLocks/>
          </p:cNvCxnSpPr>
          <p:nvPr/>
        </p:nvCxnSpPr>
        <p:spPr>
          <a:xfrm>
            <a:off x="8828025" y="2623062"/>
            <a:ext cx="673163" cy="7602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E20E682-3A54-4777-5553-350955709462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8808212" y="3474713"/>
            <a:ext cx="692976" cy="7156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2FDD12-2B28-6AAD-3FF6-5CB830234C99}"/>
                  </a:ext>
                </a:extLst>
              </p:cNvPr>
              <p:cNvSpPr txBox="1"/>
              <p:nvPr/>
            </p:nvSpPr>
            <p:spPr>
              <a:xfrm>
                <a:off x="9501189" y="3174144"/>
                <a:ext cx="1585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sz="2400" dirty="0"/>
                        <m:t>+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2FDD12-2B28-6AAD-3FF6-5CB830234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89" y="3174144"/>
                <a:ext cx="15859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93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DACD2F-D11E-2FE5-DCE4-BF5A64E448E9}"/>
              </a:ext>
            </a:extLst>
          </p:cNvPr>
          <p:cNvGrpSpPr/>
          <p:nvPr/>
        </p:nvGrpSpPr>
        <p:grpSpPr>
          <a:xfrm>
            <a:off x="6043267" y="1741485"/>
            <a:ext cx="360000" cy="2866818"/>
            <a:chOff x="1460665" y="866899"/>
            <a:chExt cx="360000" cy="2866818"/>
          </a:xfrm>
          <a:solidFill>
            <a:schemeClr val="accent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77150E-1E98-53E1-7033-695ABD30003A}"/>
                </a:ext>
              </a:extLst>
            </p:cNvPr>
            <p:cNvSpPr/>
            <p:nvPr/>
          </p:nvSpPr>
          <p:spPr>
            <a:xfrm>
              <a:off x="1460665" y="866899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066DC3-55F3-5FE6-6DA1-C6D0D8EDA12A}"/>
                </a:ext>
              </a:extLst>
            </p:cNvPr>
            <p:cNvSpPr/>
            <p:nvPr/>
          </p:nvSpPr>
          <p:spPr>
            <a:xfrm>
              <a:off x="1460665" y="1226899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C2D00E4-7D6A-62D3-A370-F0E1E3222609}"/>
                </a:ext>
              </a:extLst>
            </p:cNvPr>
            <p:cNvSpPr/>
            <p:nvPr/>
          </p:nvSpPr>
          <p:spPr>
            <a:xfrm>
              <a:off x="1460665" y="1582505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B1366E-FA1C-74C5-0D8C-581B8274FDD2}"/>
                </a:ext>
              </a:extLst>
            </p:cNvPr>
            <p:cNvSpPr/>
            <p:nvPr/>
          </p:nvSpPr>
          <p:spPr>
            <a:xfrm>
              <a:off x="1460665" y="1942505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C03DBD7-C668-B586-23CD-72DD8E10F6F9}"/>
                </a:ext>
              </a:extLst>
            </p:cNvPr>
            <p:cNvSpPr/>
            <p:nvPr/>
          </p:nvSpPr>
          <p:spPr>
            <a:xfrm>
              <a:off x="1460665" y="2298111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BDEC90D-155C-5BFA-1E5A-CBBE8DA43098}"/>
                </a:ext>
              </a:extLst>
            </p:cNvPr>
            <p:cNvSpPr/>
            <p:nvPr/>
          </p:nvSpPr>
          <p:spPr>
            <a:xfrm>
              <a:off x="1460665" y="2658111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1983229-CDE8-54DB-9142-3E51EE0B5EB7}"/>
                </a:ext>
              </a:extLst>
            </p:cNvPr>
            <p:cNvSpPr/>
            <p:nvPr/>
          </p:nvSpPr>
          <p:spPr>
            <a:xfrm>
              <a:off x="1460665" y="301371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86698E-3530-EE80-DD97-9B546857DF81}"/>
                </a:ext>
              </a:extLst>
            </p:cNvPr>
            <p:cNvSpPr/>
            <p:nvPr/>
          </p:nvSpPr>
          <p:spPr>
            <a:xfrm>
              <a:off x="1460665" y="337371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68BF30-66DE-19B4-1B9B-FE1B99B933A4}"/>
              </a:ext>
            </a:extLst>
          </p:cNvPr>
          <p:cNvSpPr txBox="1"/>
          <p:nvPr/>
        </p:nvSpPr>
        <p:spPr>
          <a:xfrm>
            <a:off x="4961918" y="4630955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0D007-E663-F1FD-F1BC-40AA51BA3059}"/>
              </a:ext>
            </a:extLst>
          </p:cNvPr>
          <p:cNvSpPr txBox="1"/>
          <p:nvPr/>
        </p:nvSpPr>
        <p:spPr>
          <a:xfrm>
            <a:off x="2941623" y="4665232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/>
              <p:nvPr/>
            </p:nvSpPr>
            <p:spPr>
              <a:xfrm>
                <a:off x="7172691" y="2779772"/>
                <a:ext cx="1947841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91" y="2779772"/>
                <a:ext cx="1947841" cy="1050031"/>
              </a:xfrm>
              <a:prstGeom prst="rect">
                <a:avLst/>
              </a:prstGeom>
              <a:blipFill>
                <a:blip r:embed="rId2"/>
                <a:stretch>
                  <a:fillRect l="-20000" t="-115476" r="-645" b="-170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4600E58-738B-D1A3-DFB0-612295C83EC5}"/>
              </a:ext>
            </a:extLst>
          </p:cNvPr>
          <p:cNvGrpSpPr/>
          <p:nvPr/>
        </p:nvGrpSpPr>
        <p:grpSpPr>
          <a:xfrm>
            <a:off x="1777189" y="1737242"/>
            <a:ext cx="2872512" cy="2868864"/>
            <a:chOff x="1085211" y="686918"/>
            <a:chExt cx="2872512" cy="2868864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858A2A6-98EB-112D-804F-F915C877B8AD}"/>
                </a:ext>
              </a:extLst>
            </p:cNvPr>
            <p:cNvGrpSpPr/>
            <p:nvPr/>
          </p:nvGrpSpPr>
          <p:grpSpPr>
            <a:xfrm>
              <a:off x="1085211" y="686918"/>
              <a:ext cx="1437504" cy="2866818"/>
              <a:chOff x="1606931" y="360851"/>
              <a:chExt cx="1437504" cy="2866818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F40B7D95-3E21-9619-17D9-A6ACEE2431E1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5D881246-3741-0772-5643-743FB6F5BE92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5170FF8B-3F44-73C0-BA34-0C3D82E267EF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ACFAAE46-0961-D543-F096-CCA12141FACC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D1CCA444-0EA8-71F5-7C4C-A04EF39FC985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EA40203C-3E0E-CD77-E715-B58B4B75B58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A2711A74-8662-5047-138C-81990897DB74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4A97C428-2819-C504-5B2C-21FC364E1BFD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D824AB77-17DD-3A4B-0B2B-EFF913CA3E8D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DBA02D60-FE9D-C8D1-9703-658E23E77DC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2A872089-2B87-0CE0-BC3D-4F3EF47E2D5B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9EB78B60-360B-9C22-3F8D-35BD00F5A40D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2AEB2126-C105-10B1-B542-9AAB9BD6481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80BC5B2E-A700-ED9B-BCB3-54FF11082773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728A22AD-0FAE-936B-5555-C64FB475FC4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7B3C1CC2-6BA4-1A19-4A10-FC2545B808BE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CBC272F2-D2F1-B041-8007-B16B3B68BE90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B27862A0-FF1E-17F0-D1C3-B9238040360B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F7C9DD91-A6D6-9598-E123-ED3020DCC6DB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DB8007A-2728-ECD8-E614-8B80F9C5117E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ECBB4FD9-2654-DFB9-9F82-B81A9B6C8284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EED9B29F-205A-4B4A-C8B0-D866D70EFBD6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3F048601-1099-FBD2-76EB-21473DCB553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C1B2EAF6-46D5-1065-A2A4-6E2FF6836B0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21EDBD8D-CA70-4F76-7FC0-9F78EA50C08D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79CDBE74-B927-34E7-40CC-75C723883021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9" name="직사각형 68">
                    <a:extLst>
                      <a:ext uri="{FF2B5EF4-FFF2-40B4-BE49-F238E27FC236}">
                        <a16:creationId xmlns:a16="http://schemas.microsoft.com/office/drawing/2014/main" id="{F6B814F0-07B1-EC8E-6D0D-3ACE9F142B2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839EEE9B-EB10-6931-80D7-AB99E6A1C543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1E3C662E-2E6C-4601-3F74-BD590E5386C9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CC5E142B-C53C-6102-1B57-1F167B9D5B2E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78D415A4-F1AC-C30B-73B8-94BAECFCBFBB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7F981FCC-FED8-BEAF-0C79-4CBF671E5A4C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1FAC1F50-97A8-1991-3E0A-3367E730EC2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8A40642E-5EB0-6A35-39F0-7CD04512A181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B56CC165-2122-32B8-5755-F55A0D28FA04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A8C3CDB5-0D38-0819-0C66-FD93EAE93445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EE6CAF0A-BD40-C0DB-DD67-30E991F80599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6C10A0B6-D9B6-326F-3D91-E530953BA00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9260279-773B-4B75-1341-AF04E1871DE6}"/>
                </a:ext>
              </a:extLst>
            </p:cNvPr>
            <p:cNvGrpSpPr/>
            <p:nvPr/>
          </p:nvGrpSpPr>
          <p:grpSpPr>
            <a:xfrm>
              <a:off x="2520219" y="688964"/>
              <a:ext cx="1437504" cy="2866818"/>
              <a:chOff x="1606931" y="360851"/>
              <a:chExt cx="1437504" cy="286681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C47929B-AD39-AB3B-62A3-28691B0A9D21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3B4AFEE7-F77B-0027-0A76-890BCF78C88F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104" name="직사각형 103">
                    <a:extLst>
                      <a:ext uri="{FF2B5EF4-FFF2-40B4-BE49-F238E27FC236}">
                        <a16:creationId xmlns:a16="http://schemas.microsoft.com/office/drawing/2014/main" id="{CFA1A851-170B-BBF3-7688-4C02C9BACF96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5" name="직사각형 104">
                    <a:extLst>
                      <a:ext uri="{FF2B5EF4-FFF2-40B4-BE49-F238E27FC236}">
                        <a16:creationId xmlns:a16="http://schemas.microsoft.com/office/drawing/2014/main" id="{24E447C6-D78E-A104-A64D-336DEA78491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71FB7E76-F290-8CD4-88A3-761525FA95D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F0A98C46-8F2F-CCD9-E2E5-EACFE1B536B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E25BF843-1087-0AB8-22D4-97CCBEBE5E3A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D37271D1-8EA2-5C78-C59F-676EC8C6C47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10" name="직사각형 109">
                    <a:extLst>
                      <a:ext uri="{FF2B5EF4-FFF2-40B4-BE49-F238E27FC236}">
                        <a16:creationId xmlns:a16="http://schemas.microsoft.com/office/drawing/2014/main" id="{FF027AEC-885C-09D2-3E66-8FF3D0ECF6A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11" name="직사각형 110">
                    <a:extLst>
                      <a:ext uri="{FF2B5EF4-FFF2-40B4-BE49-F238E27FC236}">
                        <a16:creationId xmlns:a16="http://schemas.microsoft.com/office/drawing/2014/main" id="{1A463371-34D6-C7BB-841E-DE6523062F4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BBF917DD-E1E3-841F-219A-1B70606F4651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9CA3411E-A62D-71B1-F115-052F29129EC9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F5A9E5BC-5CA1-F1D7-323F-18774EF8E8FE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C760A35D-D71D-4FC8-7E8A-0BAFF7F24041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D0E17AA6-B58E-186F-C484-85AD2017532C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0" name="직사각형 99">
                    <a:extLst>
                      <a:ext uri="{FF2B5EF4-FFF2-40B4-BE49-F238E27FC236}">
                        <a16:creationId xmlns:a16="http://schemas.microsoft.com/office/drawing/2014/main" id="{1F8B99BE-A0C5-EEA6-DBF7-82523D291EEA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77563ACC-34C6-D8E5-2F19-4DFDDAC88F8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9EE46BD0-00CD-28CF-0B29-C4467E686E9C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3" name="직사각형 102">
                    <a:extLst>
                      <a:ext uri="{FF2B5EF4-FFF2-40B4-BE49-F238E27FC236}">
                        <a16:creationId xmlns:a16="http://schemas.microsoft.com/office/drawing/2014/main" id="{320D5DFF-1D5D-44B5-5E9B-2BB8076A345F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46D70A9D-A26C-6850-2F47-D0069F604DA4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DB71C957-5886-EDF3-1511-9E8F203F2EDC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6D935B4F-68BB-1E7D-95FF-26C60EB3EA0C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BAFDC543-EFD1-BCAE-E736-8DA28D29DDE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57595CBF-8526-D17B-C481-4CF7309CC54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E4E8B84D-BA8A-E0D2-F0EF-44CD7A0D5A8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0132F701-4B43-7E23-31A8-D5EA48727928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70A0AA65-168F-C7E6-FB62-681BCBBF4889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EFB99B7A-1162-0B57-7A3C-22FCA3A0F27B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00187F1B-0D9D-8488-60A4-65D1689B5455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06F1DEB7-5C5C-0B10-AF8C-04D21F15D8F6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777C9396-37D9-0B58-DB18-A290F83A8589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77F153D1-0E29-D8EB-E226-949286323B27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CEE64BB3-6426-7EA1-BD68-3AEB17FD2EE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1" name="직사각형 80">
                    <a:extLst>
                      <a:ext uri="{FF2B5EF4-FFF2-40B4-BE49-F238E27FC236}">
                        <a16:creationId xmlns:a16="http://schemas.microsoft.com/office/drawing/2014/main" id="{BC3C0430-06E7-BCDB-FD83-041063EAE6D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EA22A316-680F-C81A-896A-7BCE390BB2B4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9A7FDCD6-1CB7-D39D-D253-551D04C7D9C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4BA15456-7891-ACFD-3339-D05BE02FDAED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6DFEB64A-77A7-FB9F-A1BC-46113FEC93A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F3DD51B-5601-3FFA-F7B6-EA3CBF90BC31}"/>
              </a:ext>
            </a:extLst>
          </p:cNvPr>
          <p:cNvGrpSpPr/>
          <p:nvPr/>
        </p:nvGrpSpPr>
        <p:grpSpPr>
          <a:xfrm>
            <a:off x="5044276" y="1735045"/>
            <a:ext cx="360000" cy="2866818"/>
            <a:chOff x="1460665" y="866899"/>
            <a:chExt cx="360000" cy="286681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B38865D-2D15-5390-29F2-79CF01F69D99}"/>
                </a:ext>
              </a:extLst>
            </p:cNvPr>
            <p:cNvSpPr/>
            <p:nvPr/>
          </p:nvSpPr>
          <p:spPr>
            <a:xfrm>
              <a:off x="1460665" y="86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23060FB-A268-5518-782A-175CC2CC6671}"/>
                </a:ext>
              </a:extLst>
            </p:cNvPr>
            <p:cNvSpPr/>
            <p:nvPr/>
          </p:nvSpPr>
          <p:spPr>
            <a:xfrm>
              <a:off x="1460665" y="122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23DCC54-3D9E-E154-3953-A572FED9487B}"/>
                </a:ext>
              </a:extLst>
            </p:cNvPr>
            <p:cNvSpPr/>
            <p:nvPr/>
          </p:nvSpPr>
          <p:spPr>
            <a:xfrm>
              <a:off x="1460665" y="158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02D96A9-7BF7-8EEB-F2E8-AB86652F9296}"/>
                </a:ext>
              </a:extLst>
            </p:cNvPr>
            <p:cNvSpPr/>
            <p:nvPr/>
          </p:nvSpPr>
          <p:spPr>
            <a:xfrm>
              <a:off x="1460665" y="194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60C5A04-E86F-B9FA-D034-EE74083610B1}"/>
                </a:ext>
              </a:extLst>
            </p:cNvPr>
            <p:cNvSpPr/>
            <p:nvPr/>
          </p:nvSpPr>
          <p:spPr>
            <a:xfrm>
              <a:off x="1460665" y="229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594730C0-19E3-50CB-F1B7-627A103B1E07}"/>
                </a:ext>
              </a:extLst>
            </p:cNvPr>
            <p:cNvSpPr/>
            <p:nvPr/>
          </p:nvSpPr>
          <p:spPr>
            <a:xfrm>
              <a:off x="1460665" y="265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E166002-71C4-F451-480E-E5A57032ADDD}"/>
                </a:ext>
              </a:extLst>
            </p:cNvPr>
            <p:cNvSpPr/>
            <p:nvPr/>
          </p:nvSpPr>
          <p:spPr>
            <a:xfrm>
              <a:off x="1460665" y="301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32AE82A-7064-13E5-0EC2-107E72F108F9}"/>
                </a:ext>
              </a:extLst>
            </p:cNvPr>
            <p:cNvSpPr/>
            <p:nvPr/>
          </p:nvSpPr>
          <p:spPr>
            <a:xfrm>
              <a:off x="1460665" y="337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DC972236-8921-2146-4FAF-C6058750CDD8}"/>
              </a:ext>
            </a:extLst>
          </p:cNvPr>
          <p:cNvSpPr txBox="1"/>
          <p:nvPr/>
        </p:nvSpPr>
        <p:spPr>
          <a:xfrm>
            <a:off x="6059765" y="4634450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/>
              <p:nvPr/>
            </p:nvSpPr>
            <p:spPr>
              <a:xfrm>
                <a:off x="5461011" y="2922676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ko-KR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11" y="2922676"/>
                <a:ext cx="4784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/>
              <p:nvPr/>
            </p:nvSpPr>
            <p:spPr>
              <a:xfrm>
                <a:off x="4587974" y="2926011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974" y="2926011"/>
                <a:ext cx="4784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5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8CD84CA-1452-DFF0-43EA-308E1406A985}"/>
              </a:ext>
            </a:extLst>
          </p:cNvPr>
          <p:cNvGrpSpPr/>
          <p:nvPr/>
        </p:nvGrpSpPr>
        <p:grpSpPr>
          <a:xfrm>
            <a:off x="6056292" y="1564621"/>
            <a:ext cx="360000" cy="1435606"/>
            <a:chOff x="6043267" y="1741485"/>
            <a:chExt cx="360000" cy="14356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77150E-1E98-53E1-7033-695ABD30003A}"/>
                </a:ext>
              </a:extLst>
            </p:cNvPr>
            <p:cNvSpPr/>
            <p:nvPr/>
          </p:nvSpPr>
          <p:spPr>
            <a:xfrm>
              <a:off x="6043267" y="1741485"/>
              <a:ext cx="360000" cy="360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066DC3-55F3-5FE6-6DA1-C6D0D8EDA12A}"/>
                </a:ext>
              </a:extLst>
            </p:cNvPr>
            <p:cNvSpPr/>
            <p:nvPr/>
          </p:nvSpPr>
          <p:spPr>
            <a:xfrm>
              <a:off x="6043267" y="2101485"/>
              <a:ext cx="360000" cy="360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C2D00E4-7D6A-62D3-A370-F0E1E3222609}"/>
                </a:ext>
              </a:extLst>
            </p:cNvPr>
            <p:cNvSpPr/>
            <p:nvPr/>
          </p:nvSpPr>
          <p:spPr>
            <a:xfrm>
              <a:off x="6043267" y="2457091"/>
              <a:ext cx="360000" cy="360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B1366E-FA1C-74C5-0D8C-581B8274FDD2}"/>
                </a:ext>
              </a:extLst>
            </p:cNvPr>
            <p:cNvSpPr/>
            <p:nvPr/>
          </p:nvSpPr>
          <p:spPr>
            <a:xfrm>
              <a:off x="6043267" y="2817091"/>
              <a:ext cx="360000" cy="360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AE44C4-6017-69CD-41FA-C70D958F405E}"/>
              </a:ext>
            </a:extLst>
          </p:cNvPr>
          <p:cNvGrpSpPr/>
          <p:nvPr/>
        </p:nvGrpSpPr>
        <p:grpSpPr>
          <a:xfrm>
            <a:off x="6055624" y="3320608"/>
            <a:ext cx="360000" cy="1435606"/>
            <a:chOff x="6043267" y="3172697"/>
            <a:chExt cx="360000" cy="14356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C03DBD7-C668-B586-23CD-72DD8E10F6F9}"/>
                </a:ext>
              </a:extLst>
            </p:cNvPr>
            <p:cNvSpPr/>
            <p:nvPr/>
          </p:nvSpPr>
          <p:spPr>
            <a:xfrm>
              <a:off x="6043267" y="317269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BDEC90D-155C-5BFA-1E5A-CBBE8DA43098}"/>
                </a:ext>
              </a:extLst>
            </p:cNvPr>
            <p:cNvSpPr/>
            <p:nvPr/>
          </p:nvSpPr>
          <p:spPr>
            <a:xfrm>
              <a:off x="6043267" y="353269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1983229-CDE8-54DB-9142-3E51EE0B5EB7}"/>
                </a:ext>
              </a:extLst>
            </p:cNvPr>
            <p:cNvSpPr/>
            <p:nvPr/>
          </p:nvSpPr>
          <p:spPr>
            <a:xfrm>
              <a:off x="6043267" y="3888303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86698E-3530-EE80-DD97-9B546857DF81}"/>
                </a:ext>
              </a:extLst>
            </p:cNvPr>
            <p:cNvSpPr/>
            <p:nvPr/>
          </p:nvSpPr>
          <p:spPr>
            <a:xfrm>
              <a:off x="6043267" y="4248303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68BF30-66DE-19B4-1B9B-FE1B99B933A4}"/>
              </a:ext>
            </a:extLst>
          </p:cNvPr>
          <p:cNvSpPr txBox="1"/>
          <p:nvPr/>
        </p:nvSpPr>
        <p:spPr>
          <a:xfrm>
            <a:off x="4961918" y="4630955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0D007-E663-F1FD-F1BC-40AA51BA3059}"/>
              </a:ext>
            </a:extLst>
          </p:cNvPr>
          <p:cNvSpPr txBox="1"/>
          <p:nvPr/>
        </p:nvSpPr>
        <p:spPr>
          <a:xfrm>
            <a:off x="2941623" y="4813516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/>
              <p:nvPr/>
            </p:nvSpPr>
            <p:spPr>
              <a:xfrm>
                <a:off x="7172691" y="2779772"/>
                <a:ext cx="1947841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91" y="2779772"/>
                <a:ext cx="1947841" cy="1050031"/>
              </a:xfrm>
              <a:prstGeom prst="rect">
                <a:avLst/>
              </a:prstGeom>
              <a:blipFill>
                <a:blip r:embed="rId2"/>
                <a:stretch>
                  <a:fillRect l="-20000" t="-115476" r="-645" b="-170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58A2A6-98EB-112D-804F-F915C877B8AD}"/>
              </a:ext>
            </a:extLst>
          </p:cNvPr>
          <p:cNvGrpSpPr/>
          <p:nvPr/>
        </p:nvGrpSpPr>
        <p:grpSpPr>
          <a:xfrm rot="5400000">
            <a:off x="2495716" y="847767"/>
            <a:ext cx="1437504" cy="2866818"/>
            <a:chOff x="1606931" y="360851"/>
            <a:chExt cx="1437504" cy="2866818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40B7D95-3E21-9619-17D9-A6ACEE2431E1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D881246-3741-0772-5643-743FB6F5BE92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5170FF8B-3F44-73C0-BA34-0C3D82E267EF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ACFAAE46-0961-D543-F096-CCA12141FACC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1CCA444-0EA8-71F5-7C4C-A04EF39FC985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EA40203C-3E0E-CD77-E715-B58B4B75B58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2711A74-8662-5047-138C-81990897DB7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4A97C428-2819-C504-5B2C-21FC364E1BFD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D824AB77-17DD-3A4B-0B2B-EFF913CA3E8D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BA02D60-FE9D-C8D1-9703-658E23E77DC2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2A872089-2B87-0CE0-BC3D-4F3EF47E2D5B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9EB78B60-360B-9C22-3F8D-35BD00F5A40D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2AEB2126-C105-10B1-B542-9AAB9BD64814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0BC5B2E-A700-ED9B-BCB3-54FF11082773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28A22AD-0FAE-936B-5555-C64FB475FC4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7B3C1CC2-6BA4-1A19-4A10-FC2545B808BE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BC272F2-D2F1-B041-8007-B16B3B68BE90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27862A0-FF1E-17F0-D1C3-B9238040360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7C9DD91-A6D6-9598-E123-ED3020DCC6DB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DB8007A-2728-ECD8-E614-8B80F9C5117E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CBB4FD9-2654-DFB9-9F82-B81A9B6C8284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ED9B29F-205A-4B4A-C8B0-D866D70EFBD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F048601-1099-FBD2-76EB-21473DCB5534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1B2EAF6-46D5-1065-A2A4-6E2FF6836B09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1EDBD8D-CA70-4F76-7FC0-9F78EA50C08D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79CDBE74-B927-34E7-40CC-75C723883021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F6B814F0-07B1-EC8E-6D0D-3ACE9F142B2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839EEE9B-EB10-6931-80D7-AB99E6A1C543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E3C662E-2E6C-4601-3F74-BD590E5386C9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C5E142B-C53C-6102-1B57-1F167B9D5B2E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78D415A4-F1AC-C30B-73B8-94BAECFCBFBB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7F981FCC-FED8-BEAF-0C79-4CBF671E5A4C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1FAC1F50-97A8-1991-3E0A-3367E730EC24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8A40642E-5EB0-6A35-39F0-7CD04512A181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56CC165-2122-32B8-5755-F55A0D28FA0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A8C3CDB5-0D38-0819-0C66-FD93EAE93445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E6CAF0A-BD40-C0DB-DD67-30E991F80599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6C10A0B6-D9B6-326F-3D91-E530953BA00E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9260279-773B-4B75-1341-AF04E1871DE6}"/>
              </a:ext>
            </a:extLst>
          </p:cNvPr>
          <p:cNvGrpSpPr/>
          <p:nvPr/>
        </p:nvGrpSpPr>
        <p:grpSpPr>
          <a:xfrm rot="5400000">
            <a:off x="2493670" y="2604053"/>
            <a:ext cx="1437504" cy="2866818"/>
            <a:chOff x="1606931" y="360851"/>
            <a:chExt cx="1437504" cy="286681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C47929B-AD39-AB3B-62A3-28691B0A9D21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3B4AFEE7-F77B-0027-0A76-890BCF78C88F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CFA1A851-170B-BBF3-7688-4C02C9BACF9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24E447C6-D78E-A104-A64D-336DEA78491B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71FB7E76-F290-8CD4-88A3-761525FA95D8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F0A98C46-8F2F-CCD9-E2E5-EACFE1B536B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E25BF843-1087-0AB8-22D4-97CCBEBE5E3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D37271D1-8EA2-5C78-C59F-676EC8C6C47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FF027AEC-885C-09D2-3E66-8FF3D0ECF6AE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1A463371-34D6-C7BB-841E-DE6523062F42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BF917DD-E1E3-841F-219A-1B70606F4651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9CA3411E-A62D-71B1-F115-052F29129EC9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F5A9E5BC-5CA1-F1D7-323F-18774EF8E8FE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C760A35D-D71D-4FC8-7E8A-0BAFF7F24041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0E17AA6-B58E-186F-C484-85AD2017532C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1F8B99BE-A0C5-EEA6-DBF7-82523D291EE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77563ACC-34C6-D8E5-2F19-4DFDDAC88F8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9EE46BD0-00CD-28CF-0B29-C4467E686E9C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320D5DFF-1D5D-44B5-5E9B-2BB8076A345F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6D70A9D-A26C-6850-2F47-D0069F604DA4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DB71C957-5886-EDF3-1511-9E8F203F2EDC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6D935B4F-68BB-1E7D-95FF-26C60EB3EA0C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BAFDC543-EFD1-BCAE-E736-8DA28D29DDE9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57595CBF-8526-D17B-C481-4CF7309CC54A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4E8B84D-BA8A-E0D2-F0EF-44CD7A0D5A8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0132F701-4B43-7E23-31A8-D5EA48727928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70A0AA65-168F-C7E6-FB62-681BCBBF4889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EFB99B7A-1162-0B57-7A3C-22FCA3A0F27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00187F1B-0D9D-8488-60A4-65D1689B5455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06F1DEB7-5C5C-0B10-AF8C-04D21F15D8F6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777C9396-37D9-0B58-DB18-A290F83A8589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77F153D1-0E29-D8EB-E226-949286323B27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CEE64BB3-6426-7EA1-BD68-3AEB17FD2EE9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BC3C0430-06E7-BCDB-FD83-041063EAE6DB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EA22A316-680F-C81A-896A-7BCE390BB2B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9A7FDCD6-1CB7-D39D-D253-551D04C7D9C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4BA15456-7891-ACFD-3339-D05BE02FDAED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6DFEB64A-77A7-FB9F-A1BC-46113FEC93AE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F3DD51B-5601-3FFA-F7B6-EA3CBF90BC31}"/>
              </a:ext>
            </a:extLst>
          </p:cNvPr>
          <p:cNvGrpSpPr/>
          <p:nvPr/>
        </p:nvGrpSpPr>
        <p:grpSpPr>
          <a:xfrm>
            <a:off x="5044276" y="1735045"/>
            <a:ext cx="360000" cy="2866818"/>
            <a:chOff x="1460665" y="866899"/>
            <a:chExt cx="360000" cy="286681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B38865D-2D15-5390-29F2-79CF01F69D99}"/>
                </a:ext>
              </a:extLst>
            </p:cNvPr>
            <p:cNvSpPr/>
            <p:nvPr/>
          </p:nvSpPr>
          <p:spPr>
            <a:xfrm>
              <a:off x="1460665" y="86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23060FB-A268-5518-782A-175CC2CC6671}"/>
                </a:ext>
              </a:extLst>
            </p:cNvPr>
            <p:cNvSpPr/>
            <p:nvPr/>
          </p:nvSpPr>
          <p:spPr>
            <a:xfrm>
              <a:off x="1460665" y="122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23DCC54-3D9E-E154-3953-A572FED9487B}"/>
                </a:ext>
              </a:extLst>
            </p:cNvPr>
            <p:cNvSpPr/>
            <p:nvPr/>
          </p:nvSpPr>
          <p:spPr>
            <a:xfrm>
              <a:off x="1460665" y="158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02D96A9-7BF7-8EEB-F2E8-AB86652F9296}"/>
                </a:ext>
              </a:extLst>
            </p:cNvPr>
            <p:cNvSpPr/>
            <p:nvPr/>
          </p:nvSpPr>
          <p:spPr>
            <a:xfrm>
              <a:off x="1460665" y="194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60C5A04-E86F-B9FA-D034-EE74083610B1}"/>
                </a:ext>
              </a:extLst>
            </p:cNvPr>
            <p:cNvSpPr/>
            <p:nvPr/>
          </p:nvSpPr>
          <p:spPr>
            <a:xfrm>
              <a:off x="1460665" y="229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594730C0-19E3-50CB-F1B7-627A103B1E07}"/>
                </a:ext>
              </a:extLst>
            </p:cNvPr>
            <p:cNvSpPr/>
            <p:nvPr/>
          </p:nvSpPr>
          <p:spPr>
            <a:xfrm>
              <a:off x="1460665" y="265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E166002-71C4-F451-480E-E5A57032ADDD}"/>
                </a:ext>
              </a:extLst>
            </p:cNvPr>
            <p:cNvSpPr/>
            <p:nvPr/>
          </p:nvSpPr>
          <p:spPr>
            <a:xfrm>
              <a:off x="1460665" y="301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32AE82A-7064-13E5-0EC2-107E72F108F9}"/>
                </a:ext>
              </a:extLst>
            </p:cNvPr>
            <p:cNvSpPr/>
            <p:nvPr/>
          </p:nvSpPr>
          <p:spPr>
            <a:xfrm>
              <a:off x="1460665" y="337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DC972236-8921-2146-4FAF-C6058750CDD8}"/>
              </a:ext>
            </a:extLst>
          </p:cNvPr>
          <p:cNvSpPr txBox="1"/>
          <p:nvPr/>
        </p:nvSpPr>
        <p:spPr>
          <a:xfrm>
            <a:off x="6059765" y="4634450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/>
              <p:nvPr/>
            </p:nvSpPr>
            <p:spPr>
              <a:xfrm>
                <a:off x="5461011" y="2922676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ko-KR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11" y="2922676"/>
                <a:ext cx="4784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/>
              <p:nvPr/>
            </p:nvSpPr>
            <p:spPr>
              <a:xfrm>
                <a:off x="4587974" y="2926011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974" y="2926011"/>
                <a:ext cx="4784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23829FD-3A3A-66B2-3ABA-30E20A643AA8}"/>
              </a:ext>
            </a:extLst>
          </p:cNvPr>
          <p:cNvSpPr txBox="1"/>
          <p:nvPr/>
        </p:nvSpPr>
        <p:spPr>
          <a:xfrm>
            <a:off x="1011635" y="2045876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87850F-4DC1-A20E-B72F-47EE2FD962B7}"/>
              </a:ext>
            </a:extLst>
          </p:cNvPr>
          <p:cNvSpPr txBox="1"/>
          <p:nvPr/>
        </p:nvSpPr>
        <p:spPr>
          <a:xfrm>
            <a:off x="1081412" y="3798833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9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8CD84CA-1452-DFF0-43EA-308E1406A985}"/>
              </a:ext>
            </a:extLst>
          </p:cNvPr>
          <p:cNvGrpSpPr/>
          <p:nvPr/>
        </p:nvGrpSpPr>
        <p:grpSpPr>
          <a:xfrm>
            <a:off x="6056292" y="1564621"/>
            <a:ext cx="360000" cy="1075606"/>
            <a:chOff x="6043267" y="1741485"/>
            <a:chExt cx="360000" cy="10756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77150E-1E98-53E1-7033-695ABD30003A}"/>
                </a:ext>
              </a:extLst>
            </p:cNvPr>
            <p:cNvSpPr/>
            <p:nvPr/>
          </p:nvSpPr>
          <p:spPr>
            <a:xfrm>
              <a:off x="6043267" y="1741485"/>
              <a:ext cx="360000" cy="360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066DC3-55F3-5FE6-6DA1-C6D0D8EDA12A}"/>
                </a:ext>
              </a:extLst>
            </p:cNvPr>
            <p:cNvSpPr/>
            <p:nvPr/>
          </p:nvSpPr>
          <p:spPr>
            <a:xfrm>
              <a:off x="6043267" y="2101485"/>
              <a:ext cx="360000" cy="360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C2D00E4-7D6A-62D3-A370-F0E1E3222609}"/>
                </a:ext>
              </a:extLst>
            </p:cNvPr>
            <p:cNvSpPr/>
            <p:nvPr/>
          </p:nvSpPr>
          <p:spPr>
            <a:xfrm>
              <a:off x="6043267" y="2457091"/>
              <a:ext cx="360000" cy="360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AE44C4-6017-69CD-41FA-C70D958F405E}"/>
              </a:ext>
            </a:extLst>
          </p:cNvPr>
          <p:cNvGrpSpPr/>
          <p:nvPr/>
        </p:nvGrpSpPr>
        <p:grpSpPr>
          <a:xfrm>
            <a:off x="6056292" y="2926011"/>
            <a:ext cx="360000" cy="1075606"/>
            <a:chOff x="6043267" y="3172697"/>
            <a:chExt cx="360000" cy="10756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C03DBD7-C668-B586-23CD-72DD8E10F6F9}"/>
                </a:ext>
              </a:extLst>
            </p:cNvPr>
            <p:cNvSpPr/>
            <p:nvPr/>
          </p:nvSpPr>
          <p:spPr>
            <a:xfrm>
              <a:off x="6043267" y="317269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BDEC90D-155C-5BFA-1E5A-CBBE8DA43098}"/>
                </a:ext>
              </a:extLst>
            </p:cNvPr>
            <p:cNvSpPr/>
            <p:nvPr/>
          </p:nvSpPr>
          <p:spPr>
            <a:xfrm>
              <a:off x="6043267" y="353269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1983229-CDE8-54DB-9142-3E51EE0B5EB7}"/>
                </a:ext>
              </a:extLst>
            </p:cNvPr>
            <p:cNvSpPr/>
            <p:nvPr/>
          </p:nvSpPr>
          <p:spPr>
            <a:xfrm>
              <a:off x="6043267" y="3888303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68BF30-66DE-19B4-1B9B-FE1B99B933A4}"/>
              </a:ext>
            </a:extLst>
          </p:cNvPr>
          <p:cNvSpPr txBox="1"/>
          <p:nvPr/>
        </p:nvSpPr>
        <p:spPr>
          <a:xfrm>
            <a:off x="4961918" y="4630955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0D007-E663-F1FD-F1BC-40AA51BA3059}"/>
              </a:ext>
            </a:extLst>
          </p:cNvPr>
          <p:cNvSpPr txBox="1"/>
          <p:nvPr/>
        </p:nvSpPr>
        <p:spPr>
          <a:xfrm>
            <a:off x="2939651" y="5060863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/>
              <p:nvPr/>
            </p:nvSpPr>
            <p:spPr>
              <a:xfrm>
                <a:off x="7172691" y="2779772"/>
                <a:ext cx="1947841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91" y="2779772"/>
                <a:ext cx="1947841" cy="1050031"/>
              </a:xfrm>
              <a:prstGeom prst="rect">
                <a:avLst/>
              </a:prstGeom>
              <a:blipFill>
                <a:blip r:embed="rId2"/>
                <a:stretch>
                  <a:fillRect l="-20000" t="-115476" r="-645" b="-170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F40B7D95-3E21-9619-17D9-A6ACEE2431E1}"/>
              </a:ext>
            </a:extLst>
          </p:cNvPr>
          <p:cNvGrpSpPr/>
          <p:nvPr/>
        </p:nvGrpSpPr>
        <p:grpSpPr>
          <a:xfrm rot="5400000">
            <a:off x="2854468" y="489015"/>
            <a:ext cx="720000" cy="2866818"/>
            <a:chOff x="1606931" y="360851"/>
            <a:chExt cx="720000" cy="28668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D881246-3741-0772-5643-743FB6F5BE92}"/>
                </a:ext>
              </a:extLst>
            </p:cNvPr>
            <p:cNvGrpSpPr/>
            <p:nvPr/>
          </p:nvGrpSpPr>
          <p:grpSpPr>
            <a:xfrm>
              <a:off x="1606931" y="360851"/>
              <a:ext cx="360000" cy="2866818"/>
              <a:chOff x="1460665" y="866899"/>
              <a:chExt cx="360000" cy="286681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170FF8B-3F44-73C0-BA34-0C3D82E267EF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FAAE46-0961-D543-F096-CCA12141FACC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1CCA444-0EA8-71F5-7C4C-A04EF39FC985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A40203C-3E0E-CD77-E715-B58B4B75B588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2711A74-8662-5047-138C-81990897DB74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A97C428-2819-C504-5B2C-21FC364E1BFD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824AB77-17DD-3A4B-0B2B-EFF913CA3E8D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BA02D60-FE9D-C8D1-9703-658E23E77DC2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A872089-2B87-0CE0-BC3D-4F3EF47E2D5B}"/>
                </a:ext>
              </a:extLst>
            </p:cNvPr>
            <p:cNvGrpSpPr/>
            <p:nvPr/>
          </p:nvGrpSpPr>
          <p:grpSpPr>
            <a:xfrm>
              <a:off x="1966931" y="360851"/>
              <a:ext cx="360000" cy="2866818"/>
              <a:chOff x="1460665" y="866899"/>
              <a:chExt cx="360000" cy="286681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B78B60-360B-9C22-3F8D-35BD00F5A40D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AEB2126-C105-10B1-B542-9AAB9BD64814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0BC5B2E-A700-ED9B-BCB3-54FF11082773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28A22AD-0FAE-936B-5555-C64FB475FC48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B3C1CC2-6BA4-1A19-4A10-FC2545B808BE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BC272F2-D2F1-B041-8007-B16B3B68BE90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27862A0-FF1E-17F0-D1C3-B9238040360B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7C9DD91-A6D6-9598-E123-ED3020DCC6DB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CBB4FD9-2654-DFB9-9F82-B81A9B6C8284}"/>
              </a:ext>
            </a:extLst>
          </p:cNvPr>
          <p:cNvGrpSpPr/>
          <p:nvPr/>
        </p:nvGrpSpPr>
        <p:grpSpPr>
          <a:xfrm rot="5400000">
            <a:off x="3034468" y="1026519"/>
            <a:ext cx="360000" cy="2866818"/>
            <a:chOff x="1460665" y="866899"/>
            <a:chExt cx="360000" cy="286681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ED9B29F-205A-4B4A-C8B0-D866D70EFBD6}"/>
                </a:ext>
              </a:extLst>
            </p:cNvPr>
            <p:cNvSpPr/>
            <p:nvPr/>
          </p:nvSpPr>
          <p:spPr>
            <a:xfrm>
              <a:off x="1460665" y="86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F048601-1099-FBD2-76EB-21473DCB5534}"/>
                </a:ext>
              </a:extLst>
            </p:cNvPr>
            <p:cNvSpPr/>
            <p:nvPr/>
          </p:nvSpPr>
          <p:spPr>
            <a:xfrm>
              <a:off x="1460665" y="122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1B2EAF6-46D5-1065-A2A4-6E2FF6836B09}"/>
                </a:ext>
              </a:extLst>
            </p:cNvPr>
            <p:cNvSpPr/>
            <p:nvPr/>
          </p:nvSpPr>
          <p:spPr>
            <a:xfrm>
              <a:off x="1460665" y="158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1EDBD8D-CA70-4F76-7FC0-9F78EA50C08D}"/>
                </a:ext>
              </a:extLst>
            </p:cNvPr>
            <p:cNvSpPr/>
            <p:nvPr/>
          </p:nvSpPr>
          <p:spPr>
            <a:xfrm>
              <a:off x="1460665" y="194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9CDBE74-B927-34E7-40CC-75C723883021}"/>
                </a:ext>
              </a:extLst>
            </p:cNvPr>
            <p:cNvSpPr/>
            <p:nvPr/>
          </p:nvSpPr>
          <p:spPr>
            <a:xfrm>
              <a:off x="1460665" y="229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6B814F0-07B1-EC8E-6D0D-3ACE9F142B2C}"/>
                </a:ext>
              </a:extLst>
            </p:cNvPr>
            <p:cNvSpPr/>
            <p:nvPr/>
          </p:nvSpPr>
          <p:spPr>
            <a:xfrm>
              <a:off x="1460665" y="265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39EEE9B-EB10-6931-80D7-AB99E6A1C543}"/>
                </a:ext>
              </a:extLst>
            </p:cNvPr>
            <p:cNvSpPr/>
            <p:nvPr/>
          </p:nvSpPr>
          <p:spPr>
            <a:xfrm>
              <a:off x="1460665" y="301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E3C662E-2E6C-4601-3F74-BD590E5386C9}"/>
                </a:ext>
              </a:extLst>
            </p:cNvPr>
            <p:cNvSpPr/>
            <p:nvPr/>
          </p:nvSpPr>
          <p:spPr>
            <a:xfrm>
              <a:off x="1460665" y="337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BF917DD-E1E3-841F-219A-1B70606F4651}"/>
              </a:ext>
            </a:extLst>
          </p:cNvPr>
          <p:cNvGrpSpPr/>
          <p:nvPr/>
        </p:nvGrpSpPr>
        <p:grpSpPr>
          <a:xfrm rot="5400000">
            <a:off x="3032422" y="1671535"/>
            <a:ext cx="360000" cy="2866818"/>
            <a:chOff x="1460665" y="866899"/>
            <a:chExt cx="360000" cy="286681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CA3411E-A62D-71B1-F115-052F29129EC9}"/>
                </a:ext>
              </a:extLst>
            </p:cNvPr>
            <p:cNvSpPr/>
            <p:nvPr/>
          </p:nvSpPr>
          <p:spPr>
            <a:xfrm>
              <a:off x="1460665" y="866899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5A9E5BC-5CA1-F1D7-323F-18774EF8E8FE}"/>
                </a:ext>
              </a:extLst>
            </p:cNvPr>
            <p:cNvSpPr/>
            <p:nvPr/>
          </p:nvSpPr>
          <p:spPr>
            <a:xfrm>
              <a:off x="1460665" y="1226899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760A35D-D71D-4FC8-7E8A-0BAFF7F24041}"/>
                </a:ext>
              </a:extLst>
            </p:cNvPr>
            <p:cNvSpPr/>
            <p:nvPr/>
          </p:nvSpPr>
          <p:spPr>
            <a:xfrm>
              <a:off x="1460665" y="1582505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0E17AA6-B58E-186F-C484-85AD2017532C}"/>
                </a:ext>
              </a:extLst>
            </p:cNvPr>
            <p:cNvSpPr/>
            <p:nvPr/>
          </p:nvSpPr>
          <p:spPr>
            <a:xfrm>
              <a:off x="1460665" y="1942505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F8B99BE-A0C5-EEA6-DBF7-82523D291EEA}"/>
                </a:ext>
              </a:extLst>
            </p:cNvPr>
            <p:cNvSpPr/>
            <p:nvPr/>
          </p:nvSpPr>
          <p:spPr>
            <a:xfrm>
              <a:off x="1460665" y="2298111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563ACC-34C6-D8E5-2F19-4DFDDAC88F8B}"/>
                </a:ext>
              </a:extLst>
            </p:cNvPr>
            <p:cNvSpPr/>
            <p:nvPr/>
          </p:nvSpPr>
          <p:spPr>
            <a:xfrm>
              <a:off x="1460665" y="2658111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EE46BD0-00CD-28CF-0B29-C4467E686E9C}"/>
                </a:ext>
              </a:extLst>
            </p:cNvPr>
            <p:cNvSpPr/>
            <p:nvPr/>
          </p:nvSpPr>
          <p:spPr>
            <a:xfrm>
              <a:off x="1460665" y="301371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20D5DFF-1D5D-44B5-5E9B-2BB8076A345F}"/>
                </a:ext>
              </a:extLst>
            </p:cNvPr>
            <p:cNvSpPr/>
            <p:nvPr/>
          </p:nvSpPr>
          <p:spPr>
            <a:xfrm>
              <a:off x="1460665" y="337371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6D70A9D-A26C-6850-2F47-D0069F604DA4}"/>
              </a:ext>
            </a:extLst>
          </p:cNvPr>
          <p:cNvGrpSpPr/>
          <p:nvPr/>
        </p:nvGrpSpPr>
        <p:grpSpPr>
          <a:xfrm rot="5400000">
            <a:off x="2852422" y="2209039"/>
            <a:ext cx="720000" cy="2866818"/>
            <a:chOff x="1606931" y="360851"/>
            <a:chExt cx="720000" cy="2866818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B71C957-5886-EDF3-1511-9E8F203F2EDC}"/>
                </a:ext>
              </a:extLst>
            </p:cNvPr>
            <p:cNvGrpSpPr/>
            <p:nvPr/>
          </p:nvGrpSpPr>
          <p:grpSpPr>
            <a:xfrm>
              <a:off x="160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D935B4F-68BB-1E7D-95FF-26C60EB3EA0C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BAFDC543-EFD1-BCAE-E736-8DA28D29DDE9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7595CBF-8526-D17B-C481-4CF7309CC54A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4E8B84D-BA8A-E0D2-F0EF-44CD7A0D5A88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132F701-4B43-7E23-31A8-D5EA48727928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0A0AA65-168F-C7E6-FB62-681BCBBF4889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FB99B7A-1162-0B57-7A3C-22FCA3A0F27B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0187F1B-0D9D-8488-60A4-65D1689B5455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6F1DEB7-5C5C-0B10-AF8C-04D21F15D8F6}"/>
                </a:ext>
              </a:extLst>
            </p:cNvPr>
            <p:cNvGrpSpPr/>
            <p:nvPr/>
          </p:nvGrpSpPr>
          <p:grpSpPr>
            <a:xfrm>
              <a:off x="196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77C9396-37D9-0B58-DB18-A290F83A8589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7F153D1-0E29-D8EB-E226-949286323B27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EE64BB3-6426-7EA1-BD68-3AEB17FD2EE9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C3C0430-06E7-BCDB-FD83-041063EAE6DB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EA22A316-680F-C81A-896A-7BCE390BB2B4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A7FDCD6-1CB7-D39D-D253-551D04C7D9CB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4BA15456-7891-ACFD-3339-D05BE02FDAED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6DFEB64A-77A7-FB9F-A1BC-46113FEC93AE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F3DD51B-5601-3FFA-F7B6-EA3CBF90BC31}"/>
              </a:ext>
            </a:extLst>
          </p:cNvPr>
          <p:cNvGrpSpPr/>
          <p:nvPr/>
        </p:nvGrpSpPr>
        <p:grpSpPr>
          <a:xfrm>
            <a:off x="5044276" y="1735045"/>
            <a:ext cx="360000" cy="2866818"/>
            <a:chOff x="1460665" y="866899"/>
            <a:chExt cx="360000" cy="286681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B38865D-2D15-5390-29F2-79CF01F69D99}"/>
                </a:ext>
              </a:extLst>
            </p:cNvPr>
            <p:cNvSpPr/>
            <p:nvPr/>
          </p:nvSpPr>
          <p:spPr>
            <a:xfrm>
              <a:off x="1460665" y="86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23060FB-A268-5518-782A-175CC2CC6671}"/>
                </a:ext>
              </a:extLst>
            </p:cNvPr>
            <p:cNvSpPr/>
            <p:nvPr/>
          </p:nvSpPr>
          <p:spPr>
            <a:xfrm>
              <a:off x="1460665" y="122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23DCC54-3D9E-E154-3953-A572FED9487B}"/>
                </a:ext>
              </a:extLst>
            </p:cNvPr>
            <p:cNvSpPr/>
            <p:nvPr/>
          </p:nvSpPr>
          <p:spPr>
            <a:xfrm>
              <a:off x="1460665" y="158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02D96A9-7BF7-8EEB-F2E8-AB86652F9296}"/>
                </a:ext>
              </a:extLst>
            </p:cNvPr>
            <p:cNvSpPr/>
            <p:nvPr/>
          </p:nvSpPr>
          <p:spPr>
            <a:xfrm>
              <a:off x="1460665" y="194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60C5A04-E86F-B9FA-D034-EE74083610B1}"/>
                </a:ext>
              </a:extLst>
            </p:cNvPr>
            <p:cNvSpPr/>
            <p:nvPr/>
          </p:nvSpPr>
          <p:spPr>
            <a:xfrm>
              <a:off x="1460665" y="229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594730C0-19E3-50CB-F1B7-627A103B1E07}"/>
                </a:ext>
              </a:extLst>
            </p:cNvPr>
            <p:cNvSpPr/>
            <p:nvPr/>
          </p:nvSpPr>
          <p:spPr>
            <a:xfrm>
              <a:off x="1460665" y="265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E166002-71C4-F451-480E-E5A57032ADDD}"/>
                </a:ext>
              </a:extLst>
            </p:cNvPr>
            <p:cNvSpPr/>
            <p:nvPr/>
          </p:nvSpPr>
          <p:spPr>
            <a:xfrm>
              <a:off x="1460665" y="301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32AE82A-7064-13E5-0EC2-107E72F108F9}"/>
                </a:ext>
              </a:extLst>
            </p:cNvPr>
            <p:cNvSpPr/>
            <p:nvPr/>
          </p:nvSpPr>
          <p:spPr>
            <a:xfrm>
              <a:off x="1460665" y="337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DC972236-8921-2146-4FAF-C6058750CDD8}"/>
              </a:ext>
            </a:extLst>
          </p:cNvPr>
          <p:cNvSpPr txBox="1"/>
          <p:nvPr/>
        </p:nvSpPr>
        <p:spPr>
          <a:xfrm>
            <a:off x="6035051" y="5017509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/>
              <p:nvPr/>
            </p:nvSpPr>
            <p:spPr>
              <a:xfrm>
                <a:off x="5461011" y="2922676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ko-KR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11" y="2922676"/>
                <a:ext cx="4784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/>
              <p:nvPr/>
            </p:nvSpPr>
            <p:spPr>
              <a:xfrm>
                <a:off x="4587974" y="2926011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974" y="2926011"/>
                <a:ext cx="4784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23829FD-3A3A-66B2-3ABA-30E20A643AA8}"/>
              </a:ext>
            </a:extLst>
          </p:cNvPr>
          <p:cNvSpPr txBox="1"/>
          <p:nvPr/>
        </p:nvSpPr>
        <p:spPr>
          <a:xfrm>
            <a:off x="1011635" y="2045876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87850F-4DC1-A20E-B72F-47EE2FD962B7}"/>
              </a:ext>
            </a:extLst>
          </p:cNvPr>
          <p:cNvSpPr txBox="1"/>
          <p:nvPr/>
        </p:nvSpPr>
        <p:spPr>
          <a:xfrm>
            <a:off x="1065914" y="3153553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F7DE1C-6A6E-D219-830A-10BC5E4766EB}"/>
              </a:ext>
            </a:extLst>
          </p:cNvPr>
          <p:cNvGrpSpPr/>
          <p:nvPr/>
        </p:nvGrpSpPr>
        <p:grpSpPr>
          <a:xfrm rot="5400000">
            <a:off x="2856665" y="3199842"/>
            <a:ext cx="720000" cy="2866818"/>
            <a:chOff x="1606931" y="360851"/>
            <a:chExt cx="720000" cy="2866818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DAD28F8-AE5B-3F84-F9D4-7569825D6330}"/>
                </a:ext>
              </a:extLst>
            </p:cNvPr>
            <p:cNvGrpSpPr/>
            <p:nvPr/>
          </p:nvGrpSpPr>
          <p:grpSpPr>
            <a:xfrm>
              <a:off x="160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2F7BFB7-D4DB-D985-1245-7C9B1FD77EAE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EC908B7A-59C8-8D37-9AC2-7139AB768A6C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D3706C2-4891-3EFF-09A2-56317744D052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3AA234B-44F1-F22A-459D-48D35E8CFC54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4426B99-121C-B7CB-E904-513A255DA752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A5EA045-E8E2-70FE-614B-02BB72D0BC64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C5AD0328-F788-3FA7-C29F-F5317AA47D20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DB17692E-CB7E-A08E-A4E0-09259616C542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266F090-DC22-BB95-63A6-DF6E7B98B064}"/>
                </a:ext>
              </a:extLst>
            </p:cNvPr>
            <p:cNvGrpSpPr/>
            <p:nvPr/>
          </p:nvGrpSpPr>
          <p:grpSpPr>
            <a:xfrm>
              <a:off x="196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86104BC-ED05-D648-F911-01C551A233E3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AE478AA-A4E0-53E8-899E-30739CD4409E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8CF2329-EDB2-AF99-4006-505015EA001F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971B2CF-BD17-4ED9-5413-B98BB5E9A20E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95D73A9-B31C-1E2F-0F7E-5A1D26B33493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EC1BE55-2EB4-24BA-BAC5-A2BB3C2C1F76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E1707CA-BEF0-7392-C201-EB47D451615F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EA50321-0503-9E4B-2E23-1FE3A473F97A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279CED1-55FF-25A2-FEEA-A842BE33D43D}"/>
              </a:ext>
            </a:extLst>
          </p:cNvPr>
          <p:cNvGrpSpPr/>
          <p:nvPr/>
        </p:nvGrpSpPr>
        <p:grpSpPr>
          <a:xfrm>
            <a:off x="6056292" y="4273251"/>
            <a:ext cx="360000" cy="720000"/>
            <a:chOff x="6043267" y="3172697"/>
            <a:chExt cx="360000" cy="720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B886CB5-AAB9-30EE-941F-1D261135BDD7}"/>
                </a:ext>
              </a:extLst>
            </p:cNvPr>
            <p:cNvSpPr/>
            <p:nvPr/>
          </p:nvSpPr>
          <p:spPr>
            <a:xfrm>
              <a:off x="6043267" y="317269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802793C-8A1C-DBA9-DFF8-1EDC2C34B7BD}"/>
                </a:ext>
              </a:extLst>
            </p:cNvPr>
            <p:cNvSpPr/>
            <p:nvPr/>
          </p:nvSpPr>
          <p:spPr>
            <a:xfrm>
              <a:off x="6043267" y="353269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F2E14B0C-E96D-7F47-4A8A-72E2996E6BAD}"/>
              </a:ext>
            </a:extLst>
          </p:cNvPr>
          <p:cNvSpPr txBox="1"/>
          <p:nvPr/>
        </p:nvSpPr>
        <p:spPr>
          <a:xfrm>
            <a:off x="1092644" y="4310807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8CD84CA-1452-DFF0-43EA-308E1406A985}"/>
              </a:ext>
            </a:extLst>
          </p:cNvPr>
          <p:cNvGrpSpPr/>
          <p:nvPr/>
        </p:nvGrpSpPr>
        <p:grpSpPr>
          <a:xfrm>
            <a:off x="7516166" y="1595372"/>
            <a:ext cx="360000" cy="1075606"/>
            <a:chOff x="6043267" y="1741485"/>
            <a:chExt cx="360000" cy="10756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77150E-1E98-53E1-7033-695ABD30003A}"/>
                </a:ext>
              </a:extLst>
            </p:cNvPr>
            <p:cNvSpPr/>
            <p:nvPr/>
          </p:nvSpPr>
          <p:spPr>
            <a:xfrm>
              <a:off x="6043267" y="1741485"/>
              <a:ext cx="360000" cy="360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066DC3-55F3-5FE6-6DA1-C6D0D8EDA12A}"/>
                </a:ext>
              </a:extLst>
            </p:cNvPr>
            <p:cNvSpPr/>
            <p:nvPr/>
          </p:nvSpPr>
          <p:spPr>
            <a:xfrm>
              <a:off x="6043267" y="2101485"/>
              <a:ext cx="360000" cy="360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C2D00E4-7D6A-62D3-A370-F0E1E3222609}"/>
                </a:ext>
              </a:extLst>
            </p:cNvPr>
            <p:cNvSpPr/>
            <p:nvPr/>
          </p:nvSpPr>
          <p:spPr>
            <a:xfrm>
              <a:off x="6043267" y="2457091"/>
              <a:ext cx="360000" cy="360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AE44C4-6017-69CD-41FA-C70D958F405E}"/>
              </a:ext>
            </a:extLst>
          </p:cNvPr>
          <p:cNvGrpSpPr/>
          <p:nvPr/>
        </p:nvGrpSpPr>
        <p:grpSpPr>
          <a:xfrm>
            <a:off x="7516166" y="3203902"/>
            <a:ext cx="360000" cy="1075606"/>
            <a:chOff x="6043267" y="3172697"/>
            <a:chExt cx="360000" cy="10756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C03DBD7-C668-B586-23CD-72DD8E10F6F9}"/>
                </a:ext>
              </a:extLst>
            </p:cNvPr>
            <p:cNvSpPr/>
            <p:nvPr/>
          </p:nvSpPr>
          <p:spPr>
            <a:xfrm>
              <a:off x="6043267" y="317269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BDEC90D-155C-5BFA-1E5A-CBBE8DA43098}"/>
                </a:ext>
              </a:extLst>
            </p:cNvPr>
            <p:cNvSpPr/>
            <p:nvPr/>
          </p:nvSpPr>
          <p:spPr>
            <a:xfrm>
              <a:off x="6043267" y="353269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1983229-CDE8-54DB-9142-3E51EE0B5EB7}"/>
                </a:ext>
              </a:extLst>
            </p:cNvPr>
            <p:cNvSpPr/>
            <p:nvPr/>
          </p:nvSpPr>
          <p:spPr>
            <a:xfrm>
              <a:off x="6043267" y="3888303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68BF30-66DE-19B4-1B9B-FE1B99B933A4}"/>
              </a:ext>
            </a:extLst>
          </p:cNvPr>
          <p:cNvSpPr txBox="1"/>
          <p:nvPr/>
        </p:nvSpPr>
        <p:spPr>
          <a:xfrm>
            <a:off x="5030802" y="5566965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0D007-E663-F1FD-F1BC-40AA51BA3059}"/>
              </a:ext>
            </a:extLst>
          </p:cNvPr>
          <p:cNvSpPr txBox="1"/>
          <p:nvPr/>
        </p:nvSpPr>
        <p:spPr>
          <a:xfrm>
            <a:off x="2939651" y="5634577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/>
              <p:nvPr/>
            </p:nvSpPr>
            <p:spPr>
              <a:xfrm>
                <a:off x="8199005" y="3049798"/>
                <a:ext cx="1947841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05" y="3049798"/>
                <a:ext cx="1947841" cy="1050031"/>
              </a:xfrm>
              <a:prstGeom prst="rect">
                <a:avLst/>
              </a:prstGeom>
              <a:blipFill>
                <a:blip r:embed="rId2"/>
                <a:stretch>
                  <a:fillRect l="-20000" t="-115476" r="-645" b="-16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F40B7D95-3E21-9619-17D9-A6ACEE2431E1}"/>
              </a:ext>
            </a:extLst>
          </p:cNvPr>
          <p:cNvGrpSpPr/>
          <p:nvPr/>
        </p:nvGrpSpPr>
        <p:grpSpPr>
          <a:xfrm rot="5400000">
            <a:off x="2854468" y="568449"/>
            <a:ext cx="720000" cy="2866818"/>
            <a:chOff x="1606931" y="360851"/>
            <a:chExt cx="720000" cy="28668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D881246-3741-0772-5643-743FB6F5BE92}"/>
                </a:ext>
              </a:extLst>
            </p:cNvPr>
            <p:cNvGrpSpPr/>
            <p:nvPr/>
          </p:nvGrpSpPr>
          <p:grpSpPr>
            <a:xfrm>
              <a:off x="1606931" y="360851"/>
              <a:ext cx="360000" cy="2866818"/>
              <a:chOff x="1460665" y="866899"/>
              <a:chExt cx="360000" cy="286681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170FF8B-3F44-73C0-BA34-0C3D82E267EF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FAAE46-0961-D543-F096-CCA12141FACC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1CCA444-0EA8-71F5-7C4C-A04EF39FC985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A40203C-3E0E-CD77-E715-B58B4B75B588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2711A74-8662-5047-138C-81990897DB74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A97C428-2819-C504-5B2C-21FC364E1BFD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824AB77-17DD-3A4B-0B2B-EFF913CA3E8D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BA02D60-FE9D-C8D1-9703-658E23E77DC2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A872089-2B87-0CE0-BC3D-4F3EF47E2D5B}"/>
                </a:ext>
              </a:extLst>
            </p:cNvPr>
            <p:cNvGrpSpPr/>
            <p:nvPr/>
          </p:nvGrpSpPr>
          <p:grpSpPr>
            <a:xfrm>
              <a:off x="1966931" y="360851"/>
              <a:ext cx="360000" cy="2866818"/>
              <a:chOff x="1460665" y="866899"/>
              <a:chExt cx="360000" cy="286681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B78B60-360B-9C22-3F8D-35BD00F5A40D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AEB2126-C105-10B1-B542-9AAB9BD64814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0BC5B2E-A700-ED9B-BCB3-54FF11082773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28A22AD-0FAE-936B-5555-C64FB475FC48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B3C1CC2-6BA4-1A19-4A10-FC2545B808BE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BC272F2-D2F1-B041-8007-B16B3B68BE90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27862A0-FF1E-17F0-D1C3-B9238040360B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7C9DD91-A6D6-9598-E123-ED3020DCC6DB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CBB4FD9-2654-DFB9-9F82-B81A9B6C8284}"/>
              </a:ext>
            </a:extLst>
          </p:cNvPr>
          <p:cNvGrpSpPr/>
          <p:nvPr/>
        </p:nvGrpSpPr>
        <p:grpSpPr>
          <a:xfrm rot="5400000">
            <a:off x="3034468" y="1105953"/>
            <a:ext cx="360000" cy="2866818"/>
            <a:chOff x="1460665" y="866899"/>
            <a:chExt cx="360000" cy="286681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ED9B29F-205A-4B4A-C8B0-D866D70EFBD6}"/>
                </a:ext>
              </a:extLst>
            </p:cNvPr>
            <p:cNvSpPr/>
            <p:nvPr/>
          </p:nvSpPr>
          <p:spPr>
            <a:xfrm>
              <a:off x="1460665" y="86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F048601-1099-FBD2-76EB-21473DCB5534}"/>
                </a:ext>
              </a:extLst>
            </p:cNvPr>
            <p:cNvSpPr/>
            <p:nvPr/>
          </p:nvSpPr>
          <p:spPr>
            <a:xfrm>
              <a:off x="1460665" y="1226899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1B2EAF6-46D5-1065-A2A4-6E2FF6836B09}"/>
                </a:ext>
              </a:extLst>
            </p:cNvPr>
            <p:cNvSpPr/>
            <p:nvPr/>
          </p:nvSpPr>
          <p:spPr>
            <a:xfrm>
              <a:off x="1460665" y="158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1EDBD8D-CA70-4F76-7FC0-9F78EA50C08D}"/>
                </a:ext>
              </a:extLst>
            </p:cNvPr>
            <p:cNvSpPr/>
            <p:nvPr/>
          </p:nvSpPr>
          <p:spPr>
            <a:xfrm>
              <a:off x="1460665" y="1942505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9CDBE74-B927-34E7-40CC-75C723883021}"/>
                </a:ext>
              </a:extLst>
            </p:cNvPr>
            <p:cNvSpPr/>
            <p:nvPr/>
          </p:nvSpPr>
          <p:spPr>
            <a:xfrm>
              <a:off x="1460665" y="229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6B814F0-07B1-EC8E-6D0D-3ACE9F142B2C}"/>
                </a:ext>
              </a:extLst>
            </p:cNvPr>
            <p:cNvSpPr/>
            <p:nvPr/>
          </p:nvSpPr>
          <p:spPr>
            <a:xfrm>
              <a:off x="1460665" y="2658111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39EEE9B-EB10-6931-80D7-AB99E6A1C543}"/>
                </a:ext>
              </a:extLst>
            </p:cNvPr>
            <p:cNvSpPr/>
            <p:nvPr/>
          </p:nvSpPr>
          <p:spPr>
            <a:xfrm>
              <a:off x="1460665" y="301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E3C662E-2E6C-4601-3F74-BD590E5386C9}"/>
                </a:ext>
              </a:extLst>
            </p:cNvPr>
            <p:cNvSpPr/>
            <p:nvPr/>
          </p:nvSpPr>
          <p:spPr>
            <a:xfrm>
              <a:off x="1460665" y="337371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BF917DD-E1E3-841F-219A-1B70606F4651}"/>
              </a:ext>
            </a:extLst>
          </p:cNvPr>
          <p:cNvGrpSpPr/>
          <p:nvPr/>
        </p:nvGrpSpPr>
        <p:grpSpPr>
          <a:xfrm rot="5400000">
            <a:off x="3032422" y="1998109"/>
            <a:ext cx="360000" cy="2866818"/>
            <a:chOff x="1460665" y="866899"/>
            <a:chExt cx="360000" cy="286681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CA3411E-A62D-71B1-F115-052F29129EC9}"/>
                </a:ext>
              </a:extLst>
            </p:cNvPr>
            <p:cNvSpPr/>
            <p:nvPr/>
          </p:nvSpPr>
          <p:spPr>
            <a:xfrm>
              <a:off x="1460665" y="866899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5A9E5BC-5CA1-F1D7-323F-18774EF8E8FE}"/>
                </a:ext>
              </a:extLst>
            </p:cNvPr>
            <p:cNvSpPr/>
            <p:nvPr/>
          </p:nvSpPr>
          <p:spPr>
            <a:xfrm>
              <a:off x="1460665" y="1226899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760A35D-D71D-4FC8-7E8A-0BAFF7F24041}"/>
                </a:ext>
              </a:extLst>
            </p:cNvPr>
            <p:cNvSpPr/>
            <p:nvPr/>
          </p:nvSpPr>
          <p:spPr>
            <a:xfrm>
              <a:off x="1460665" y="1582505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0E17AA6-B58E-186F-C484-85AD2017532C}"/>
                </a:ext>
              </a:extLst>
            </p:cNvPr>
            <p:cNvSpPr/>
            <p:nvPr/>
          </p:nvSpPr>
          <p:spPr>
            <a:xfrm>
              <a:off x="1460665" y="1942505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F8B99BE-A0C5-EEA6-DBF7-82523D291EEA}"/>
                </a:ext>
              </a:extLst>
            </p:cNvPr>
            <p:cNvSpPr/>
            <p:nvPr/>
          </p:nvSpPr>
          <p:spPr>
            <a:xfrm>
              <a:off x="1460665" y="2298111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563ACC-34C6-D8E5-2F19-4DFDDAC88F8B}"/>
                </a:ext>
              </a:extLst>
            </p:cNvPr>
            <p:cNvSpPr/>
            <p:nvPr/>
          </p:nvSpPr>
          <p:spPr>
            <a:xfrm>
              <a:off x="1460665" y="2658111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EE46BD0-00CD-28CF-0B29-C4467E686E9C}"/>
                </a:ext>
              </a:extLst>
            </p:cNvPr>
            <p:cNvSpPr/>
            <p:nvPr/>
          </p:nvSpPr>
          <p:spPr>
            <a:xfrm>
              <a:off x="1460665" y="301371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20D5DFF-1D5D-44B5-5E9B-2BB8076A345F}"/>
                </a:ext>
              </a:extLst>
            </p:cNvPr>
            <p:cNvSpPr/>
            <p:nvPr/>
          </p:nvSpPr>
          <p:spPr>
            <a:xfrm>
              <a:off x="1460665" y="3373717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6D70A9D-A26C-6850-2F47-D0069F604DA4}"/>
              </a:ext>
            </a:extLst>
          </p:cNvPr>
          <p:cNvGrpSpPr/>
          <p:nvPr/>
        </p:nvGrpSpPr>
        <p:grpSpPr>
          <a:xfrm rot="5400000">
            <a:off x="2852422" y="2535613"/>
            <a:ext cx="720000" cy="2866818"/>
            <a:chOff x="1606931" y="360851"/>
            <a:chExt cx="720000" cy="2866818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B71C957-5886-EDF3-1511-9E8F203F2EDC}"/>
                </a:ext>
              </a:extLst>
            </p:cNvPr>
            <p:cNvGrpSpPr/>
            <p:nvPr/>
          </p:nvGrpSpPr>
          <p:grpSpPr>
            <a:xfrm>
              <a:off x="160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D935B4F-68BB-1E7D-95FF-26C60EB3EA0C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BAFDC543-EFD1-BCAE-E736-8DA28D29DDE9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7595CBF-8526-D17B-C481-4CF7309CC54A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4E8B84D-BA8A-E0D2-F0EF-44CD7A0D5A88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132F701-4B43-7E23-31A8-D5EA48727928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0A0AA65-168F-C7E6-FB62-681BCBBF4889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FB99B7A-1162-0B57-7A3C-22FCA3A0F27B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0187F1B-0D9D-8488-60A4-65D1689B5455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6F1DEB7-5C5C-0B10-AF8C-04D21F15D8F6}"/>
                </a:ext>
              </a:extLst>
            </p:cNvPr>
            <p:cNvGrpSpPr/>
            <p:nvPr/>
          </p:nvGrpSpPr>
          <p:grpSpPr>
            <a:xfrm>
              <a:off x="196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77C9396-37D9-0B58-DB18-A290F83A8589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7F153D1-0E29-D8EB-E226-949286323B27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EE64BB3-6426-7EA1-BD68-3AEB17FD2EE9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C3C0430-06E7-BCDB-FD83-041063EAE6DB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EA22A316-680F-C81A-896A-7BCE390BB2B4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A7FDCD6-1CB7-D39D-D253-551D04C7D9CB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4BA15456-7891-ACFD-3339-D05BE02FDAED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6DFEB64A-77A7-FB9F-A1BC-46113FEC93AE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DB379C6-F7F6-F36B-1407-50F48CC6697D}"/>
              </a:ext>
            </a:extLst>
          </p:cNvPr>
          <p:cNvGrpSpPr/>
          <p:nvPr/>
        </p:nvGrpSpPr>
        <p:grpSpPr>
          <a:xfrm>
            <a:off x="5044276" y="1641481"/>
            <a:ext cx="360000" cy="1075606"/>
            <a:chOff x="5044276" y="1562047"/>
            <a:chExt cx="360000" cy="1075606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B38865D-2D15-5390-29F2-79CF01F69D99}"/>
                </a:ext>
              </a:extLst>
            </p:cNvPr>
            <p:cNvSpPr/>
            <p:nvPr/>
          </p:nvSpPr>
          <p:spPr>
            <a:xfrm>
              <a:off x="5044276" y="156204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23060FB-A268-5518-782A-175CC2CC6671}"/>
                </a:ext>
              </a:extLst>
            </p:cNvPr>
            <p:cNvSpPr/>
            <p:nvPr/>
          </p:nvSpPr>
          <p:spPr>
            <a:xfrm>
              <a:off x="5044276" y="192204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23DCC54-3D9E-E154-3953-A572FED9487B}"/>
                </a:ext>
              </a:extLst>
            </p:cNvPr>
            <p:cNvSpPr/>
            <p:nvPr/>
          </p:nvSpPr>
          <p:spPr>
            <a:xfrm>
              <a:off x="5044276" y="2277653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757C0FC-CB39-236C-1CB6-EC310075DBEC}"/>
              </a:ext>
            </a:extLst>
          </p:cNvPr>
          <p:cNvGrpSpPr/>
          <p:nvPr/>
        </p:nvGrpSpPr>
        <p:grpSpPr>
          <a:xfrm>
            <a:off x="5042602" y="3251219"/>
            <a:ext cx="360000" cy="1075606"/>
            <a:chOff x="5044276" y="2637653"/>
            <a:chExt cx="360000" cy="107560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02D96A9-7BF7-8EEB-F2E8-AB86652F9296}"/>
                </a:ext>
              </a:extLst>
            </p:cNvPr>
            <p:cNvSpPr/>
            <p:nvPr/>
          </p:nvSpPr>
          <p:spPr>
            <a:xfrm>
              <a:off x="5044276" y="263765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60C5A04-E86F-B9FA-D034-EE74083610B1}"/>
                </a:ext>
              </a:extLst>
            </p:cNvPr>
            <p:cNvSpPr/>
            <p:nvPr/>
          </p:nvSpPr>
          <p:spPr>
            <a:xfrm>
              <a:off x="5044276" y="2993259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594730C0-19E3-50CB-F1B7-627A103B1E07}"/>
                </a:ext>
              </a:extLst>
            </p:cNvPr>
            <p:cNvSpPr/>
            <p:nvPr/>
          </p:nvSpPr>
          <p:spPr>
            <a:xfrm>
              <a:off x="5044276" y="3353259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9A49D1-CF8D-A923-5A7F-156E3D23A998}"/>
              </a:ext>
            </a:extLst>
          </p:cNvPr>
          <p:cNvGrpSpPr/>
          <p:nvPr/>
        </p:nvGrpSpPr>
        <p:grpSpPr>
          <a:xfrm>
            <a:off x="5031919" y="4846965"/>
            <a:ext cx="360000" cy="720000"/>
            <a:chOff x="5044276" y="3708865"/>
            <a:chExt cx="360000" cy="7200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E166002-71C4-F451-480E-E5A57032ADDD}"/>
                </a:ext>
              </a:extLst>
            </p:cNvPr>
            <p:cNvSpPr/>
            <p:nvPr/>
          </p:nvSpPr>
          <p:spPr>
            <a:xfrm>
              <a:off x="5044276" y="3708865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32AE82A-7064-13E5-0EC2-107E72F108F9}"/>
                </a:ext>
              </a:extLst>
            </p:cNvPr>
            <p:cNvSpPr/>
            <p:nvPr/>
          </p:nvSpPr>
          <p:spPr>
            <a:xfrm>
              <a:off x="5044276" y="4068865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DC972236-8921-2146-4FAF-C6058750CDD8}"/>
              </a:ext>
            </a:extLst>
          </p:cNvPr>
          <p:cNvSpPr txBox="1"/>
          <p:nvPr/>
        </p:nvSpPr>
        <p:spPr>
          <a:xfrm>
            <a:off x="7494925" y="5542540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/>
              <p:nvPr/>
            </p:nvSpPr>
            <p:spPr>
              <a:xfrm>
                <a:off x="6920885" y="3200567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ko-KR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885" y="3200567"/>
                <a:ext cx="4784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/>
              <p:nvPr/>
            </p:nvSpPr>
            <p:spPr>
              <a:xfrm>
                <a:off x="4587974" y="3252585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974" y="3252585"/>
                <a:ext cx="4784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23829FD-3A3A-66B2-3ABA-30E20A643AA8}"/>
              </a:ext>
            </a:extLst>
          </p:cNvPr>
          <p:cNvSpPr txBox="1"/>
          <p:nvPr/>
        </p:nvSpPr>
        <p:spPr>
          <a:xfrm>
            <a:off x="1011635" y="1841103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87850F-4DC1-A20E-B72F-47EE2FD962B7}"/>
              </a:ext>
            </a:extLst>
          </p:cNvPr>
          <p:cNvSpPr txBox="1"/>
          <p:nvPr/>
        </p:nvSpPr>
        <p:spPr>
          <a:xfrm>
            <a:off x="1081412" y="3371641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F7DE1C-6A6E-D219-830A-10BC5E4766EB}"/>
              </a:ext>
            </a:extLst>
          </p:cNvPr>
          <p:cNvGrpSpPr/>
          <p:nvPr/>
        </p:nvGrpSpPr>
        <p:grpSpPr>
          <a:xfrm rot="5400000">
            <a:off x="2856665" y="3773556"/>
            <a:ext cx="720000" cy="2866818"/>
            <a:chOff x="1606931" y="360851"/>
            <a:chExt cx="720000" cy="2866818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DAD28F8-AE5B-3F84-F9D4-7569825D6330}"/>
                </a:ext>
              </a:extLst>
            </p:cNvPr>
            <p:cNvGrpSpPr/>
            <p:nvPr/>
          </p:nvGrpSpPr>
          <p:grpSpPr>
            <a:xfrm>
              <a:off x="160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2F7BFB7-D4DB-D985-1245-7C9B1FD77EAE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EC908B7A-59C8-8D37-9AC2-7139AB768A6C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D3706C2-4891-3EFF-09A2-56317744D052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3AA234B-44F1-F22A-459D-48D35E8CFC54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4426B99-121C-B7CB-E904-513A255DA752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A5EA045-E8E2-70FE-614B-02BB72D0BC64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C5AD0328-F788-3FA7-C29F-F5317AA47D20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DB17692E-CB7E-A08E-A4E0-09259616C542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266F090-DC22-BB95-63A6-DF6E7B98B064}"/>
                </a:ext>
              </a:extLst>
            </p:cNvPr>
            <p:cNvGrpSpPr/>
            <p:nvPr/>
          </p:nvGrpSpPr>
          <p:grpSpPr>
            <a:xfrm>
              <a:off x="1966931" y="360851"/>
              <a:ext cx="360000" cy="2866818"/>
              <a:chOff x="1460665" y="866899"/>
              <a:chExt cx="360000" cy="2866818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86104BC-ED05-D648-F911-01C551A233E3}"/>
                  </a:ext>
                </a:extLst>
              </p:cNvPr>
              <p:cNvSpPr/>
              <p:nvPr/>
            </p:nvSpPr>
            <p:spPr>
              <a:xfrm>
                <a:off x="1460665" y="86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AE478AA-A4E0-53E8-899E-30739CD4409E}"/>
                  </a:ext>
                </a:extLst>
              </p:cNvPr>
              <p:cNvSpPr/>
              <p:nvPr/>
            </p:nvSpPr>
            <p:spPr>
              <a:xfrm>
                <a:off x="1460665" y="1226899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8CF2329-EDB2-AF99-4006-505015EA001F}"/>
                  </a:ext>
                </a:extLst>
              </p:cNvPr>
              <p:cNvSpPr/>
              <p:nvPr/>
            </p:nvSpPr>
            <p:spPr>
              <a:xfrm>
                <a:off x="1460665" y="158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971B2CF-BD17-4ED9-5413-B98BB5E9A20E}"/>
                  </a:ext>
                </a:extLst>
              </p:cNvPr>
              <p:cNvSpPr/>
              <p:nvPr/>
            </p:nvSpPr>
            <p:spPr>
              <a:xfrm>
                <a:off x="1460665" y="1942505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95D73A9-B31C-1E2F-0F7E-5A1D26B33493}"/>
                  </a:ext>
                </a:extLst>
              </p:cNvPr>
              <p:cNvSpPr/>
              <p:nvPr/>
            </p:nvSpPr>
            <p:spPr>
              <a:xfrm>
                <a:off x="1460665" y="229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EC1BE55-2EB4-24BA-BAC5-A2BB3C2C1F76}"/>
                  </a:ext>
                </a:extLst>
              </p:cNvPr>
              <p:cNvSpPr/>
              <p:nvPr/>
            </p:nvSpPr>
            <p:spPr>
              <a:xfrm>
                <a:off x="1460665" y="2658111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E1707CA-BEF0-7392-C201-EB47D451615F}"/>
                  </a:ext>
                </a:extLst>
              </p:cNvPr>
              <p:cNvSpPr/>
              <p:nvPr/>
            </p:nvSpPr>
            <p:spPr>
              <a:xfrm>
                <a:off x="1460665" y="301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EA50321-0503-9E4B-2E23-1FE3A473F97A}"/>
                  </a:ext>
                </a:extLst>
              </p:cNvPr>
              <p:cNvSpPr/>
              <p:nvPr/>
            </p:nvSpPr>
            <p:spPr>
              <a:xfrm>
                <a:off x="1460665" y="3373717"/>
                <a:ext cx="360000" cy="360000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279CED1-55FF-25A2-FEEA-A842BE33D43D}"/>
              </a:ext>
            </a:extLst>
          </p:cNvPr>
          <p:cNvGrpSpPr/>
          <p:nvPr/>
        </p:nvGrpSpPr>
        <p:grpSpPr>
          <a:xfrm>
            <a:off x="7516166" y="4798282"/>
            <a:ext cx="360000" cy="720000"/>
            <a:chOff x="6043267" y="3172697"/>
            <a:chExt cx="360000" cy="720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B886CB5-AAB9-30EE-941F-1D261135BDD7}"/>
                </a:ext>
              </a:extLst>
            </p:cNvPr>
            <p:cNvSpPr/>
            <p:nvPr/>
          </p:nvSpPr>
          <p:spPr>
            <a:xfrm>
              <a:off x="6043267" y="317269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802793C-8A1C-DBA9-DFF8-1EDC2C34B7BD}"/>
                </a:ext>
              </a:extLst>
            </p:cNvPr>
            <p:cNvSpPr/>
            <p:nvPr/>
          </p:nvSpPr>
          <p:spPr>
            <a:xfrm>
              <a:off x="6043267" y="3532697"/>
              <a:ext cx="360000" cy="360000"/>
            </a:xfrm>
            <a:prstGeom prst="rect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2209693-5043-A641-D0E9-B89FFC9A491A}"/>
              </a:ext>
            </a:extLst>
          </p:cNvPr>
          <p:cNvGrpSpPr/>
          <p:nvPr/>
        </p:nvGrpSpPr>
        <p:grpSpPr>
          <a:xfrm>
            <a:off x="5765033" y="3263459"/>
            <a:ext cx="360000" cy="1075606"/>
            <a:chOff x="5044276" y="1562047"/>
            <a:chExt cx="360000" cy="10756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269E23D-E686-603A-D4A3-D39421823020}"/>
                </a:ext>
              </a:extLst>
            </p:cNvPr>
            <p:cNvSpPr/>
            <p:nvPr/>
          </p:nvSpPr>
          <p:spPr>
            <a:xfrm>
              <a:off x="5044276" y="156204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3C1DFA7-F8CF-BF0F-5C44-EEC33BEB1228}"/>
                </a:ext>
              </a:extLst>
            </p:cNvPr>
            <p:cNvSpPr/>
            <p:nvPr/>
          </p:nvSpPr>
          <p:spPr>
            <a:xfrm>
              <a:off x="5044276" y="192204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67EB13A-AF11-7E01-F102-C9A97BD8D3DE}"/>
                </a:ext>
              </a:extLst>
            </p:cNvPr>
            <p:cNvSpPr/>
            <p:nvPr/>
          </p:nvSpPr>
          <p:spPr>
            <a:xfrm>
              <a:off x="5044276" y="2277653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2546014-8464-0D63-BE78-AE611A61736B}"/>
              </a:ext>
            </a:extLst>
          </p:cNvPr>
          <p:cNvGrpSpPr/>
          <p:nvPr/>
        </p:nvGrpSpPr>
        <p:grpSpPr>
          <a:xfrm>
            <a:off x="5763359" y="4514848"/>
            <a:ext cx="360000" cy="1075606"/>
            <a:chOff x="5044276" y="2637653"/>
            <a:chExt cx="360000" cy="107560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E57A3EC-4E4D-0FCD-20C8-8D09AD384DD6}"/>
                </a:ext>
              </a:extLst>
            </p:cNvPr>
            <p:cNvSpPr/>
            <p:nvPr/>
          </p:nvSpPr>
          <p:spPr>
            <a:xfrm>
              <a:off x="5044276" y="263765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405AD00-A081-7041-6613-7E89E146B890}"/>
                </a:ext>
              </a:extLst>
            </p:cNvPr>
            <p:cNvSpPr/>
            <p:nvPr/>
          </p:nvSpPr>
          <p:spPr>
            <a:xfrm>
              <a:off x="5044276" y="2993259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0F06AEE-07B3-23C4-A806-F787B8916D9F}"/>
                </a:ext>
              </a:extLst>
            </p:cNvPr>
            <p:cNvSpPr/>
            <p:nvPr/>
          </p:nvSpPr>
          <p:spPr>
            <a:xfrm>
              <a:off x="5044276" y="3353259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D6BE47B-DCAB-5DE0-5631-1BB62CDCC2D5}"/>
              </a:ext>
            </a:extLst>
          </p:cNvPr>
          <p:cNvGrpSpPr/>
          <p:nvPr/>
        </p:nvGrpSpPr>
        <p:grpSpPr>
          <a:xfrm>
            <a:off x="5755121" y="1641385"/>
            <a:ext cx="360000" cy="720000"/>
            <a:chOff x="5044276" y="3708865"/>
            <a:chExt cx="360000" cy="7200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DF6D88D-7178-5BCF-100D-4CD798275376}"/>
                </a:ext>
              </a:extLst>
            </p:cNvPr>
            <p:cNvSpPr/>
            <p:nvPr/>
          </p:nvSpPr>
          <p:spPr>
            <a:xfrm>
              <a:off x="5044276" y="3708865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F1ED050-B34C-17AC-4C17-2D0204BFE97A}"/>
                </a:ext>
              </a:extLst>
            </p:cNvPr>
            <p:cNvSpPr/>
            <p:nvPr/>
          </p:nvSpPr>
          <p:spPr>
            <a:xfrm>
              <a:off x="5044276" y="4068865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146D357-3C0D-8C69-0623-4AD5134F2C8A}"/>
              </a:ext>
            </a:extLst>
          </p:cNvPr>
          <p:cNvGrpSpPr/>
          <p:nvPr/>
        </p:nvGrpSpPr>
        <p:grpSpPr>
          <a:xfrm>
            <a:off x="6522006" y="4526648"/>
            <a:ext cx="360000" cy="1075606"/>
            <a:chOff x="5044276" y="1562047"/>
            <a:chExt cx="360000" cy="1075606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EC3A1BB-0D71-F1CD-B671-2D88C739C0D4}"/>
                </a:ext>
              </a:extLst>
            </p:cNvPr>
            <p:cNvSpPr/>
            <p:nvPr/>
          </p:nvSpPr>
          <p:spPr>
            <a:xfrm>
              <a:off x="5044276" y="156204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BA226AF-C3F4-BCBB-AAC9-F4E8A2AD050A}"/>
                </a:ext>
              </a:extLst>
            </p:cNvPr>
            <p:cNvSpPr/>
            <p:nvPr/>
          </p:nvSpPr>
          <p:spPr>
            <a:xfrm>
              <a:off x="5044276" y="1922047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39B6D2D-49D7-93E0-EAC5-3F9A79A105FA}"/>
                </a:ext>
              </a:extLst>
            </p:cNvPr>
            <p:cNvSpPr/>
            <p:nvPr/>
          </p:nvSpPr>
          <p:spPr>
            <a:xfrm>
              <a:off x="5044276" y="2277653"/>
              <a:ext cx="360000" cy="36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0AF97FE-AE11-1BA5-022A-7F08F84377A1}"/>
              </a:ext>
            </a:extLst>
          </p:cNvPr>
          <p:cNvGrpSpPr/>
          <p:nvPr/>
        </p:nvGrpSpPr>
        <p:grpSpPr>
          <a:xfrm>
            <a:off x="6519624" y="1641385"/>
            <a:ext cx="360000" cy="1075606"/>
            <a:chOff x="5044276" y="2637653"/>
            <a:chExt cx="360000" cy="107560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6696B89-84A7-2D4E-BA39-47AD26A4BB67}"/>
                </a:ext>
              </a:extLst>
            </p:cNvPr>
            <p:cNvSpPr/>
            <p:nvPr/>
          </p:nvSpPr>
          <p:spPr>
            <a:xfrm>
              <a:off x="5044276" y="2637653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4827B57-6425-C1C3-AB6D-85595BD94BF2}"/>
                </a:ext>
              </a:extLst>
            </p:cNvPr>
            <p:cNvSpPr/>
            <p:nvPr/>
          </p:nvSpPr>
          <p:spPr>
            <a:xfrm>
              <a:off x="5044276" y="2993259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DA416F2-C63B-90B8-97FF-45C560E578DF}"/>
                </a:ext>
              </a:extLst>
            </p:cNvPr>
            <p:cNvSpPr/>
            <p:nvPr/>
          </p:nvSpPr>
          <p:spPr>
            <a:xfrm>
              <a:off x="5044276" y="3353259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9E4DF0-46CE-0B19-4FB2-E1F6B20E1259}"/>
              </a:ext>
            </a:extLst>
          </p:cNvPr>
          <p:cNvGrpSpPr/>
          <p:nvPr/>
        </p:nvGrpSpPr>
        <p:grpSpPr>
          <a:xfrm>
            <a:off x="6512094" y="3262923"/>
            <a:ext cx="360000" cy="720000"/>
            <a:chOff x="5044276" y="3708865"/>
            <a:chExt cx="360000" cy="7200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94E561D-6739-3077-3281-687C8AF68302}"/>
                </a:ext>
              </a:extLst>
            </p:cNvPr>
            <p:cNvSpPr/>
            <p:nvPr/>
          </p:nvSpPr>
          <p:spPr>
            <a:xfrm>
              <a:off x="5044276" y="3708865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33C179D-DDB1-CADB-BCCD-479A9E348A61}"/>
                </a:ext>
              </a:extLst>
            </p:cNvPr>
            <p:cNvSpPr/>
            <p:nvPr/>
          </p:nvSpPr>
          <p:spPr>
            <a:xfrm>
              <a:off x="5044276" y="4068865"/>
              <a:ext cx="360000" cy="360000"/>
            </a:xfrm>
            <a:prstGeom prst="rect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5C1ED5D-1939-9D0A-B190-D23F15CDE49F}"/>
              </a:ext>
            </a:extLst>
          </p:cNvPr>
          <p:cNvCxnSpPr>
            <a:stCxn id="116" idx="3"/>
            <a:endCxn id="61" idx="1"/>
          </p:cNvCxnSpPr>
          <p:nvPr/>
        </p:nvCxnSpPr>
        <p:spPr>
          <a:xfrm>
            <a:off x="5404276" y="2181481"/>
            <a:ext cx="360757" cy="1621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90D91B9-E6D4-AD6B-AC49-69070422211A}"/>
              </a:ext>
            </a:extLst>
          </p:cNvPr>
          <p:cNvCxnSpPr>
            <a:cxnSpLocks/>
            <a:stCxn id="119" idx="3"/>
            <a:endCxn id="73" idx="1"/>
          </p:cNvCxnSpPr>
          <p:nvPr/>
        </p:nvCxnSpPr>
        <p:spPr>
          <a:xfrm>
            <a:off x="5402602" y="3786825"/>
            <a:ext cx="360757" cy="12636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BC9B8744-A3E5-E96D-EB06-6650F28038FB}"/>
              </a:ext>
            </a:extLst>
          </p:cNvPr>
          <p:cNvCxnSpPr>
            <a:cxnSpLocks/>
          </p:cNvCxnSpPr>
          <p:nvPr/>
        </p:nvCxnSpPr>
        <p:spPr>
          <a:xfrm flipV="1">
            <a:off x="5421547" y="2202512"/>
            <a:ext cx="333574" cy="27532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022B63D-65AD-E43C-9B55-ACF8AEF3D42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6137006" y="2276221"/>
            <a:ext cx="375088" cy="11667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1274DAC-9669-DBD5-9135-0ADE7BCB4D1B}"/>
              </a:ext>
            </a:extLst>
          </p:cNvPr>
          <p:cNvCxnSpPr>
            <a:cxnSpLocks/>
            <a:stCxn id="61" idx="3"/>
            <a:endCxn id="108" idx="1"/>
          </p:cNvCxnSpPr>
          <p:nvPr/>
        </p:nvCxnSpPr>
        <p:spPr>
          <a:xfrm>
            <a:off x="6125033" y="3803459"/>
            <a:ext cx="396973" cy="12631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D68418C-3932-8812-30C0-4D4E4D9B1183}"/>
              </a:ext>
            </a:extLst>
          </p:cNvPr>
          <p:cNvCxnSpPr>
            <a:cxnSpLocks/>
            <a:stCxn id="73" idx="3"/>
            <a:endCxn id="126" idx="1"/>
          </p:cNvCxnSpPr>
          <p:nvPr/>
        </p:nvCxnSpPr>
        <p:spPr>
          <a:xfrm flipV="1">
            <a:off x="6123359" y="2176991"/>
            <a:ext cx="396265" cy="28734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왼쪽 중괄호[L] 150">
            <a:extLst>
              <a:ext uri="{FF2B5EF4-FFF2-40B4-BE49-F238E27FC236}">
                <a16:creationId xmlns:a16="http://schemas.microsoft.com/office/drawing/2014/main" id="{CEAFED07-0514-7C7A-444C-CCD570135B04}"/>
              </a:ext>
            </a:extLst>
          </p:cNvPr>
          <p:cNvSpPr/>
          <p:nvPr/>
        </p:nvSpPr>
        <p:spPr>
          <a:xfrm rot="5400000">
            <a:off x="2181314" y="942305"/>
            <a:ext cx="313512" cy="99262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2" name="왼쪽 중괄호[L] 151">
            <a:extLst>
              <a:ext uri="{FF2B5EF4-FFF2-40B4-BE49-F238E27FC236}">
                <a16:creationId xmlns:a16="http://schemas.microsoft.com/office/drawing/2014/main" id="{CCB2A110-8620-31ED-101B-9FE04E5C63F7}"/>
              </a:ext>
            </a:extLst>
          </p:cNvPr>
          <p:cNvSpPr/>
          <p:nvPr/>
        </p:nvSpPr>
        <p:spPr>
          <a:xfrm rot="5400000">
            <a:off x="4024259" y="942305"/>
            <a:ext cx="280676" cy="9926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3" name="왼쪽 중괄호[L] 152">
            <a:extLst>
              <a:ext uri="{FF2B5EF4-FFF2-40B4-BE49-F238E27FC236}">
                <a16:creationId xmlns:a16="http://schemas.microsoft.com/office/drawing/2014/main" id="{8CBBCDD5-2699-55BF-EC63-8338ABF58466}"/>
              </a:ext>
            </a:extLst>
          </p:cNvPr>
          <p:cNvSpPr/>
          <p:nvPr/>
        </p:nvSpPr>
        <p:spPr>
          <a:xfrm rot="5400000">
            <a:off x="3069886" y="1196257"/>
            <a:ext cx="280677" cy="49348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5" name="왼쪽 중괄호[L] 154">
            <a:extLst>
              <a:ext uri="{FF2B5EF4-FFF2-40B4-BE49-F238E27FC236}">
                <a16:creationId xmlns:a16="http://schemas.microsoft.com/office/drawing/2014/main" id="{B68B9C6C-D4A7-1692-C154-EAF4E92996F6}"/>
              </a:ext>
            </a:extLst>
          </p:cNvPr>
          <p:cNvSpPr/>
          <p:nvPr/>
        </p:nvSpPr>
        <p:spPr>
          <a:xfrm rot="5400000">
            <a:off x="3233469" y="2540247"/>
            <a:ext cx="313512" cy="99262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6" name="왼쪽 중괄호[L] 155">
            <a:extLst>
              <a:ext uri="{FF2B5EF4-FFF2-40B4-BE49-F238E27FC236}">
                <a16:creationId xmlns:a16="http://schemas.microsoft.com/office/drawing/2014/main" id="{E961AAE3-8BED-AD75-3BA4-CD2E2347DF66}"/>
              </a:ext>
            </a:extLst>
          </p:cNvPr>
          <p:cNvSpPr/>
          <p:nvPr/>
        </p:nvSpPr>
        <p:spPr>
          <a:xfrm rot="5400000">
            <a:off x="2178675" y="2553488"/>
            <a:ext cx="280676" cy="9926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7" name="왼쪽 중괄호[L] 156">
            <a:extLst>
              <a:ext uri="{FF2B5EF4-FFF2-40B4-BE49-F238E27FC236}">
                <a16:creationId xmlns:a16="http://schemas.microsoft.com/office/drawing/2014/main" id="{D33644B1-A999-7E5D-BB07-A558CC7A0394}"/>
              </a:ext>
            </a:extLst>
          </p:cNvPr>
          <p:cNvSpPr/>
          <p:nvPr/>
        </p:nvSpPr>
        <p:spPr>
          <a:xfrm rot="5400000">
            <a:off x="4145492" y="2793927"/>
            <a:ext cx="280677" cy="49348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8" name="왼쪽 중괄호[L] 157">
            <a:extLst>
              <a:ext uri="{FF2B5EF4-FFF2-40B4-BE49-F238E27FC236}">
                <a16:creationId xmlns:a16="http://schemas.microsoft.com/office/drawing/2014/main" id="{5BFCE57B-335A-FDA9-4329-FFBFB45C3D64}"/>
              </a:ext>
            </a:extLst>
          </p:cNvPr>
          <p:cNvSpPr/>
          <p:nvPr/>
        </p:nvSpPr>
        <p:spPr>
          <a:xfrm rot="5400000">
            <a:off x="2877862" y="4170655"/>
            <a:ext cx="313512" cy="99262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9" name="왼쪽 중괄호[L] 158">
            <a:extLst>
              <a:ext uri="{FF2B5EF4-FFF2-40B4-BE49-F238E27FC236}">
                <a16:creationId xmlns:a16="http://schemas.microsoft.com/office/drawing/2014/main" id="{0F3A6FAA-B7FD-5517-BA0D-0B4110D0B8E7}"/>
              </a:ext>
            </a:extLst>
          </p:cNvPr>
          <p:cNvSpPr/>
          <p:nvPr/>
        </p:nvSpPr>
        <p:spPr>
          <a:xfrm rot="5400000">
            <a:off x="3954590" y="4196743"/>
            <a:ext cx="280676" cy="9926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0" name="왼쪽 중괄호[L] 159">
            <a:extLst>
              <a:ext uri="{FF2B5EF4-FFF2-40B4-BE49-F238E27FC236}">
                <a16:creationId xmlns:a16="http://schemas.microsoft.com/office/drawing/2014/main" id="{E30C6F84-8E3F-2A24-7DC7-A1C6180B778C}"/>
              </a:ext>
            </a:extLst>
          </p:cNvPr>
          <p:cNvSpPr/>
          <p:nvPr/>
        </p:nvSpPr>
        <p:spPr>
          <a:xfrm rot="5400000">
            <a:off x="1997884" y="4437442"/>
            <a:ext cx="280677" cy="49348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634E81E-8E3F-C6CA-1159-BBC0177ABD11}"/>
              </a:ext>
            </a:extLst>
          </p:cNvPr>
          <p:cNvSpPr txBox="1"/>
          <p:nvPr/>
        </p:nvSpPr>
        <p:spPr>
          <a:xfrm>
            <a:off x="1078418" y="4903293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꺾인 연결선[E] 162">
            <a:extLst>
              <a:ext uri="{FF2B5EF4-FFF2-40B4-BE49-F238E27FC236}">
                <a16:creationId xmlns:a16="http://schemas.microsoft.com/office/drawing/2014/main" id="{F54ADA96-AD6A-FB78-7F23-982399D7E194}"/>
              </a:ext>
            </a:extLst>
          </p:cNvPr>
          <p:cNvCxnSpPr>
            <a:cxnSpLocks/>
            <a:stCxn id="151" idx="1"/>
            <a:endCxn id="115" idx="0"/>
          </p:cNvCxnSpPr>
          <p:nvPr/>
        </p:nvCxnSpPr>
        <p:spPr>
          <a:xfrm rot="16200000" flipH="1">
            <a:off x="3601362" y="18567"/>
            <a:ext cx="359621" cy="2886206"/>
          </a:xfrm>
          <a:prstGeom prst="bentConnector3">
            <a:avLst>
              <a:gd name="adj1" fmla="val -435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39D5AE3C-C77C-3585-B341-C31B761A89DA}"/>
              </a:ext>
            </a:extLst>
          </p:cNvPr>
          <p:cNvCxnSpPr>
            <a:cxnSpLocks/>
            <a:stCxn id="152" idx="1"/>
            <a:endCxn id="111" idx="0"/>
          </p:cNvCxnSpPr>
          <p:nvPr/>
        </p:nvCxnSpPr>
        <p:spPr>
          <a:xfrm rot="16200000" flipH="1">
            <a:off x="5260556" y="202318"/>
            <a:ext cx="343108" cy="2535027"/>
          </a:xfrm>
          <a:prstGeom prst="bentConnector3">
            <a:avLst>
              <a:gd name="adj1" fmla="val -17037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FF664F5C-BAB5-3C86-E46D-A6BED0B02B77}"/>
              </a:ext>
            </a:extLst>
          </p:cNvPr>
          <p:cNvCxnSpPr>
            <a:cxnSpLocks/>
            <a:stCxn id="153" idx="1"/>
            <a:endCxn id="104" idx="0"/>
          </p:cNvCxnSpPr>
          <p:nvPr/>
        </p:nvCxnSpPr>
        <p:spPr>
          <a:xfrm rot="16200000" flipH="1">
            <a:off x="4403310" y="109575"/>
            <a:ext cx="338724" cy="2724897"/>
          </a:xfrm>
          <a:prstGeom prst="bentConnector3">
            <a:avLst>
              <a:gd name="adj1" fmla="val -1124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1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B68BF30-66DE-19B4-1B9B-FE1B99B933A4}"/>
              </a:ext>
            </a:extLst>
          </p:cNvPr>
          <p:cNvSpPr txBox="1"/>
          <p:nvPr/>
        </p:nvSpPr>
        <p:spPr>
          <a:xfrm>
            <a:off x="5645426" y="4169286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0D007-E663-F1FD-F1BC-40AA51BA3059}"/>
              </a:ext>
            </a:extLst>
          </p:cNvPr>
          <p:cNvSpPr txBox="1"/>
          <p:nvPr/>
        </p:nvSpPr>
        <p:spPr>
          <a:xfrm>
            <a:off x="2472213" y="4169287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/>
              <p:nvPr/>
            </p:nvSpPr>
            <p:spPr>
              <a:xfrm>
                <a:off x="4839033" y="5125375"/>
                <a:ext cx="224850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33" y="5125375"/>
                <a:ext cx="2248500" cy="1008225"/>
              </a:xfrm>
              <a:prstGeom prst="rect">
                <a:avLst/>
              </a:prstGeom>
              <a:blipFill>
                <a:blip r:embed="rId2"/>
                <a:stretch>
                  <a:fillRect l="-14607" t="-121250" r="-562" b="-18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4600E58-738B-D1A3-DFB0-612295C83EC5}"/>
              </a:ext>
            </a:extLst>
          </p:cNvPr>
          <p:cNvGrpSpPr/>
          <p:nvPr/>
        </p:nvGrpSpPr>
        <p:grpSpPr>
          <a:xfrm>
            <a:off x="1307779" y="1241297"/>
            <a:ext cx="2872512" cy="2868864"/>
            <a:chOff x="1085211" y="686918"/>
            <a:chExt cx="2872512" cy="2868864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858A2A6-98EB-112D-804F-F915C877B8AD}"/>
                </a:ext>
              </a:extLst>
            </p:cNvPr>
            <p:cNvGrpSpPr/>
            <p:nvPr/>
          </p:nvGrpSpPr>
          <p:grpSpPr>
            <a:xfrm>
              <a:off x="1085211" y="686918"/>
              <a:ext cx="1437504" cy="2866818"/>
              <a:chOff x="1606931" y="360851"/>
              <a:chExt cx="1437504" cy="2866818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F40B7D95-3E21-9619-17D9-A6ACEE2431E1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5D881246-3741-0772-5643-743FB6F5BE92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5170FF8B-3F44-73C0-BA34-0C3D82E267EF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ACFAAE46-0961-D543-F096-CCA12141FACC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D1CCA444-0EA8-71F5-7C4C-A04EF39FC985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EA40203C-3E0E-CD77-E715-B58B4B75B58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A2711A74-8662-5047-138C-81990897DB74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4A97C428-2819-C504-5B2C-21FC364E1BFD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D824AB77-17DD-3A4B-0B2B-EFF913CA3E8D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DBA02D60-FE9D-C8D1-9703-658E23E77DC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2A872089-2B87-0CE0-BC3D-4F3EF47E2D5B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9EB78B60-360B-9C22-3F8D-35BD00F5A40D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2AEB2126-C105-10B1-B542-9AAB9BD6481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80BC5B2E-A700-ED9B-BCB3-54FF11082773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728A22AD-0FAE-936B-5555-C64FB475FC4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7B3C1CC2-6BA4-1A19-4A10-FC2545B808BE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CBC272F2-D2F1-B041-8007-B16B3B68BE90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B27862A0-FF1E-17F0-D1C3-B9238040360B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F7C9DD91-A6D6-9598-E123-ED3020DCC6DB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DB8007A-2728-ECD8-E614-8B80F9C5117E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ECBB4FD9-2654-DFB9-9F82-B81A9B6C8284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EED9B29F-205A-4B4A-C8B0-D866D70EFBD6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3F048601-1099-FBD2-76EB-21473DCB553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C1B2EAF6-46D5-1065-A2A4-6E2FF6836B0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21EDBD8D-CA70-4F76-7FC0-9F78EA50C08D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79CDBE74-B927-34E7-40CC-75C723883021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9" name="직사각형 68">
                    <a:extLst>
                      <a:ext uri="{FF2B5EF4-FFF2-40B4-BE49-F238E27FC236}">
                        <a16:creationId xmlns:a16="http://schemas.microsoft.com/office/drawing/2014/main" id="{F6B814F0-07B1-EC8E-6D0D-3ACE9F142B2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839EEE9B-EB10-6931-80D7-AB99E6A1C543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1E3C662E-2E6C-4601-3F74-BD590E5386C9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CC5E142B-C53C-6102-1B57-1F167B9D5B2E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78D415A4-F1AC-C30B-73B8-94BAECFCBFBB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7F981FCC-FED8-BEAF-0C79-4CBF671E5A4C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1FAC1F50-97A8-1991-3E0A-3367E730EC2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8A40642E-5EB0-6A35-39F0-7CD04512A181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B56CC165-2122-32B8-5755-F55A0D28FA04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A8C3CDB5-0D38-0819-0C66-FD93EAE93445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EE6CAF0A-BD40-C0DB-DD67-30E991F80599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6C10A0B6-D9B6-326F-3D91-E530953BA00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9260279-773B-4B75-1341-AF04E1871DE6}"/>
                </a:ext>
              </a:extLst>
            </p:cNvPr>
            <p:cNvGrpSpPr/>
            <p:nvPr/>
          </p:nvGrpSpPr>
          <p:grpSpPr>
            <a:xfrm>
              <a:off x="2520219" y="688964"/>
              <a:ext cx="1437504" cy="2866818"/>
              <a:chOff x="1606931" y="360851"/>
              <a:chExt cx="1437504" cy="286681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C47929B-AD39-AB3B-62A3-28691B0A9D21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3B4AFEE7-F77B-0027-0A76-890BCF78C88F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104" name="직사각형 103">
                    <a:extLst>
                      <a:ext uri="{FF2B5EF4-FFF2-40B4-BE49-F238E27FC236}">
                        <a16:creationId xmlns:a16="http://schemas.microsoft.com/office/drawing/2014/main" id="{CFA1A851-170B-BBF3-7688-4C02C9BACF96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5" name="직사각형 104">
                    <a:extLst>
                      <a:ext uri="{FF2B5EF4-FFF2-40B4-BE49-F238E27FC236}">
                        <a16:creationId xmlns:a16="http://schemas.microsoft.com/office/drawing/2014/main" id="{24E447C6-D78E-A104-A64D-336DEA78491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71FB7E76-F290-8CD4-88A3-761525FA95D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F0A98C46-8F2F-CCD9-E2E5-EACFE1B536B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E25BF843-1087-0AB8-22D4-97CCBEBE5E3A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D37271D1-8EA2-5C78-C59F-676EC8C6C47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10" name="직사각형 109">
                    <a:extLst>
                      <a:ext uri="{FF2B5EF4-FFF2-40B4-BE49-F238E27FC236}">
                        <a16:creationId xmlns:a16="http://schemas.microsoft.com/office/drawing/2014/main" id="{FF027AEC-885C-09D2-3E66-8FF3D0ECF6A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11" name="직사각형 110">
                    <a:extLst>
                      <a:ext uri="{FF2B5EF4-FFF2-40B4-BE49-F238E27FC236}">
                        <a16:creationId xmlns:a16="http://schemas.microsoft.com/office/drawing/2014/main" id="{1A463371-34D6-C7BB-841E-DE6523062F4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BBF917DD-E1E3-841F-219A-1B70606F4651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9CA3411E-A62D-71B1-F115-052F29129EC9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F5A9E5BC-5CA1-F1D7-323F-18774EF8E8FE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C760A35D-D71D-4FC8-7E8A-0BAFF7F24041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D0E17AA6-B58E-186F-C484-85AD2017532C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0" name="직사각형 99">
                    <a:extLst>
                      <a:ext uri="{FF2B5EF4-FFF2-40B4-BE49-F238E27FC236}">
                        <a16:creationId xmlns:a16="http://schemas.microsoft.com/office/drawing/2014/main" id="{1F8B99BE-A0C5-EEA6-DBF7-82523D291EEA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77563ACC-34C6-D8E5-2F19-4DFDDAC88F8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9EE46BD0-00CD-28CF-0B29-C4467E686E9C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3" name="직사각형 102">
                    <a:extLst>
                      <a:ext uri="{FF2B5EF4-FFF2-40B4-BE49-F238E27FC236}">
                        <a16:creationId xmlns:a16="http://schemas.microsoft.com/office/drawing/2014/main" id="{320D5DFF-1D5D-44B5-5E9B-2BB8076A345F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46D70A9D-A26C-6850-2F47-D0069F604DA4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DB71C957-5886-EDF3-1511-9E8F203F2EDC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6D935B4F-68BB-1E7D-95FF-26C60EB3EA0C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BAFDC543-EFD1-BCAE-E736-8DA28D29DDE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57595CBF-8526-D17B-C481-4CF7309CC54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E4E8B84D-BA8A-E0D2-F0EF-44CD7A0D5A8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0132F701-4B43-7E23-31A8-D5EA48727928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70A0AA65-168F-C7E6-FB62-681BCBBF4889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EFB99B7A-1162-0B57-7A3C-22FCA3A0F27B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00187F1B-0D9D-8488-60A4-65D1689B5455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06F1DEB7-5C5C-0B10-AF8C-04D21F15D8F6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</p:grpSpPr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777C9396-37D9-0B58-DB18-A290F83A8589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77F153D1-0E29-D8EB-E226-949286323B27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CEE64BB3-6426-7EA1-BD68-3AEB17FD2EE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1" name="직사각형 80">
                    <a:extLst>
                      <a:ext uri="{FF2B5EF4-FFF2-40B4-BE49-F238E27FC236}">
                        <a16:creationId xmlns:a16="http://schemas.microsoft.com/office/drawing/2014/main" id="{BC3C0430-06E7-BCDB-FD83-041063EAE6D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EA22A316-680F-C81A-896A-7BCE390BB2B4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9A7FDCD6-1CB7-D39D-D253-551D04C7D9C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4BA15456-7891-ACFD-3339-D05BE02FDAED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6DFEB64A-77A7-FB9F-A1BC-46113FEC93A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/>
              <p:nvPr/>
            </p:nvSpPr>
            <p:spPr>
              <a:xfrm>
                <a:off x="7430395" y="2405477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ko-KR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395" y="2405477"/>
                <a:ext cx="4784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/>
              <p:nvPr/>
            </p:nvSpPr>
            <p:spPr>
              <a:xfrm>
                <a:off x="4118564" y="2430066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64" y="2430066"/>
                <a:ext cx="4784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26E103B2-97D7-C029-A484-F45F4AB0563B}"/>
              </a:ext>
            </a:extLst>
          </p:cNvPr>
          <p:cNvGrpSpPr/>
          <p:nvPr/>
        </p:nvGrpSpPr>
        <p:grpSpPr>
          <a:xfrm>
            <a:off x="4560379" y="1226466"/>
            <a:ext cx="2872512" cy="2868864"/>
            <a:chOff x="1085211" y="686918"/>
            <a:chExt cx="2872512" cy="2868864"/>
          </a:xfrm>
          <a:solidFill>
            <a:schemeClr val="accent1"/>
          </a:solidFill>
        </p:grpSpPr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CA8C1586-0294-3751-A289-D44B6C105382}"/>
                </a:ext>
              </a:extLst>
            </p:cNvPr>
            <p:cNvGrpSpPr/>
            <p:nvPr/>
          </p:nvGrpSpPr>
          <p:grpSpPr>
            <a:xfrm>
              <a:off x="1085211" y="686918"/>
              <a:ext cx="1437504" cy="2866818"/>
              <a:chOff x="1606931" y="360851"/>
              <a:chExt cx="1437504" cy="2866818"/>
            </a:xfrm>
            <a:grpFill/>
          </p:grpSpPr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1E824928-F85C-C6E4-0067-F4C31713D2FB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314" name="그룹 313">
                  <a:extLst>
                    <a:ext uri="{FF2B5EF4-FFF2-40B4-BE49-F238E27FC236}">
                      <a16:creationId xmlns:a16="http://schemas.microsoft.com/office/drawing/2014/main" id="{6C57A40B-DDC0-1556-BD68-832963E862AE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24" name="직사각형 323">
                    <a:extLst>
                      <a:ext uri="{FF2B5EF4-FFF2-40B4-BE49-F238E27FC236}">
                        <a16:creationId xmlns:a16="http://schemas.microsoft.com/office/drawing/2014/main" id="{4CDE7F3B-A40A-E54E-B1D6-9DCB917CBD1C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5" name="직사각형 324">
                    <a:extLst>
                      <a:ext uri="{FF2B5EF4-FFF2-40B4-BE49-F238E27FC236}">
                        <a16:creationId xmlns:a16="http://schemas.microsoft.com/office/drawing/2014/main" id="{7589EF43-0925-BCE2-0182-9251FD8C64D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6" name="직사각형 325">
                    <a:extLst>
                      <a:ext uri="{FF2B5EF4-FFF2-40B4-BE49-F238E27FC236}">
                        <a16:creationId xmlns:a16="http://schemas.microsoft.com/office/drawing/2014/main" id="{C1E7F69C-3537-7B6D-115A-E72783926C9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7" name="직사각형 326">
                    <a:extLst>
                      <a:ext uri="{FF2B5EF4-FFF2-40B4-BE49-F238E27FC236}">
                        <a16:creationId xmlns:a16="http://schemas.microsoft.com/office/drawing/2014/main" id="{B07AF280-A904-143B-5BB7-22830FC7CE4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8" name="직사각형 327">
                    <a:extLst>
                      <a:ext uri="{FF2B5EF4-FFF2-40B4-BE49-F238E27FC236}">
                        <a16:creationId xmlns:a16="http://schemas.microsoft.com/office/drawing/2014/main" id="{C22DAB7E-297C-B01D-8FC3-06E63103563E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9" name="직사각형 328">
                    <a:extLst>
                      <a:ext uri="{FF2B5EF4-FFF2-40B4-BE49-F238E27FC236}">
                        <a16:creationId xmlns:a16="http://schemas.microsoft.com/office/drawing/2014/main" id="{6971715E-B590-7EBC-F215-3F7ADC4801E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0" name="직사각형 329">
                    <a:extLst>
                      <a:ext uri="{FF2B5EF4-FFF2-40B4-BE49-F238E27FC236}">
                        <a16:creationId xmlns:a16="http://schemas.microsoft.com/office/drawing/2014/main" id="{FB5BA1F7-4DDE-FE73-1765-13B085278561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1" name="직사각형 330">
                    <a:extLst>
                      <a:ext uri="{FF2B5EF4-FFF2-40B4-BE49-F238E27FC236}">
                        <a16:creationId xmlns:a16="http://schemas.microsoft.com/office/drawing/2014/main" id="{E45E13DD-F217-04C9-5922-2545F710A195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315" name="그룹 314">
                  <a:extLst>
                    <a:ext uri="{FF2B5EF4-FFF2-40B4-BE49-F238E27FC236}">
                      <a16:creationId xmlns:a16="http://schemas.microsoft.com/office/drawing/2014/main" id="{D720100F-C45B-EE69-C394-D5DAE36D49EC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E11D4F82-4C15-A4B8-949E-97EB6FBBC75C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7" name="직사각형 316">
                    <a:extLst>
                      <a:ext uri="{FF2B5EF4-FFF2-40B4-BE49-F238E27FC236}">
                        <a16:creationId xmlns:a16="http://schemas.microsoft.com/office/drawing/2014/main" id="{A9629B11-238B-D4CF-26B8-2DE010CA210F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8" name="직사각형 317">
                    <a:extLst>
                      <a:ext uri="{FF2B5EF4-FFF2-40B4-BE49-F238E27FC236}">
                        <a16:creationId xmlns:a16="http://schemas.microsoft.com/office/drawing/2014/main" id="{1EDE8DF2-C792-1D4F-A2B5-2A89C2455837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9" name="직사각형 318">
                    <a:extLst>
                      <a:ext uri="{FF2B5EF4-FFF2-40B4-BE49-F238E27FC236}">
                        <a16:creationId xmlns:a16="http://schemas.microsoft.com/office/drawing/2014/main" id="{EA89E70B-E17E-2E5E-C5BE-8DA34875E195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0" name="직사각형 319">
                    <a:extLst>
                      <a:ext uri="{FF2B5EF4-FFF2-40B4-BE49-F238E27FC236}">
                        <a16:creationId xmlns:a16="http://schemas.microsoft.com/office/drawing/2014/main" id="{5862241B-D633-556F-805B-76669314A29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1" name="직사각형 320">
                    <a:extLst>
                      <a:ext uri="{FF2B5EF4-FFF2-40B4-BE49-F238E27FC236}">
                        <a16:creationId xmlns:a16="http://schemas.microsoft.com/office/drawing/2014/main" id="{6E833EE2-424C-CC0B-49F7-92E3D803A59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2" name="직사각형 321">
                    <a:extLst>
                      <a:ext uri="{FF2B5EF4-FFF2-40B4-BE49-F238E27FC236}">
                        <a16:creationId xmlns:a16="http://schemas.microsoft.com/office/drawing/2014/main" id="{EE03D797-2214-9D0E-EACE-5C2C7D3E783B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3" name="직사각형 322">
                    <a:extLst>
                      <a:ext uri="{FF2B5EF4-FFF2-40B4-BE49-F238E27FC236}">
                        <a16:creationId xmlns:a16="http://schemas.microsoft.com/office/drawing/2014/main" id="{C080B661-3AA2-60E5-A378-E4B37E00B17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295" name="그룹 294">
                <a:extLst>
                  <a:ext uri="{FF2B5EF4-FFF2-40B4-BE49-F238E27FC236}">
                    <a16:creationId xmlns:a16="http://schemas.microsoft.com/office/drawing/2014/main" id="{CD773A46-9731-5655-4AF4-F8C14206C009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296" name="그룹 295">
                  <a:extLst>
                    <a:ext uri="{FF2B5EF4-FFF2-40B4-BE49-F238E27FC236}">
                      <a16:creationId xmlns:a16="http://schemas.microsoft.com/office/drawing/2014/main" id="{54C37AD5-0E33-AD56-3836-1383C959859D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06" name="직사각형 305">
                    <a:extLst>
                      <a:ext uri="{FF2B5EF4-FFF2-40B4-BE49-F238E27FC236}">
                        <a16:creationId xmlns:a16="http://schemas.microsoft.com/office/drawing/2014/main" id="{036D1952-C397-82A1-F819-330B8D2667D1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7" name="직사각형 306">
                    <a:extLst>
                      <a:ext uri="{FF2B5EF4-FFF2-40B4-BE49-F238E27FC236}">
                        <a16:creationId xmlns:a16="http://schemas.microsoft.com/office/drawing/2014/main" id="{6C0670EB-7F00-C023-F8B4-DD00BDC5F07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8" name="직사각형 307">
                    <a:extLst>
                      <a:ext uri="{FF2B5EF4-FFF2-40B4-BE49-F238E27FC236}">
                        <a16:creationId xmlns:a16="http://schemas.microsoft.com/office/drawing/2014/main" id="{D81507EC-B0A0-CED1-C22C-E57BE58ED673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9" name="직사각형 308">
                    <a:extLst>
                      <a:ext uri="{FF2B5EF4-FFF2-40B4-BE49-F238E27FC236}">
                        <a16:creationId xmlns:a16="http://schemas.microsoft.com/office/drawing/2014/main" id="{00E4E6BA-D7F7-554E-2B02-B9D6C59CA12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0" name="직사각형 309">
                    <a:extLst>
                      <a:ext uri="{FF2B5EF4-FFF2-40B4-BE49-F238E27FC236}">
                        <a16:creationId xmlns:a16="http://schemas.microsoft.com/office/drawing/2014/main" id="{6004ECBF-135B-E101-4CCC-A1536382F13D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1" name="직사각형 310">
                    <a:extLst>
                      <a:ext uri="{FF2B5EF4-FFF2-40B4-BE49-F238E27FC236}">
                        <a16:creationId xmlns:a16="http://schemas.microsoft.com/office/drawing/2014/main" id="{BF04D202-F98A-EE3C-A978-4ED35267BB30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2" name="직사각형 311">
                    <a:extLst>
                      <a:ext uri="{FF2B5EF4-FFF2-40B4-BE49-F238E27FC236}">
                        <a16:creationId xmlns:a16="http://schemas.microsoft.com/office/drawing/2014/main" id="{79FFF840-8AC4-9D47-8531-DAB29439C024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3" name="직사각형 312">
                    <a:extLst>
                      <a:ext uri="{FF2B5EF4-FFF2-40B4-BE49-F238E27FC236}">
                        <a16:creationId xmlns:a16="http://schemas.microsoft.com/office/drawing/2014/main" id="{32B21DA9-3779-9E24-36F1-5ECEF703360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97" name="그룹 296">
                  <a:extLst>
                    <a:ext uri="{FF2B5EF4-FFF2-40B4-BE49-F238E27FC236}">
                      <a16:creationId xmlns:a16="http://schemas.microsoft.com/office/drawing/2014/main" id="{1289B297-61EA-8099-87B5-41F522E7CDAF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98" name="직사각형 297">
                    <a:extLst>
                      <a:ext uri="{FF2B5EF4-FFF2-40B4-BE49-F238E27FC236}">
                        <a16:creationId xmlns:a16="http://schemas.microsoft.com/office/drawing/2014/main" id="{E008A821-F979-7232-6427-55AAF2106510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9" name="직사각형 298">
                    <a:extLst>
                      <a:ext uri="{FF2B5EF4-FFF2-40B4-BE49-F238E27FC236}">
                        <a16:creationId xmlns:a16="http://schemas.microsoft.com/office/drawing/2014/main" id="{E2C2F261-7B08-59B1-6FDC-5B3E5383669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D878757A-992E-65D1-3096-9419433EA0D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1" name="직사각형 300">
                    <a:extLst>
                      <a:ext uri="{FF2B5EF4-FFF2-40B4-BE49-F238E27FC236}">
                        <a16:creationId xmlns:a16="http://schemas.microsoft.com/office/drawing/2014/main" id="{5C1761CA-2663-2101-BD84-692A0C8C285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2" name="직사각형 301">
                    <a:extLst>
                      <a:ext uri="{FF2B5EF4-FFF2-40B4-BE49-F238E27FC236}">
                        <a16:creationId xmlns:a16="http://schemas.microsoft.com/office/drawing/2014/main" id="{6398AB74-1D4C-6AA3-22CC-A92FEAE4505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3" name="직사각형 302">
                    <a:extLst>
                      <a:ext uri="{FF2B5EF4-FFF2-40B4-BE49-F238E27FC236}">
                        <a16:creationId xmlns:a16="http://schemas.microsoft.com/office/drawing/2014/main" id="{58881287-CB19-37BC-35CD-E296D0C7E83D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4" name="직사각형 303">
                    <a:extLst>
                      <a:ext uri="{FF2B5EF4-FFF2-40B4-BE49-F238E27FC236}">
                        <a16:creationId xmlns:a16="http://schemas.microsoft.com/office/drawing/2014/main" id="{B81D3FD3-94A2-EEDD-9F7A-69888CD9CB77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5" name="직사각형 304">
                    <a:extLst>
                      <a:ext uri="{FF2B5EF4-FFF2-40B4-BE49-F238E27FC236}">
                        <a16:creationId xmlns:a16="http://schemas.microsoft.com/office/drawing/2014/main" id="{EBB8AA3B-20B8-F7B2-0F04-2C1945303F49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B2E246BC-1BC7-2704-30CD-67E3C33F8B78}"/>
                </a:ext>
              </a:extLst>
            </p:cNvPr>
            <p:cNvGrpSpPr/>
            <p:nvPr/>
          </p:nvGrpSpPr>
          <p:grpSpPr>
            <a:xfrm>
              <a:off x="2520219" y="688964"/>
              <a:ext cx="1437504" cy="2866818"/>
              <a:chOff x="1606931" y="360851"/>
              <a:chExt cx="1437504" cy="2866818"/>
            </a:xfrm>
            <a:grpFill/>
          </p:grpSpPr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4D682774-3D7B-A120-A0B7-D4AB68B59185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4587C149-C4C3-0476-F334-F34824B2BCFB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6A300717-D5F1-F35D-0608-E42EFE95490A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7" name="직사각형 286">
                    <a:extLst>
                      <a:ext uri="{FF2B5EF4-FFF2-40B4-BE49-F238E27FC236}">
                        <a16:creationId xmlns:a16="http://schemas.microsoft.com/office/drawing/2014/main" id="{BEAFC1DF-3942-1C98-ACA9-A2A3A1DAB882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6C3BCF84-EE58-DF46-A04A-B0907AD79DA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17AE1620-10E4-656E-2988-F3F068DF459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0" name="직사각형 289">
                    <a:extLst>
                      <a:ext uri="{FF2B5EF4-FFF2-40B4-BE49-F238E27FC236}">
                        <a16:creationId xmlns:a16="http://schemas.microsoft.com/office/drawing/2014/main" id="{9E3545F5-2AFE-4775-F192-B5A50EECCE6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1" name="직사각형 290">
                    <a:extLst>
                      <a:ext uri="{FF2B5EF4-FFF2-40B4-BE49-F238E27FC236}">
                        <a16:creationId xmlns:a16="http://schemas.microsoft.com/office/drawing/2014/main" id="{82D4E5C1-A7B0-C194-CBBB-0A0961463FC5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2" name="직사각형 291">
                    <a:extLst>
                      <a:ext uri="{FF2B5EF4-FFF2-40B4-BE49-F238E27FC236}">
                        <a16:creationId xmlns:a16="http://schemas.microsoft.com/office/drawing/2014/main" id="{37AC8297-A70B-B09B-F741-782C9078E0CC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3" name="직사각형 292">
                    <a:extLst>
                      <a:ext uri="{FF2B5EF4-FFF2-40B4-BE49-F238E27FC236}">
                        <a16:creationId xmlns:a16="http://schemas.microsoft.com/office/drawing/2014/main" id="{C29B5082-3CC7-DCB9-39E6-95A1A0A4A906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77" name="그룹 276">
                  <a:extLst>
                    <a:ext uri="{FF2B5EF4-FFF2-40B4-BE49-F238E27FC236}">
                      <a16:creationId xmlns:a16="http://schemas.microsoft.com/office/drawing/2014/main" id="{C292B946-4185-C71A-3DBC-74FA584665FA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78" name="직사각형 277">
                    <a:extLst>
                      <a:ext uri="{FF2B5EF4-FFF2-40B4-BE49-F238E27FC236}">
                        <a16:creationId xmlns:a16="http://schemas.microsoft.com/office/drawing/2014/main" id="{0E07D8CA-025E-9F53-2ED9-A9C54D2539E7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9" name="직사각형 278">
                    <a:extLst>
                      <a:ext uri="{FF2B5EF4-FFF2-40B4-BE49-F238E27FC236}">
                        <a16:creationId xmlns:a16="http://schemas.microsoft.com/office/drawing/2014/main" id="{E809EF29-3849-ACE5-D8DD-DC97D1F1E232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0" name="직사각형 279">
                    <a:extLst>
                      <a:ext uri="{FF2B5EF4-FFF2-40B4-BE49-F238E27FC236}">
                        <a16:creationId xmlns:a16="http://schemas.microsoft.com/office/drawing/2014/main" id="{05E53DCF-8D31-FE4B-744F-AB2E83ADF23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1" name="직사각형 280">
                    <a:extLst>
                      <a:ext uri="{FF2B5EF4-FFF2-40B4-BE49-F238E27FC236}">
                        <a16:creationId xmlns:a16="http://schemas.microsoft.com/office/drawing/2014/main" id="{8A565DFD-8A0F-7C54-969F-34578C8CFC3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2" name="직사각형 281">
                    <a:extLst>
                      <a:ext uri="{FF2B5EF4-FFF2-40B4-BE49-F238E27FC236}">
                        <a16:creationId xmlns:a16="http://schemas.microsoft.com/office/drawing/2014/main" id="{CC3886D4-3760-1ED0-350C-E74391C6899E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3" name="직사각형 282">
                    <a:extLst>
                      <a:ext uri="{FF2B5EF4-FFF2-40B4-BE49-F238E27FC236}">
                        <a16:creationId xmlns:a16="http://schemas.microsoft.com/office/drawing/2014/main" id="{6F8A01F3-7E65-D946-2DF1-9097F735743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4" name="직사각형 283">
                    <a:extLst>
                      <a:ext uri="{FF2B5EF4-FFF2-40B4-BE49-F238E27FC236}">
                        <a16:creationId xmlns:a16="http://schemas.microsoft.com/office/drawing/2014/main" id="{689783DA-2EAB-9FD8-9578-67BCD9381760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E4CDB6D9-2A65-F3ED-03D2-236E6C522EF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257" name="그룹 256">
                <a:extLst>
                  <a:ext uri="{FF2B5EF4-FFF2-40B4-BE49-F238E27FC236}">
                    <a16:creationId xmlns:a16="http://schemas.microsoft.com/office/drawing/2014/main" id="{BBFEDAC7-897E-6396-7A88-D80F446B7A38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DFB410A2-0EE9-AB41-7CE5-F5AD3D359083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68" name="직사각형 267">
                    <a:extLst>
                      <a:ext uri="{FF2B5EF4-FFF2-40B4-BE49-F238E27FC236}">
                        <a16:creationId xmlns:a16="http://schemas.microsoft.com/office/drawing/2014/main" id="{143028E6-DCE1-4744-C9CD-E58D2AA9EB72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9" name="직사각형 268">
                    <a:extLst>
                      <a:ext uri="{FF2B5EF4-FFF2-40B4-BE49-F238E27FC236}">
                        <a16:creationId xmlns:a16="http://schemas.microsoft.com/office/drawing/2014/main" id="{E8F811E9-5B70-4575-227F-EF3684E1AF9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0" name="직사각형 269">
                    <a:extLst>
                      <a:ext uri="{FF2B5EF4-FFF2-40B4-BE49-F238E27FC236}">
                        <a16:creationId xmlns:a16="http://schemas.microsoft.com/office/drawing/2014/main" id="{A56A239A-4DBE-E6B0-3B52-15B73319C77F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1" name="직사각형 270">
                    <a:extLst>
                      <a:ext uri="{FF2B5EF4-FFF2-40B4-BE49-F238E27FC236}">
                        <a16:creationId xmlns:a16="http://schemas.microsoft.com/office/drawing/2014/main" id="{FADB319D-F678-9274-C859-415F826D2BA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2" name="직사각형 271">
                    <a:extLst>
                      <a:ext uri="{FF2B5EF4-FFF2-40B4-BE49-F238E27FC236}">
                        <a16:creationId xmlns:a16="http://schemas.microsoft.com/office/drawing/2014/main" id="{F9813D94-8356-707A-6023-0E989DE4B10F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3" name="직사각형 272">
                    <a:extLst>
                      <a:ext uri="{FF2B5EF4-FFF2-40B4-BE49-F238E27FC236}">
                        <a16:creationId xmlns:a16="http://schemas.microsoft.com/office/drawing/2014/main" id="{9633DADB-CEEE-3D2A-5C3D-6AF2DD842A93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4" name="직사각형 273">
                    <a:extLst>
                      <a:ext uri="{FF2B5EF4-FFF2-40B4-BE49-F238E27FC236}">
                        <a16:creationId xmlns:a16="http://schemas.microsoft.com/office/drawing/2014/main" id="{8857E567-A424-99DE-9A3B-59CEA0043A51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5" name="직사각형 274">
                    <a:extLst>
                      <a:ext uri="{FF2B5EF4-FFF2-40B4-BE49-F238E27FC236}">
                        <a16:creationId xmlns:a16="http://schemas.microsoft.com/office/drawing/2014/main" id="{C1968B49-ADBD-8A3B-B2D8-A4AF06131E6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DE9570E3-522F-49EA-2F9D-E9BA85EB34E0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60" name="직사각형 259">
                    <a:extLst>
                      <a:ext uri="{FF2B5EF4-FFF2-40B4-BE49-F238E27FC236}">
                        <a16:creationId xmlns:a16="http://schemas.microsoft.com/office/drawing/2014/main" id="{F6EA2F1A-FFF3-5AD9-DA5E-9809E6221841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D088B495-7F34-1F70-4953-E0E172BB872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2" name="직사각형 261">
                    <a:extLst>
                      <a:ext uri="{FF2B5EF4-FFF2-40B4-BE49-F238E27FC236}">
                        <a16:creationId xmlns:a16="http://schemas.microsoft.com/office/drawing/2014/main" id="{D99AB87A-B458-55F7-2DF8-3A09BABE5F5F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3" name="직사각형 262">
                    <a:extLst>
                      <a:ext uri="{FF2B5EF4-FFF2-40B4-BE49-F238E27FC236}">
                        <a16:creationId xmlns:a16="http://schemas.microsoft.com/office/drawing/2014/main" id="{C13688F6-649B-0BEE-69C0-AAE879838AA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4" name="직사각형 263">
                    <a:extLst>
                      <a:ext uri="{FF2B5EF4-FFF2-40B4-BE49-F238E27FC236}">
                        <a16:creationId xmlns:a16="http://schemas.microsoft.com/office/drawing/2014/main" id="{C342ED96-76AF-1AEC-E71B-D32565EB082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5" name="직사각형 264">
                    <a:extLst>
                      <a:ext uri="{FF2B5EF4-FFF2-40B4-BE49-F238E27FC236}">
                        <a16:creationId xmlns:a16="http://schemas.microsoft.com/office/drawing/2014/main" id="{1B2E721C-D447-3667-E079-A66DBEAF6CC3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6" name="직사각형 265">
                    <a:extLst>
                      <a:ext uri="{FF2B5EF4-FFF2-40B4-BE49-F238E27FC236}">
                        <a16:creationId xmlns:a16="http://schemas.microsoft.com/office/drawing/2014/main" id="{9441E381-B7CA-9282-9141-D072F268D076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7" name="직사각형 266">
                    <a:extLst>
                      <a:ext uri="{FF2B5EF4-FFF2-40B4-BE49-F238E27FC236}">
                        <a16:creationId xmlns:a16="http://schemas.microsoft.com/office/drawing/2014/main" id="{3EEB83B2-0E70-9CF6-F763-CFA341E61083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92ABC357-5B3E-B96E-8649-1F39DAE2D041}"/>
              </a:ext>
            </a:extLst>
          </p:cNvPr>
          <p:cNvGrpSpPr/>
          <p:nvPr/>
        </p:nvGrpSpPr>
        <p:grpSpPr>
          <a:xfrm>
            <a:off x="7937043" y="1224420"/>
            <a:ext cx="2872512" cy="2868864"/>
            <a:chOff x="1085211" y="686918"/>
            <a:chExt cx="2872512" cy="2868864"/>
          </a:xfrm>
          <a:solidFill>
            <a:schemeClr val="accent6"/>
          </a:solidFill>
        </p:grpSpPr>
        <p:grpSp>
          <p:nvGrpSpPr>
            <p:cNvPr id="333" name="그룹 332">
              <a:extLst>
                <a:ext uri="{FF2B5EF4-FFF2-40B4-BE49-F238E27FC236}">
                  <a16:creationId xmlns:a16="http://schemas.microsoft.com/office/drawing/2014/main" id="{951B9BBA-40B1-402E-4EEA-0D930BBE2F4A}"/>
                </a:ext>
              </a:extLst>
            </p:cNvPr>
            <p:cNvGrpSpPr/>
            <p:nvPr/>
          </p:nvGrpSpPr>
          <p:grpSpPr>
            <a:xfrm>
              <a:off x="1085211" y="686918"/>
              <a:ext cx="1437504" cy="2866818"/>
              <a:chOff x="1606931" y="360851"/>
              <a:chExt cx="1437504" cy="2866818"/>
            </a:xfrm>
            <a:grpFill/>
          </p:grpSpPr>
          <p:grpSp>
            <p:nvGrpSpPr>
              <p:cNvPr id="373" name="그룹 372">
                <a:extLst>
                  <a:ext uri="{FF2B5EF4-FFF2-40B4-BE49-F238E27FC236}">
                    <a16:creationId xmlns:a16="http://schemas.microsoft.com/office/drawing/2014/main" id="{9B6F9D60-C1A4-7592-BFDA-753EA07BFCBB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393" name="그룹 392">
                  <a:extLst>
                    <a:ext uri="{FF2B5EF4-FFF2-40B4-BE49-F238E27FC236}">
                      <a16:creationId xmlns:a16="http://schemas.microsoft.com/office/drawing/2014/main" id="{8C7BC95F-FFD0-E542-E036-D604BB865228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403" name="직사각형 402">
                    <a:extLst>
                      <a:ext uri="{FF2B5EF4-FFF2-40B4-BE49-F238E27FC236}">
                        <a16:creationId xmlns:a16="http://schemas.microsoft.com/office/drawing/2014/main" id="{5A420028-5D71-EFC3-20FE-F8E141149C3B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04" name="직사각형 403">
                    <a:extLst>
                      <a:ext uri="{FF2B5EF4-FFF2-40B4-BE49-F238E27FC236}">
                        <a16:creationId xmlns:a16="http://schemas.microsoft.com/office/drawing/2014/main" id="{BE202E42-3FB7-FF24-42E3-7031D9B51F9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05" name="직사각형 404">
                    <a:extLst>
                      <a:ext uri="{FF2B5EF4-FFF2-40B4-BE49-F238E27FC236}">
                        <a16:creationId xmlns:a16="http://schemas.microsoft.com/office/drawing/2014/main" id="{564200CC-AC8D-8116-757C-8EF00C3110BD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06" name="직사각형 405">
                    <a:extLst>
                      <a:ext uri="{FF2B5EF4-FFF2-40B4-BE49-F238E27FC236}">
                        <a16:creationId xmlns:a16="http://schemas.microsoft.com/office/drawing/2014/main" id="{55306721-95A1-C659-9BDC-47A803FD8D3D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07" name="직사각형 406">
                    <a:extLst>
                      <a:ext uri="{FF2B5EF4-FFF2-40B4-BE49-F238E27FC236}">
                        <a16:creationId xmlns:a16="http://schemas.microsoft.com/office/drawing/2014/main" id="{32BF6080-B066-6948-4310-5F54E10F9598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08" name="직사각형 407">
                    <a:extLst>
                      <a:ext uri="{FF2B5EF4-FFF2-40B4-BE49-F238E27FC236}">
                        <a16:creationId xmlns:a16="http://schemas.microsoft.com/office/drawing/2014/main" id="{8CBF8788-53FB-2428-52A9-46E8C2681F7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09" name="직사각형 408">
                    <a:extLst>
                      <a:ext uri="{FF2B5EF4-FFF2-40B4-BE49-F238E27FC236}">
                        <a16:creationId xmlns:a16="http://schemas.microsoft.com/office/drawing/2014/main" id="{F158EA77-A81D-6D65-DA21-2F35540F48BB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0" name="직사각형 409">
                    <a:extLst>
                      <a:ext uri="{FF2B5EF4-FFF2-40B4-BE49-F238E27FC236}">
                        <a16:creationId xmlns:a16="http://schemas.microsoft.com/office/drawing/2014/main" id="{07D8869C-E84E-628F-8698-7CABE8BE9DD1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394" name="그룹 393">
                  <a:extLst>
                    <a:ext uri="{FF2B5EF4-FFF2-40B4-BE49-F238E27FC236}">
                      <a16:creationId xmlns:a16="http://schemas.microsoft.com/office/drawing/2014/main" id="{08DDA0B4-AE3D-AD44-7EAE-8771FE96AA09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95" name="직사각형 394">
                    <a:extLst>
                      <a:ext uri="{FF2B5EF4-FFF2-40B4-BE49-F238E27FC236}">
                        <a16:creationId xmlns:a16="http://schemas.microsoft.com/office/drawing/2014/main" id="{3203734F-F9E5-8A70-AFC2-B621C04E3786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96" name="직사각형 395">
                    <a:extLst>
                      <a:ext uri="{FF2B5EF4-FFF2-40B4-BE49-F238E27FC236}">
                        <a16:creationId xmlns:a16="http://schemas.microsoft.com/office/drawing/2014/main" id="{A1878781-B375-3202-4E51-1D8F3568D58D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97" name="직사각형 396">
                    <a:extLst>
                      <a:ext uri="{FF2B5EF4-FFF2-40B4-BE49-F238E27FC236}">
                        <a16:creationId xmlns:a16="http://schemas.microsoft.com/office/drawing/2014/main" id="{BB674C99-96BD-F878-EAF1-17549FDBE50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98" name="직사각형 397">
                    <a:extLst>
                      <a:ext uri="{FF2B5EF4-FFF2-40B4-BE49-F238E27FC236}">
                        <a16:creationId xmlns:a16="http://schemas.microsoft.com/office/drawing/2014/main" id="{7ACAE438-E400-D68E-A251-FF5C4A60A2D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99" name="직사각형 398">
                    <a:extLst>
                      <a:ext uri="{FF2B5EF4-FFF2-40B4-BE49-F238E27FC236}">
                        <a16:creationId xmlns:a16="http://schemas.microsoft.com/office/drawing/2014/main" id="{C684FDBD-4B99-59B1-605F-723D930C1C7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00" name="직사각형 399">
                    <a:extLst>
                      <a:ext uri="{FF2B5EF4-FFF2-40B4-BE49-F238E27FC236}">
                        <a16:creationId xmlns:a16="http://schemas.microsoft.com/office/drawing/2014/main" id="{A7FB5F64-D36D-D232-2C4F-51F35AF69B31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01" name="직사각형 400">
                    <a:extLst>
                      <a:ext uri="{FF2B5EF4-FFF2-40B4-BE49-F238E27FC236}">
                        <a16:creationId xmlns:a16="http://schemas.microsoft.com/office/drawing/2014/main" id="{6D008D95-D393-DF08-5FFF-520885A3CC6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02" name="직사각형 401">
                    <a:extLst>
                      <a:ext uri="{FF2B5EF4-FFF2-40B4-BE49-F238E27FC236}">
                        <a16:creationId xmlns:a16="http://schemas.microsoft.com/office/drawing/2014/main" id="{ADFA085F-145E-F5F3-4EA8-1008E2DDE21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374" name="그룹 373">
                <a:extLst>
                  <a:ext uri="{FF2B5EF4-FFF2-40B4-BE49-F238E27FC236}">
                    <a16:creationId xmlns:a16="http://schemas.microsoft.com/office/drawing/2014/main" id="{64E776FE-FD23-B6A8-FF8B-8AC1EA3567FB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375" name="그룹 374">
                  <a:extLst>
                    <a:ext uri="{FF2B5EF4-FFF2-40B4-BE49-F238E27FC236}">
                      <a16:creationId xmlns:a16="http://schemas.microsoft.com/office/drawing/2014/main" id="{8F3BAD11-8029-4BE1-50E8-B5AE0269101F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85" name="직사각형 384">
                    <a:extLst>
                      <a:ext uri="{FF2B5EF4-FFF2-40B4-BE49-F238E27FC236}">
                        <a16:creationId xmlns:a16="http://schemas.microsoft.com/office/drawing/2014/main" id="{4C115FD2-C8A7-46FC-8F02-A3218901CAAE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86" name="직사각형 385">
                    <a:extLst>
                      <a:ext uri="{FF2B5EF4-FFF2-40B4-BE49-F238E27FC236}">
                        <a16:creationId xmlns:a16="http://schemas.microsoft.com/office/drawing/2014/main" id="{BF94529A-2F49-9A3D-2219-E0823F9E18F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87" name="직사각형 386">
                    <a:extLst>
                      <a:ext uri="{FF2B5EF4-FFF2-40B4-BE49-F238E27FC236}">
                        <a16:creationId xmlns:a16="http://schemas.microsoft.com/office/drawing/2014/main" id="{7604CD10-7AB5-B070-81D0-7D37D8DB501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88" name="직사각형 387">
                    <a:extLst>
                      <a:ext uri="{FF2B5EF4-FFF2-40B4-BE49-F238E27FC236}">
                        <a16:creationId xmlns:a16="http://schemas.microsoft.com/office/drawing/2014/main" id="{7CC05407-0E94-6E3A-D263-42220A0161EE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89" name="직사각형 388">
                    <a:extLst>
                      <a:ext uri="{FF2B5EF4-FFF2-40B4-BE49-F238E27FC236}">
                        <a16:creationId xmlns:a16="http://schemas.microsoft.com/office/drawing/2014/main" id="{AFD0C779-A60C-0FD8-8856-A9904FCE5D44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90" name="직사각형 389">
                    <a:extLst>
                      <a:ext uri="{FF2B5EF4-FFF2-40B4-BE49-F238E27FC236}">
                        <a16:creationId xmlns:a16="http://schemas.microsoft.com/office/drawing/2014/main" id="{7BCFC5C7-860D-0EE9-E87D-B3DE89FAFAAF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91" name="직사각형 390">
                    <a:extLst>
                      <a:ext uri="{FF2B5EF4-FFF2-40B4-BE49-F238E27FC236}">
                        <a16:creationId xmlns:a16="http://schemas.microsoft.com/office/drawing/2014/main" id="{C9A993A4-8E82-2904-96B6-F7F8467DEE5A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92" name="직사각형 391">
                    <a:extLst>
                      <a:ext uri="{FF2B5EF4-FFF2-40B4-BE49-F238E27FC236}">
                        <a16:creationId xmlns:a16="http://schemas.microsoft.com/office/drawing/2014/main" id="{8AE1D4D8-66D0-87AD-5CBA-AB274AA7B6A5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376" name="그룹 375">
                  <a:extLst>
                    <a:ext uri="{FF2B5EF4-FFF2-40B4-BE49-F238E27FC236}">
                      <a16:creationId xmlns:a16="http://schemas.microsoft.com/office/drawing/2014/main" id="{09F7B904-AC6E-6022-F5DD-313601BAFC93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77" name="직사각형 376">
                    <a:extLst>
                      <a:ext uri="{FF2B5EF4-FFF2-40B4-BE49-F238E27FC236}">
                        <a16:creationId xmlns:a16="http://schemas.microsoft.com/office/drawing/2014/main" id="{CD0B9FC0-F2D8-924A-BE22-BC2E7FDD2451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78" name="직사각형 377">
                    <a:extLst>
                      <a:ext uri="{FF2B5EF4-FFF2-40B4-BE49-F238E27FC236}">
                        <a16:creationId xmlns:a16="http://schemas.microsoft.com/office/drawing/2014/main" id="{3850AA33-8532-D943-C646-779592E5A037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79" name="직사각형 378">
                    <a:extLst>
                      <a:ext uri="{FF2B5EF4-FFF2-40B4-BE49-F238E27FC236}">
                        <a16:creationId xmlns:a16="http://schemas.microsoft.com/office/drawing/2014/main" id="{BEA242D8-541F-5433-F10F-A7B23AF7933E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80" name="직사각형 379">
                    <a:extLst>
                      <a:ext uri="{FF2B5EF4-FFF2-40B4-BE49-F238E27FC236}">
                        <a16:creationId xmlns:a16="http://schemas.microsoft.com/office/drawing/2014/main" id="{6EF60C01-06F1-53BF-F5F3-D5657D5D2FC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81" name="직사각형 380">
                    <a:extLst>
                      <a:ext uri="{FF2B5EF4-FFF2-40B4-BE49-F238E27FC236}">
                        <a16:creationId xmlns:a16="http://schemas.microsoft.com/office/drawing/2014/main" id="{92E2C0AE-4C56-93F2-F0FD-7CC5B67C7C0D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82" name="직사각형 381">
                    <a:extLst>
                      <a:ext uri="{FF2B5EF4-FFF2-40B4-BE49-F238E27FC236}">
                        <a16:creationId xmlns:a16="http://schemas.microsoft.com/office/drawing/2014/main" id="{B93DF469-E559-161A-D0FC-A71ACCBEAB01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83" name="직사각형 382">
                    <a:extLst>
                      <a:ext uri="{FF2B5EF4-FFF2-40B4-BE49-F238E27FC236}">
                        <a16:creationId xmlns:a16="http://schemas.microsoft.com/office/drawing/2014/main" id="{8B2BABBB-F5D5-0AC3-075F-C82AFB7A67B4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84" name="직사각형 383">
                    <a:extLst>
                      <a:ext uri="{FF2B5EF4-FFF2-40B4-BE49-F238E27FC236}">
                        <a16:creationId xmlns:a16="http://schemas.microsoft.com/office/drawing/2014/main" id="{5683154C-9CE6-0134-9CBF-4DC45167443F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  <p:grpSp>
          <p:nvGrpSpPr>
            <p:cNvPr id="334" name="그룹 333">
              <a:extLst>
                <a:ext uri="{FF2B5EF4-FFF2-40B4-BE49-F238E27FC236}">
                  <a16:creationId xmlns:a16="http://schemas.microsoft.com/office/drawing/2014/main" id="{A4AD3FF7-FBE1-53B9-57F6-A745F7E8A5B4}"/>
                </a:ext>
              </a:extLst>
            </p:cNvPr>
            <p:cNvGrpSpPr/>
            <p:nvPr/>
          </p:nvGrpSpPr>
          <p:grpSpPr>
            <a:xfrm>
              <a:off x="2520219" y="688964"/>
              <a:ext cx="1437504" cy="2866818"/>
              <a:chOff x="1606931" y="360851"/>
              <a:chExt cx="1437504" cy="2866818"/>
            </a:xfrm>
            <a:grpFill/>
          </p:grpSpPr>
          <p:grpSp>
            <p:nvGrpSpPr>
              <p:cNvPr id="335" name="그룹 334">
                <a:extLst>
                  <a:ext uri="{FF2B5EF4-FFF2-40B4-BE49-F238E27FC236}">
                    <a16:creationId xmlns:a16="http://schemas.microsoft.com/office/drawing/2014/main" id="{B7AE9692-2899-F7D0-AF6C-EED807BB2EC2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355" name="그룹 354">
                  <a:extLst>
                    <a:ext uri="{FF2B5EF4-FFF2-40B4-BE49-F238E27FC236}">
                      <a16:creationId xmlns:a16="http://schemas.microsoft.com/office/drawing/2014/main" id="{C360CDFB-01E7-7F41-338D-0082D699F3C6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65" name="직사각형 364">
                    <a:extLst>
                      <a:ext uri="{FF2B5EF4-FFF2-40B4-BE49-F238E27FC236}">
                        <a16:creationId xmlns:a16="http://schemas.microsoft.com/office/drawing/2014/main" id="{321DCC06-D306-D9D2-8BAA-FC86A23DF819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66" name="직사각형 365">
                    <a:extLst>
                      <a:ext uri="{FF2B5EF4-FFF2-40B4-BE49-F238E27FC236}">
                        <a16:creationId xmlns:a16="http://schemas.microsoft.com/office/drawing/2014/main" id="{B6EE33B0-68CE-28BB-1AF8-ED4DF7F1FB1C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67" name="직사각형 366">
                    <a:extLst>
                      <a:ext uri="{FF2B5EF4-FFF2-40B4-BE49-F238E27FC236}">
                        <a16:creationId xmlns:a16="http://schemas.microsoft.com/office/drawing/2014/main" id="{9A7B0BE9-47E7-65A1-6C0A-F70F7EE707D7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68" name="직사각형 367">
                    <a:extLst>
                      <a:ext uri="{FF2B5EF4-FFF2-40B4-BE49-F238E27FC236}">
                        <a16:creationId xmlns:a16="http://schemas.microsoft.com/office/drawing/2014/main" id="{6631268E-7C83-2D68-221F-1064BC3A111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69" name="직사각형 368">
                    <a:extLst>
                      <a:ext uri="{FF2B5EF4-FFF2-40B4-BE49-F238E27FC236}">
                        <a16:creationId xmlns:a16="http://schemas.microsoft.com/office/drawing/2014/main" id="{9B266FED-C3A3-14A0-6393-4C90B9041E47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70" name="직사각형 369">
                    <a:extLst>
                      <a:ext uri="{FF2B5EF4-FFF2-40B4-BE49-F238E27FC236}">
                        <a16:creationId xmlns:a16="http://schemas.microsoft.com/office/drawing/2014/main" id="{E8318924-F7CC-6D91-4A2B-E302F21798A6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71" name="직사각형 370">
                    <a:extLst>
                      <a:ext uri="{FF2B5EF4-FFF2-40B4-BE49-F238E27FC236}">
                        <a16:creationId xmlns:a16="http://schemas.microsoft.com/office/drawing/2014/main" id="{8092046E-4C69-431C-4D30-5A3758A1A4B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72" name="직사각형 371">
                    <a:extLst>
                      <a:ext uri="{FF2B5EF4-FFF2-40B4-BE49-F238E27FC236}">
                        <a16:creationId xmlns:a16="http://schemas.microsoft.com/office/drawing/2014/main" id="{CC8AD40D-7AE5-BF16-7C15-2BC18993B058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356" name="그룹 355">
                  <a:extLst>
                    <a:ext uri="{FF2B5EF4-FFF2-40B4-BE49-F238E27FC236}">
                      <a16:creationId xmlns:a16="http://schemas.microsoft.com/office/drawing/2014/main" id="{7F18AF48-F0C5-20C0-AEB4-A344EEAF48C6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57" name="직사각형 356">
                    <a:extLst>
                      <a:ext uri="{FF2B5EF4-FFF2-40B4-BE49-F238E27FC236}">
                        <a16:creationId xmlns:a16="http://schemas.microsoft.com/office/drawing/2014/main" id="{47846153-8EAD-D58F-CCA4-851DABD60364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58" name="직사각형 357">
                    <a:extLst>
                      <a:ext uri="{FF2B5EF4-FFF2-40B4-BE49-F238E27FC236}">
                        <a16:creationId xmlns:a16="http://schemas.microsoft.com/office/drawing/2014/main" id="{B325D8E7-1DCB-59A9-4BC1-E4E1A208179F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59" name="직사각형 358">
                    <a:extLst>
                      <a:ext uri="{FF2B5EF4-FFF2-40B4-BE49-F238E27FC236}">
                        <a16:creationId xmlns:a16="http://schemas.microsoft.com/office/drawing/2014/main" id="{1689F9EB-CB3D-B73D-765F-56809BD31C57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60" name="직사각형 359">
                    <a:extLst>
                      <a:ext uri="{FF2B5EF4-FFF2-40B4-BE49-F238E27FC236}">
                        <a16:creationId xmlns:a16="http://schemas.microsoft.com/office/drawing/2014/main" id="{39241223-2783-5FA3-73CD-985F6165470D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61" name="직사각형 360">
                    <a:extLst>
                      <a:ext uri="{FF2B5EF4-FFF2-40B4-BE49-F238E27FC236}">
                        <a16:creationId xmlns:a16="http://schemas.microsoft.com/office/drawing/2014/main" id="{368DF679-5E7A-97FA-63FB-FBA7530F7EE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62" name="직사각형 361">
                    <a:extLst>
                      <a:ext uri="{FF2B5EF4-FFF2-40B4-BE49-F238E27FC236}">
                        <a16:creationId xmlns:a16="http://schemas.microsoft.com/office/drawing/2014/main" id="{8BB15C4E-AE7D-B818-C694-1146F3075E7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63" name="직사각형 362">
                    <a:extLst>
                      <a:ext uri="{FF2B5EF4-FFF2-40B4-BE49-F238E27FC236}">
                        <a16:creationId xmlns:a16="http://schemas.microsoft.com/office/drawing/2014/main" id="{ACA4D7F6-E1EA-CAB9-834E-AECA65F1D014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64" name="직사각형 363">
                    <a:extLst>
                      <a:ext uri="{FF2B5EF4-FFF2-40B4-BE49-F238E27FC236}">
                        <a16:creationId xmlns:a16="http://schemas.microsoft.com/office/drawing/2014/main" id="{2A9BB5E1-AEA7-7884-5B8D-38F7D172A485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336" name="그룹 335">
                <a:extLst>
                  <a:ext uri="{FF2B5EF4-FFF2-40B4-BE49-F238E27FC236}">
                    <a16:creationId xmlns:a16="http://schemas.microsoft.com/office/drawing/2014/main" id="{2D0CB4F4-0FCD-CF54-B97C-71BC389AFB64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97917406-FABC-E58B-E7A6-BB438C14B528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47" name="직사각형 346">
                    <a:extLst>
                      <a:ext uri="{FF2B5EF4-FFF2-40B4-BE49-F238E27FC236}">
                        <a16:creationId xmlns:a16="http://schemas.microsoft.com/office/drawing/2014/main" id="{4C33A44F-0FC2-6556-314D-20116C0B0517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8" name="직사각형 347">
                    <a:extLst>
                      <a:ext uri="{FF2B5EF4-FFF2-40B4-BE49-F238E27FC236}">
                        <a16:creationId xmlns:a16="http://schemas.microsoft.com/office/drawing/2014/main" id="{285CED00-AAA2-9723-3DB9-6C3E05019A3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9" name="직사각형 348">
                    <a:extLst>
                      <a:ext uri="{FF2B5EF4-FFF2-40B4-BE49-F238E27FC236}">
                        <a16:creationId xmlns:a16="http://schemas.microsoft.com/office/drawing/2014/main" id="{148D4450-8EC0-3B18-166B-C3A6AB55D06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50" name="직사각형 349">
                    <a:extLst>
                      <a:ext uri="{FF2B5EF4-FFF2-40B4-BE49-F238E27FC236}">
                        <a16:creationId xmlns:a16="http://schemas.microsoft.com/office/drawing/2014/main" id="{789E7D6A-5FBC-323E-9C82-D0E19DA9D47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51" name="직사각형 350">
                    <a:extLst>
                      <a:ext uri="{FF2B5EF4-FFF2-40B4-BE49-F238E27FC236}">
                        <a16:creationId xmlns:a16="http://schemas.microsoft.com/office/drawing/2014/main" id="{29B42C5B-CF3C-EBED-08A5-67733B5BC3F9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52" name="직사각형 351">
                    <a:extLst>
                      <a:ext uri="{FF2B5EF4-FFF2-40B4-BE49-F238E27FC236}">
                        <a16:creationId xmlns:a16="http://schemas.microsoft.com/office/drawing/2014/main" id="{63A54ADB-05A9-6E26-DC9B-F8A55363216A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53" name="직사각형 352">
                    <a:extLst>
                      <a:ext uri="{FF2B5EF4-FFF2-40B4-BE49-F238E27FC236}">
                        <a16:creationId xmlns:a16="http://schemas.microsoft.com/office/drawing/2014/main" id="{B39AEA04-0D83-EE32-C378-6BA01FD8E8F0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54" name="직사각형 353">
                    <a:extLst>
                      <a:ext uri="{FF2B5EF4-FFF2-40B4-BE49-F238E27FC236}">
                        <a16:creationId xmlns:a16="http://schemas.microsoft.com/office/drawing/2014/main" id="{DE487706-75A2-D5D5-DBE7-9722CF12AD35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057CB625-25EB-6123-9138-13BDE811CDC0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39" name="직사각형 338">
                    <a:extLst>
                      <a:ext uri="{FF2B5EF4-FFF2-40B4-BE49-F238E27FC236}">
                        <a16:creationId xmlns:a16="http://schemas.microsoft.com/office/drawing/2014/main" id="{196582F7-6D8B-415E-40F9-0019A6CD615B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0" name="직사각형 339">
                    <a:extLst>
                      <a:ext uri="{FF2B5EF4-FFF2-40B4-BE49-F238E27FC236}">
                        <a16:creationId xmlns:a16="http://schemas.microsoft.com/office/drawing/2014/main" id="{D7D7A31D-47A2-2130-5BF7-BE77C754FB5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1" name="직사각형 340">
                    <a:extLst>
                      <a:ext uri="{FF2B5EF4-FFF2-40B4-BE49-F238E27FC236}">
                        <a16:creationId xmlns:a16="http://schemas.microsoft.com/office/drawing/2014/main" id="{10721B02-9CCE-8F9B-BBDD-2DFE615D20D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2" name="직사각형 341">
                    <a:extLst>
                      <a:ext uri="{FF2B5EF4-FFF2-40B4-BE49-F238E27FC236}">
                        <a16:creationId xmlns:a16="http://schemas.microsoft.com/office/drawing/2014/main" id="{ACA20339-7B75-26ED-4BEF-D48890D22A3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3" name="직사각형 342">
                    <a:extLst>
                      <a:ext uri="{FF2B5EF4-FFF2-40B4-BE49-F238E27FC236}">
                        <a16:creationId xmlns:a16="http://schemas.microsoft.com/office/drawing/2014/main" id="{166E4618-E8FF-47A8-56AC-189F7ECC6D52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4" name="직사각형 343">
                    <a:extLst>
                      <a:ext uri="{FF2B5EF4-FFF2-40B4-BE49-F238E27FC236}">
                        <a16:creationId xmlns:a16="http://schemas.microsoft.com/office/drawing/2014/main" id="{93A5A395-1E9C-FD36-D2E3-78EB2C2B1681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5" name="직사각형 344">
                    <a:extLst>
                      <a:ext uri="{FF2B5EF4-FFF2-40B4-BE49-F238E27FC236}">
                        <a16:creationId xmlns:a16="http://schemas.microsoft.com/office/drawing/2014/main" id="{F2D53388-ECAE-0D73-B1A7-8A4EC1322921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6" name="직사각형 345">
                    <a:extLst>
                      <a:ext uri="{FF2B5EF4-FFF2-40B4-BE49-F238E27FC236}">
                        <a16:creationId xmlns:a16="http://schemas.microsoft.com/office/drawing/2014/main" id="{2A0E08EA-A9DA-FCC3-B6D6-9DBE199B978B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B7A5D519-D1FD-47AD-3822-DB3E89308DFD}"/>
              </a:ext>
            </a:extLst>
          </p:cNvPr>
          <p:cNvSpPr txBox="1"/>
          <p:nvPr/>
        </p:nvSpPr>
        <p:spPr>
          <a:xfrm>
            <a:off x="9200010" y="4192771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7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B68BF30-66DE-19B4-1B9B-FE1B99B933A4}"/>
              </a:ext>
            </a:extLst>
          </p:cNvPr>
          <p:cNvSpPr txBox="1"/>
          <p:nvPr/>
        </p:nvSpPr>
        <p:spPr>
          <a:xfrm>
            <a:off x="5645426" y="4339766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0D007-E663-F1FD-F1BC-40AA51BA3059}"/>
              </a:ext>
            </a:extLst>
          </p:cNvPr>
          <p:cNvSpPr txBox="1"/>
          <p:nvPr/>
        </p:nvSpPr>
        <p:spPr>
          <a:xfrm>
            <a:off x="2472213" y="4339767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/>
              <p:nvPr/>
            </p:nvSpPr>
            <p:spPr>
              <a:xfrm>
                <a:off x="4839033" y="5125375"/>
                <a:ext cx="224850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C1A1E8-0987-39DF-763F-2F92695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33" y="5125375"/>
                <a:ext cx="2248500" cy="1008225"/>
              </a:xfrm>
              <a:prstGeom prst="rect">
                <a:avLst/>
              </a:prstGeom>
              <a:blipFill>
                <a:blip r:embed="rId2"/>
                <a:stretch>
                  <a:fillRect l="-14607" t="-121250" r="-562" b="-18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58A2A6-98EB-112D-804F-F915C877B8AD}"/>
              </a:ext>
            </a:extLst>
          </p:cNvPr>
          <p:cNvGrpSpPr/>
          <p:nvPr/>
        </p:nvGrpSpPr>
        <p:grpSpPr>
          <a:xfrm rot="5400000">
            <a:off x="2026306" y="307843"/>
            <a:ext cx="1437504" cy="2866818"/>
            <a:chOff x="1606931" y="360851"/>
            <a:chExt cx="1437504" cy="2866818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40B7D95-3E21-9619-17D9-A6ACEE2431E1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D881246-3741-0772-5643-743FB6F5BE92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5170FF8B-3F44-73C0-BA34-0C3D82E267EF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ACFAAE46-0961-D543-F096-CCA12141FACC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1CCA444-0EA8-71F5-7C4C-A04EF39FC985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EA40203C-3E0E-CD77-E715-B58B4B75B58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2711A74-8662-5047-138C-81990897DB7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4A97C428-2819-C504-5B2C-21FC364E1BFD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D824AB77-17DD-3A4B-0B2B-EFF913CA3E8D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BA02D60-FE9D-C8D1-9703-658E23E77DC2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2A872089-2B87-0CE0-BC3D-4F3EF47E2D5B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9EB78B60-360B-9C22-3F8D-35BD00F5A40D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2AEB2126-C105-10B1-B542-9AAB9BD64814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0BC5B2E-A700-ED9B-BCB3-54FF11082773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28A22AD-0FAE-936B-5555-C64FB475FC4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7B3C1CC2-6BA4-1A19-4A10-FC2545B808BE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BC272F2-D2F1-B041-8007-B16B3B68BE90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27862A0-FF1E-17F0-D1C3-B9238040360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7C9DD91-A6D6-9598-E123-ED3020DCC6DB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DB8007A-2728-ECD8-E614-8B80F9C5117E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CBB4FD9-2654-DFB9-9F82-B81A9B6C8284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ED9B29F-205A-4B4A-C8B0-D866D70EFBD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F048601-1099-FBD2-76EB-21473DCB5534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1B2EAF6-46D5-1065-A2A4-6E2FF6836B09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1EDBD8D-CA70-4F76-7FC0-9F78EA50C08D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79CDBE74-B927-34E7-40CC-75C723883021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F6B814F0-07B1-EC8E-6D0D-3ACE9F142B2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839EEE9B-EB10-6931-80D7-AB99E6A1C543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E3C662E-2E6C-4601-3F74-BD590E5386C9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C5E142B-C53C-6102-1B57-1F167B9D5B2E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78D415A4-F1AC-C30B-73B8-94BAECFCBFBB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7F981FCC-FED8-BEAF-0C79-4CBF671E5A4C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1FAC1F50-97A8-1991-3E0A-3367E730EC24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8A40642E-5EB0-6A35-39F0-7CD04512A181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56CC165-2122-32B8-5755-F55A0D28FA0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A8C3CDB5-0D38-0819-0C66-FD93EAE93445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E6CAF0A-BD40-C0DB-DD67-30E991F80599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6C10A0B6-D9B6-326F-3D91-E530953BA00E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9260279-773B-4B75-1341-AF04E1871DE6}"/>
              </a:ext>
            </a:extLst>
          </p:cNvPr>
          <p:cNvGrpSpPr/>
          <p:nvPr/>
        </p:nvGrpSpPr>
        <p:grpSpPr>
          <a:xfrm rot="5400000">
            <a:off x="2024260" y="2130302"/>
            <a:ext cx="1437504" cy="2866818"/>
            <a:chOff x="1606931" y="360851"/>
            <a:chExt cx="1437504" cy="2866818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C47929B-AD39-AB3B-62A3-28691B0A9D21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3B4AFEE7-F77B-0027-0A76-890BCF78C88F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CFA1A851-170B-BBF3-7688-4C02C9BACF9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24E447C6-D78E-A104-A64D-336DEA78491B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71FB7E76-F290-8CD4-88A3-761525FA95D8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F0A98C46-8F2F-CCD9-E2E5-EACFE1B536B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E25BF843-1087-0AB8-22D4-97CCBEBE5E3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D37271D1-8EA2-5C78-C59F-676EC8C6C47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FF027AEC-885C-09D2-3E66-8FF3D0ECF6AE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1A463371-34D6-C7BB-841E-DE6523062F42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BF917DD-E1E3-841F-219A-1B70606F4651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9CA3411E-A62D-71B1-F115-052F29129EC9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F5A9E5BC-5CA1-F1D7-323F-18774EF8E8FE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C760A35D-D71D-4FC8-7E8A-0BAFF7F24041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0E17AA6-B58E-186F-C484-85AD2017532C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1F8B99BE-A0C5-EEA6-DBF7-82523D291EEA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77563ACC-34C6-D8E5-2F19-4DFDDAC88F8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9EE46BD0-00CD-28CF-0B29-C4467E686E9C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320D5DFF-1D5D-44B5-5E9B-2BB8076A345F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6D70A9D-A26C-6850-2F47-D0069F604DA4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DB71C957-5886-EDF3-1511-9E8F203F2EDC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6D935B4F-68BB-1E7D-95FF-26C60EB3EA0C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BAFDC543-EFD1-BCAE-E736-8DA28D29DDE9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57595CBF-8526-D17B-C481-4CF7309CC54A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4E8B84D-BA8A-E0D2-F0EF-44CD7A0D5A8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0132F701-4B43-7E23-31A8-D5EA48727928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70A0AA65-168F-C7E6-FB62-681BCBBF4889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EFB99B7A-1162-0B57-7A3C-22FCA3A0F27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00187F1B-0D9D-8488-60A4-65D1689B5455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06F1DEB7-5C5C-0B10-AF8C-04D21F15D8F6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777C9396-37D9-0B58-DB18-A290F83A8589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77F153D1-0E29-D8EB-E226-949286323B27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CEE64BB3-6426-7EA1-BD68-3AEB17FD2EE9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BC3C0430-06E7-BCDB-FD83-041063EAE6DB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EA22A316-680F-C81A-896A-7BCE390BB2B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9A7FDCD6-1CB7-D39D-D253-551D04C7D9C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4BA15456-7891-ACFD-3339-D05BE02FDAED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6DFEB64A-77A7-FB9F-A1BC-46113FEC93AE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/>
              <p:nvPr/>
            </p:nvSpPr>
            <p:spPr>
              <a:xfrm>
                <a:off x="7430395" y="2405477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ko-KR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845A69B-D397-3073-A9D9-CF4D9A35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395" y="2405477"/>
                <a:ext cx="4784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/>
              <p:nvPr/>
            </p:nvSpPr>
            <p:spPr>
              <a:xfrm>
                <a:off x="4118564" y="2430066"/>
                <a:ext cx="478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4D8B8B1-A4B5-EC99-67C7-EC74338F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64" y="2430066"/>
                <a:ext cx="4784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26E103B2-97D7-C029-A484-F45F4AB0563B}"/>
              </a:ext>
            </a:extLst>
          </p:cNvPr>
          <p:cNvGrpSpPr/>
          <p:nvPr/>
        </p:nvGrpSpPr>
        <p:grpSpPr>
          <a:xfrm>
            <a:off x="4560379" y="1226466"/>
            <a:ext cx="2872512" cy="2868864"/>
            <a:chOff x="1085211" y="686918"/>
            <a:chExt cx="2872512" cy="2868864"/>
          </a:xfrm>
          <a:solidFill>
            <a:schemeClr val="accent1"/>
          </a:solidFill>
        </p:grpSpPr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CA8C1586-0294-3751-A289-D44B6C105382}"/>
                </a:ext>
              </a:extLst>
            </p:cNvPr>
            <p:cNvGrpSpPr/>
            <p:nvPr/>
          </p:nvGrpSpPr>
          <p:grpSpPr>
            <a:xfrm>
              <a:off x="1085211" y="686918"/>
              <a:ext cx="1437504" cy="2866818"/>
              <a:chOff x="1606931" y="360851"/>
              <a:chExt cx="1437504" cy="2866818"/>
            </a:xfrm>
            <a:grpFill/>
          </p:grpSpPr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1E824928-F85C-C6E4-0067-F4C31713D2FB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314" name="그룹 313">
                  <a:extLst>
                    <a:ext uri="{FF2B5EF4-FFF2-40B4-BE49-F238E27FC236}">
                      <a16:creationId xmlns:a16="http://schemas.microsoft.com/office/drawing/2014/main" id="{6C57A40B-DDC0-1556-BD68-832963E862AE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24" name="직사각형 323">
                    <a:extLst>
                      <a:ext uri="{FF2B5EF4-FFF2-40B4-BE49-F238E27FC236}">
                        <a16:creationId xmlns:a16="http://schemas.microsoft.com/office/drawing/2014/main" id="{4CDE7F3B-A40A-E54E-B1D6-9DCB917CBD1C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5" name="직사각형 324">
                    <a:extLst>
                      <a:ext uri="{FF2B5EF4-FFF2-40B4-BE49-F238E27FC236}">
                        <a16:creationId xmlns:a16="http://schemas.microsoft.com/office/drawing/2014/main" id="{7589EF43-0925-BCE2-0182-9251FD8C64D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6" name="직사각형 325">
                    <a:extLst>
                      <a:ext uri="{FF2B5EF4-FFF2-40B4-BE49-F238E27FC236}">
                        <a16:creationId xmlns:a16="http://schemas.microsoft.com/office/drawing/2014/main" id="{C1E7F69C-3537-7B6D-115A-E72783926C9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7" name="직사각형 326">
                    <a:extLst>
                      <a:ext uri="{FF2B5EF4-FFF2-40B4-BE49-F238E27FC236}">
                        <a16:creationId xmlns:a16="http://schemas.microsoft.com/office/drawing/2014/main" id="{B07AF280-A904-143B-5BB7-22830FC7CE4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8" name="직사각형 327">
                    <a:extLst>
                      <a:ext uri="{FF2B5EF4-FFF2-40B4-BE49-F238E27FC236}">
                        <a16:creationId xmlns:a16="http://schemas.microsoft.com/office/drawing/2014/main" id="{C22DAB7E-297C-B01D-8FC3-06E63103563E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9" name="직사각형 328">
                    <a:extLst>
                      <a:ext uri="{FF2B5EF4-FFF2-40B4-BE49-F238E27FC236}">
                        <a16:creationId xmlns:a16="http://schemas.microsoft.com/office/drawing/2014/main" id="{6971715E-B590-7EBC-F215-3F7ADC4801E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0" name="직사각형 329">
                    <a:extLst>
                      <a:ext uri="{FF2B5EF4-FFF2-40B4-BE49-F238E27FC236}">
                        <a16:creationId xmlns:a16="http://schemas.microsoft.com/office/drawing/2014/main" id="{FB5BA1F7-4DDE-FE73-1765-13B085278561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1" name="직사각형 330">
                    <a:extLst>
                      <a:ext uri="{FF2B5EF4-FFF2-40B4-BE49-F238E27FC236}">
                        <a16:creationId xmlns:a16="http://schemas.microsoft.com/office/drawing/2014/main" id="{E45E13DD-F217-04C9-5922-2545F710A195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315" name="그룹 314">
                  <a:extLst>
                    <a:ext uri="{FF2B5EF4-FFF2-40B4-BE49-F238E27FC236}">
                      <a16:creationId xmlns:a16="http://schemas.microsoft.com/office/drawing/2014/main" id="{D720100F-C45B-EE69-C394-D5DAE36D49EC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E11D4F82-4C15-A4B8-949E-97EB6FBBC75C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7" name="직사각형 316">
                    <a:extLst>
                      <a:ext uri="{FF2B5EF4-FFF2-40B4-BE49-F238E27FC236}">
                        <a16:creationId xmlns:a16="http://schemas.microsoft.com/office/drawing/2014/main" id="{A9629B11-238B-D4CF-26B8-2DE010CA210F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8" name="직사각형 317">
                    <a:extLst>
                      <a:ext uri="{FF2B5EF4-FFF2-40B4-BE49-F238E27FC236}">
                        <a16:creationId xmlns:a16="http://schemas.microsoft.com/office/drawing/2014/main" id="{1EDE8DF2-C792-1D4F-A2B5-2A89C2455837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9" name="직사각형 318">
                    <a:extLst>
                      <a:ext uri="{FF2B5EF4-FFF2-40B4-BE49-F238E27FC236}">
                        <a16:creationId xmlns:a16="http://schemas.microsoft.com/office/drawing/2014/main" id="{EA89E70B-E17E-2E5E-C5BE-8DA34875E195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0" name="직사각형 319">
                    <a:extLst>
                      <a:ext uri="{FF2B5EF4-FFF2-40B4-BE49-F238E27FC236}">
                        <a16:creationId xmlns:a16="http://schemas.microsoft.com/office/drawing/2014/main" id="{5862241B-D633-556F-805B-76669314A29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1" name="직사각형 320">
                    <a:extLst>
                      <a:ext uri="{FF2B5EF4-FFF2-40B4-BE49-F238E27FC236}">
                        <a16:creationId xmlns:a16="http://schemas.microsoft.com/office/drawing/2014/main" id="{6E833EE2-424C-CC0B-49F7-92E3D803A59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2" name="직사각형 321">
                    <a:extLst>
                      <a:ext uri="{FF2B5EF4-FFF2-40B4-BE49-F238E27FC236}">
                        <a16:creationId xmlns:a16="http://schemas.microsoft.com/office/drawing/2014/main" id="{EE03D797-2214-9D0E-EACE-5C2C7D3E783B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23" name="직사각형 322">
                    <a:extLst>
                      <a:ext uri="{FF2B5EF4-FFF2-40B4-BE49-F238E27FC236}">
                        <a16:creationId xmlns:a16="http://schemas.microsoft.com/office/drawing/2014/main" id="{C080B661-3AA2-60E5-A378-E4B37E00B17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295" name="그룹 294">
                <a:extLst>
                  <a:ext uri="{FF2B5EF4-FFF2-40B4-BE49-F238E27FC236}">
                    <a16:creationId xmlns:a16="http://schemas.microsoft.com/office/drawing/2014/main" id="{CD773A46-9731-5655-4AF4-F8C14206C009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296" name="그룹 295">
                  <a:extLst>
                    <a:ext uri="{FF2B5EF4-FFF2-40B4-BE49-F238E27FC236}">
                      <a16:creationId xmlns:a16="http://schemas.microsoft.com/office/drawing/2014/main" id="{54C37AD5-0E33-AD56-3836-1383C959859D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306" name="직사각형 305">
                    <a:extLst>
                      <a:ext uri="{FF2B5EF4-FFF2-40B4-BE49-F238E27FC236}">
                        <a16:creationId xmlns:a16="http://schemas.microsoft.com/office/drawing/2014/main" id="{036D1952-C397-82A1-F819-330B8D2667D1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7" name="직사각형 306">
                    <a:extLst>
                      <a:ext uri="{FF2B5EF4-FFF2-40B4-BE49-F238E27FC236}">
                        <a16:creationId xmlns:a16="http://schemas.microsoft.com/office/drawing/2014/main" id="{6C0670EB-7F00-C023-F8B4-DD00BDC5F07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8" name="직사각형 307">
                    <a:extLst>
                      <a:ext uri="{FF2B5EF4-FFF2-40B4-BE49-F238E27FC236}">
                        <a16:creationId xmlns:a16="http://schemas.microsoft.com/office/drawing/2014/main" id="{D81507EC-B0A0-CED1-C22C-E57BE58ED673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9" name="직사각형 308">
                    <a:extLst>
                      <a:ext uri="{FF2B5EF4-FFF2-40B4-BE49-F238E27FC236}">
                        <a16:creationId xmlns:a16="http://schemas.microsoft.com/office/drawing/2014/main" id="{00E4E6BA-D7F7-554E-2B02-B9D6C59CA12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0" name="직사각형 309">
                    <a:extLst>
                      <a:ext uri="{FF2B5EF4-FFF2-40B4-BE49-F238E27FC236}">
                        <a16:creationId xmlns:a16="http://schemas.microsoft.com/office/drawing/2014/main" id="{6004ECBF-135B-E101-4CCC-A1536382F13D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1" name="직사각형 310">
                    <a:extLst>
                      <a:ext uri="{FF2B5EF4-FFF2-40B4-BE49-F238E27FC236}">
                        <a16:creationId xmlns:a16="http://schemas.microsoft.com/office/drawing/2014/main" id="{BF04D202-F98A-EE3C-A978-4ED35267BB30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2" name="직사각형 311">
                    <a:extLst>
                      <a:ext uri="{FF2B5EF4-FFF2-40B4-BE49-F238E27FC236}">
                        <a16:creationId xmlns:a16="http://schemas.microsoft.com/office/drawing/2014/main" id="{79FFF840-8AC4-9D47-8531-DAB29439C024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3" name="직사각형 312">
                    <a:extLst>
                      <a:ext uri="{FF2B5EF4-FFF2-40B4-BE49-F238E27FC236}">
                        <a16:creationId xmlns:a16="http://schemas.microsoft.com/office/drawing/2014/main" id="{32B21DA9-3779-9E24-36F1-5ECEF703360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97" name="그룹 296">
                  <a:extLst>
                    <a:ext uri="{FF2B5EF4-FFF2-40B4-BE49-F238E27FC236}">
                      <a16:creationId xmlns:a16="http://schemas.microsoft.com/office/drawing/2014/main" id="{1289B297-61EA-8099-87B5-41F522E7CDAF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98" name="직사각형 297">
                    <a:extLst>
                      <a:ext uri="{FF2B5EF4-FFF2-40B4-BE49-F238E27FC236}">
                        <a16:creationId xmlns:a16="http://schemas.microsoft.com/office/drawing/2014/main" id="{E008A821-F979-7232-6427-55AAF2106510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9" name="직사각형 298">
                    <a:extLst>
                      <a:ext uri="{FF2B5EF4-FFF2-40B4-BE49-F238E27FC236}">
                        <a16:creationId xmlns:a16="http://schemas.microsoft.com/office/drawing/2014/main" id="{E2C2F261-7B08-59B1-6FDC-5B3E53836698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D878757A-992E-65D1-3096-9419433EA0D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1" name="직사각형 300">
                    <a:extLst>
                      <a:ext uri="{FF2B5EF4-FFF2-40B4-BE49-F238E27FC236}">
                        <a16:creationId xmlns:a16="http://schemas.microsoft.com/office/drawing/2014/main" id="{5C1761CA-2663-2101-BD84-692A0C8C285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2" name="직사각형 301">
                    <a:extLst>
                      <a:ext uri="{FF2B5EF4-FFF2-40B4-BE49-F238E27FC236}">
                        <a16:creationId xmlns:a16="http://schemas.microsoft.com/office/drawing/2014/main" id="{6398AB74-1D4C-6AA3-22CC-A92FEAE4505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3" name="직사각형 302">
                    <a:extLst>
                      <a:ext uri="{FF2B5EF4-FFF2-40B4-BE49-F238E27FC236}">
                        <a16:creationId xmlns:a16="http://schemas.microsoft.com/office/drawing/2014/main" id="{58881287-CB19-37BC-35CD-E296D0C7E83D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4" name="직사각형 303">
                    <a:extLst>
                      <a:ext uri="{FF2B5EF4-FFF2-40B4-BE49-F238E27FC236}">
                        <a16:creationId xmlns:a16="http://schemas.microsoft.com/office/drawing/2014/main" id="{B81D3FD3-94A2-EEDD-9F7A-69888CD9CB77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5" name="직사각형 304">
                    <a:extLst>
                      <a:ext uri="{FF2B5EF4-FFF2-40B4-BE49-F238E27FC236}">
                        <a16:creationId xmlns:a16="http://schemas.microsoft.com/office/drawing/2014/main" id="{EBB8AA3B-20B8-F7B2-0F04-2C1945303F49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B2E246BC-1BC7-2704-30CD-67E3C33F8B78}"/>
                </a:ext>
              </a:extLst>
            </p:cNvPr>
            <p:cNvGrpSpPr/>
            <p:nvPr/>
          </p:nvGrpSpPr>
          <p:grpSpPr>
            <a:xfrm>
              <a:off x="2520219" y="688964"/>
              <a:ext cx="1437504" cy="2866818"/>
              <a:chOff x="1606931" y="360851"/>
              <a:chExt cx="1437504" cy="2866818"/>
            </a:xfrm>
            <a:grpFill/>
          </p:grpSpPr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4D682774-3D7B-A120-A0B7-D4AB68B59185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4587C149-C4C3-0476-F334-F34824B2BCFB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6A300717-D5F1-F35D-0608-E42EFE95490A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7" name="직사각형 286">
                    <a:extLst>
                      <a:ext uri="{FF2B5EF4-FFF2-40B4-BE49-F238E27FC236}">
                        <a16:creationId xmlns:a16="http://schemas.microsoft.com/office/drawing/2014/main" id="{BEAFC1DF-3942-1C98-ACA9-A2A3A1DAB882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6C3BCF84-EE58-DF46-A04A-B0907AD79DA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17AE1620-10E4-656E-2988-F3F068DF4594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0" name="직사각형 289">
                    <a:extLst>
                      <a:ext uri="{FF2B5EF4-FFF2-40B4-BE49-F238E27FC236}">
                        <a16:creationId xmlns:a16="http://schemas.microsoft.com/office/drawing/2014/main" id="{9E3545F5-2AFE-4775-F192-B5A50EECCE6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1" name="직사각형 290">
                    <a:extLst>
                      <a:ext uri="{FF2B5EF4-FFF2-40B4-BE49-F238E27FC236}">
                        <a16:creationId xmlns:a16="http://schemas.microsoft.com/office/drawing/2014/main" id="{82D4E5C1-A7B0-C194-CBBB-0A0961463FC5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2" name="직사각형 291">
                    <a:extLst>
                      <a:ext uri="{FF2B5EF4-FFF2-40B4-BE49-F238E27FC236}">
                        <a16:creationId xmlns:a16="http://schemas.microsoft.com/office/drawing/2014/main" id="{37AC8297-A70B-B09B-F741-782C9078E0CC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3" name="직사각형 292">
                    <a:extLst>
                      <a:ext uri="{FF2B5EF4-FFF2-40B4-BE49-F238E27FC236}">
                        <a16:creationId xmlns:a16="http://schemas.microsoft.com/office/drawing/2014/main" id="{C29B5082-3CC7-DCB9-39E6-95A1A0A4A906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77" name="그룹 276">
                  <a:extLst>
                    <a:ext uri="{FF2B5EF4-FFF2-40B4-BE49-F238E27FC236}">
                      <a16:creationId xmlns:a16="http://schemas.microsoft.com/office/drawing/2014/main" id="{C292B946-4185-C71A-3DBC-74FA584665FA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78" name="직사각형 277">
                    <a:extLst>
                      <a:ext uri="{FF2B5EF4-FFF2-40B4-BE49-F238E27FC236}">
                        <a16:creationId xmlns:a16="http://schemas.microsoft.com/office/drawing/2014/main" id="{0E07D8CA-025E-9F53-2ED9-A9C54D2539E7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9" name="직사각형 278">
                    <a:extLst>
                      <a:ext uri="{FF2B5EF4-FFF2-40B4-BE49-F238E27FC236}">
                        <a16:creationId xmlns:a16="http://schemas.microsoft.com/office/drawing/2014/main" id="{E809EF29-3849-ACE5-D8DD-DC97D1F1E232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0" name="직사각형 279">
                    <a:extLst>
                      <a:ext uri="{FF2B5EF4-FFF2-40B4-BE49-F238E27FC236}">
                        <a16:creationId xmlns:a16="http://schemas.microsoft.com/office/drawing/2014/main" id="{05E53DCF-8D31-FE4B-744F-AB2E83ADF23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1" name="직사각형 280">
                    <a:extLst>
                      <a:ext uri="{FF2B5EF4-FFF2-40B4-BE49-F238E27FC236}">
                        <a16:creationId xmlns:a16="http://schemas.microsoft.com/office/drawing/2014/main" id="{8A565DFD-8A0F-7C54-969F-34578C8CFC36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2" name="직사각형 281">
                    <a:extLst>
                      <a:ext uri="{FF2B5EF4-FFF2-40B4-BE49-F238E27FC236}">
                        <a16:creationId xmlns:a16="http://schemas.microsoft.com/office/drawing/2014/main" id="{CC3886D4-3760-1ED0-350C-E74391C6899E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3" name="직사각형 282">
                    <a:extLst>
                      <a:ext uri="{FF2B5EF4-FFF2-40B4-BE49-F238E27FC236}">
                        <a16:creationId xmlns:a16="http://schemas.microsoft.com/office/drawing/2014/main" id="{6F8A01F3-7E65-D946-2DF1-9097F735743B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4" name="직사각형 283">
                    <a:extLst>
                      <a:ext uri="{FF2B5EF4-FFF2-40B4-BE49-F238E27FC236}">
                        <a16:creationId xmlns:a16="http://schemas.microsoft.com/office/drawing/2014/main" id="{689783DA-2EAB-9FD8-9578-67BCD9381760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E4CDB6D9-2A65-F3ED-03D2-236E6C522EF2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257" name="그룹 256">
                <a:extLst>
                  <a:ext uri="{FF2B5EF4-FFF2-40B4-BE49-F238E27FC236}">
                    <a16:creationId xmlns:a16="http://schemas.microsoft.com/office/drawing/2014/main" id="{BBFEDAC7-897E-6396-7A88-D80F446B7A38}"/>
                  </a:ext>
                </a:extLst>
              </p:cNvPr>
              <p:cNvGrpSpPr/>
              <p:nvPr/>
            </p:nvGrpSpPr>
            <p:grpSpPr>
              <a:xfrm>
                <a:off x="2324435" y="360851"/>
                <a:ext cx="720000" cy="2866818"/>
                <a:chOff x="1606931" y="360851"/>
                <a:chExt cx="720000" cy="2866818"/>
              </a:xfrm>
              <a:grpFill/>
            </p:grpSpPr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DFB410A2-0EE9-AB41-7CE5-F5AD3D359083}"/>
                    </a:ext>
                  </a:extLst>
                </p:cNvPr>
                <p:cNvGrpSpPr/>
                <p:nvPr/>
              </p:nvGrpSpPr>
              <p:grpSpPr>
                <a:xfrm>
                  <a:off x="160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68" name="직사각형 267">
                    <a:extLst>
                      <a:ext uri="{FF2B5EF4-FFF2-40B4-BE49-F238E27FC236}">
                        <a16:creationId xmlns:a16="http://schemas.microsoft.com/office/drawing/2014/main" id="{143028E6-DCE1-4744-C9CD-E58D2AA9EB72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9" name="직사각형 268">
                    <a:extLst>
                      <a:ext uri="{FF2B5EF4-FFF2-40B4-BE49-F238E27FC236}">
                        <a16:creationId xmlns:a16="http://schemas.microsoft.com/office/drawing/2014/main" id="{E8F811E9-5B70-4575-227F-EF3684E1AF99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0" name="직사각형 269">
                    <a:extLst>
                      <a:ext uri="{FF2B5EF4-FFF2-40B4-BE49-F238E27FC236}">
                        <a16:creationId xmlns:a16="http://schemas.microsoft.com/office/drawing/2014/main" id="{A56A239A-4DBE-E6B0-3B52-15B73319C77F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1" name="직사각형 270">
                    <a:extLst>
                      <a:ext uri="{FF2B5EF4-FFF2-40B4-BE49-F238E27FC236}">
                        <a16:creationId xmlns:a16="http://schemas.microsoft.com/office/drawing/2014/main" id="{FADB319D-F678-9274-C859-415F826D2BA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2" name="직사각형 271">
                    <a:extLst>
                      <a:ext uri="{FF2B5EF4-FFF2-40B4-BE49-F238E27FC236}">
                        <a16:creationId xmlns:a16="http://schemas.microsoft.com/office/drawing/2014/main" id="{F9813D94-8356-707A-6023-0E989DE4B10F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3" name="직사각형 272">
                    <a:extLst>
                      <a:ext uri="{FF2B5EF4-FFF2-40B4-BE49-F238E27FC236}">
                        <a16:creationId xmlns:a16="http://schemas.microsoft.com/office/drawing/2014/main" id="{9633DADB-CEEE-3D2A-5C3D-6AF2DD842A93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4" name="직사각형 273">
                    <a:extLst>
                      <a:ext uri="{FF2B5EF4-FFF2-40B4-BE49-F238E27FC236}">
                        <a16:creationId xmlns:a16="http://schemas.microsoft.com/office/drawing/2014/main" id="{8857E567-A424-99DE-9A3B-59CEA0043A51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5" name="직사각형 274">
                    <a:extLst>
                      <a:ext uri="{FF2B5EF4-FFF2-40B4-BE49-F238E27FC236}">
                        <a16:creationId xmlns:a16="http://schemas.microsoft.com/office/drawing/2014/main" id="{C1968B49-ADBD-8A3B-B2D8-A4AF06131E6E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DE9570E3-522F-49EA-2F9D-E9BA85EB34E0}"/>
                    </a:ext>
                  </a:extLst>
                </p:cNvPr>
                <p:cNvGrpSpPr/>
                <p:nvPr/>
              </p:nvGrpSpPr>
              <p:grpSpPr>
                <a:xfrm>
                  <a:off x="1966931" y="360851"/>
                  <a:ext cx="360000" cy="2866818"/>
                  <a:chOff x="1460665" y="866899"/>
                  <a:chExt cx="360000" cy="2866818"/>
                </a:xfrm>
                <a:grpFill/>
              </p:grpSpPr>
              <p:sp>
                <p:nvSpPr>
                  <p:cNvPr id="260" name="직사각형 259">
                    <a:extLst>
                      <a:ext uri="{FF2B5EF4-FFF2-40B4-BE49-F238E27FC236}">
                        <a16:creationId xmlns:a16="http://schemas.microsoft.com/office/drawing/2014/main" id="{F6EA2F1A-FFF3-5AD9-DA5E-9809E6221841}"/>
                      </a:ext>
                    </a:extLst>
                  </p:cNvPr>
                  <p:cNvSpPr/>
                  <p:nvPr/>
                </p:nvSpPr>
                <p:spPr>
                  <a:xfrm>
                    <a:off x="1460665" y="86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D088B495-7F34-1F70-4953-E0E172BB872A}"/>
                      </a:ext>
                    </a:extLst>
                  </p:cNvPr>
                  <p:cNvSpPr/>
                  <p:nvPr/>
                </p:nvSpPr>
                <p:spPr>
                  <a:xfrm>
                    <a:off x="1460665" y="1226899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2" name="직사각형 261">
                    <a:extLst>
                      <a:ext uri="{FF2B5EF4-FFF2-40B4-BE49-F238E27FC236}">
                        <a16:creationId xmlns:a16="http://schemas.microsoft.com/office/drawing/2014/main" id="{D99AB87A-B458-55F7-2DF8-3A09BABE5F5F}"/>
                      </a:ext>
                    </a:extLst>
                  </p:cNvPr>
                  <p:cNvSpPr/>
                  <p:nvPr/>
                </p:nvSpPr>
                <p:spPr>
                  <a:xfrm>
                    <a:off x="1460665" y="158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3" name="직사각형 262">
                    <a:extLst>
                      <a:ext uri="{FF2B5EF4-FFF2-40B4-BE49-F238E27FC236}">
                        <a16:creationId xmlns:a16="http://schemas.microsoft.com/office/drawing/2014/main" id="{C13688F6-649B-0BEE-69C0-AAE879838AAB}"/>
                      </a:ext>
                    </a:extLst>
                  </p:cNvPr>
                  <p:cNvSpPr/>
                  <p:nvPr/>
                </p:nvSpPr>
                <p:spPr>
                  <a:xfrm>
                    <a:off x="1460665" y="1942505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4" name="직사각형 263">
                    <a:extLst>
                      <a:ext uri="{FF2B5EF4-FFF2-40B4-BE49-F238E27FC236}">
                        <a16:creationId xmlns:a16="http://schemas.microsoft.com/office/drawing/2014/main" id="{C342ED96-76AF-1AEC-E71B-D32565EB082C}"/>
                      </a:ext>
                    </a:extLst>
                  </p:cNvPr>
                  <p:cNvSpPr/>
                  <p:nvPr/>
                </p:nvSpPr>
                <p:spPr>
                  <a:xfrm>
                    <a:off x="1460665" y="229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5" name="직사각형 264">
                    <a:extLst>
                      <a:ext uri="{FF2B5EF4-FFF2-40B4-BE49-F238E27FC236}">
                        <a16:creationId xmlns:a16="http://schemas.microsoft.com/office/drawing/2014/main" id="{1B2E721C-D447-3667-E079-A66DBEAF6CC3}"/>
                      </a:ext>
                    </a:extLst>
                  </p:cNvPr>
                  <p:cNvSpPr/>
                  <p:nvPr/>
                </p:nvSpPr>
                <p:spPr>
                  <a:xfrm>
                    <a:off x="1460665" y="2658111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6" name="직사각형 265">
                    <a:extLst>
                      <a:ext uri="{FF2B5EF4-FFF2-40B4-BE49-F238E27FC236}">
                        <a16:creationId xmlns:a16="http://schemas.microsoft.com/office/drawing/2014/main" id="{9441E381-B7CA-9282-9141-D072F268D076}"/>
                      </a:ext>
                    </a:extLst>
                  </p:cNvPr>
                  <p:cNvSpPr/>
                  <p:nvPr/>
                </p:nvSpPr>
                <p:spPr>
                  <a:xfrm>
                    <a:off x="1460665" y="301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67" name="직사각형 266">
                    <a:extLst>
                      <a:ext uri="{FF2B5EF4-FFF2-40B4-BE49-F238E27FC236}">
                        <a16:creationId xmlns:a16="http://schemas.microsoft.com/office/drawing/2014/main" id="{3EEB83B2-0E70-9CF6-F763-CFA341E61083}"/>
                      </a:ext>
                    </a:extLst>
                  </p:cNvPr>
                  <p:cNvSpPr/>
                  <p:nvPr/>
                </p:nvSpPr>
                <p:spPr>
                  <a:xfrm>
                    <a:off x="1460665" y="3373717"/>
                    <a:ext cx="360000" cy="36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</p:grpSp>
      </p:grp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951B9BBA-40B1-402E-4EEA-0D930BBE2F4A}"/>
              </a:ext>
            </a:extLst>
          </p:cNvPr>
          <p:cNvGrpSpPr/>
          <p:nvPr/>
        </p:nvGrpSpPr>
        <p:grpSpPr>
          <a:xfrm rot="5400000">
            <a:off x="8655570" y="321956"/>
            <a:ext cx="1437504" cy="2866818"/>
            <a:chOff x="1606931" y="360851"/>
            <a:chExt cx="1437504" cy="2866818"/>
          </a:xfrm>
          <a:solidFill>
            <a:schemeClr val="accent6"/>
          </a:solidFill>
        </p:grpSpPr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9B6F9D60-C1A4-7592-BFDA-753EA07BFCBB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393" name="그룹 392">
                <a:extLst>
                  <a:ext uri="{FF2B5EF4-FFF2-40B4-BE49-F238E27FC236}">
                    <a16:creationId xmlns:a16="http://schemas.microsoft.com/office/drawing/2014/main" id="{8C7BC95F-FFD0-E542-E036-D604BB865228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403" name="직사각형 402">
                  <a:extLst>
                    <a:ext uri="{FF2B5EF4-FFF2-40B4-BE49-F238E27FC236}">
                      <a16:creationId xmlns:a16="http://schemas.microsoft.com/office/drawing/2014/main" id="{5A420028-5D71-EFC3-20FE-F8E141149C3B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4" name="직사각형 403">
                  <a:extLst>
                    <a:ext uri="{FF2B5EF4-FFF2-40B4-BE49-F238E27FC236}">
                      <a16:creationId xmlns:a16="http://schemas.microsoft.com/office/drawing/2014/main" id="{BE202E42-3FB7-FF24-42E3-7031D9B51F9A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564200CC-AC8D-8116-757C-8EF00C3110BD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6" name="직사각형 405">
                  <a:extLst>
                    <a:ext uri="{FF2B5EF4-FFF2-40B4-BE49-F238E27FC236}">
                      <a16:creationId xmlns:a16="http://schemas.microsoft.com/office/drawing/2014/main" id="{55306721-95A1-C659-9BDC-47A803FD8D3D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7" name="직사각형 406">
                  <a:extLst>
                    <a:ext uri="{FF2B5EF4-FFF2-40B4-BE49-F238E27FC236}">
                      <a16:creationId xmlns:a16="http://schemas.microsoft.com/office/drawing/2014/main" id="{32BF6080-B066-6948-4310-5F54E10F9598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8" name="직사각형 407">
                  <a:extLst>
                    <a:ext uri="{FF2B5EF4-FFF2-40B4-BE49-F238E27FC236}">
                      <a16:creationId xmlns:a16="http://schemas.microsoft.com/office/drawing/2014/main" id="{8CBF8788-53FB-2428-52A9-46E8C2681F7B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9" name="직사각형 408">
                  <a:extLst>
                    <a:ext uri="{FF2B5EF4-FFF2-40B4-BE49-F238E27FC236}">
                      <a16:creationId xmlns:a16="http://schemas.microsoft.com/office/drawing/2014/main" id="{F158EA77-A81D-6D65-DA21-2F35540F48BB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07D8869C-E84E-628F-8698-7CABE8BE9DD1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394" name="그룹 393">
                <a:extLst>
                  <a:ext uri="{FF2B5EF4-FFF2-40B4-BE49-F238E27FC236}">
                    <a16:creationId xmlns:a16="http://schemas.microsoft.com/office/drawing/2014/main" id="{08DDA0B4-AE3D-AD44-7EAE-8771FE96AA09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395" name="직사각형 394">
                  <a:extLst>
                    <a:ext uri="{FF2B5EF4-FFF2-40B4-BE49-F238E27FC236}">
                      <a16:creationId xmlns:a16="http://schemas.microsoft.com/office/drawing/2014/main" id="{3203734F-F9E5-8A70-AFC2-B621C04E3786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6" name="직사각형 395">
                  <a:extLst>
                    <a:ext uri="{FF2B5EF4-FFF2-40B4-BE49-F238E27FC236}">
                      <a16:creationId xmlns:a16="http://schemas.microsoft.com/office/drawing/2014/main" id="{A1878781-B375-3202-4E51-1D8F3568D58D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7" name="직사각형 396">
                  <a:extLst>
                    <a:ext uri="{FF2B5EF4-FFF2-40B4-BE49-F238E27FC236}">
                      <a16:creationId xmlns:a16="http://schemas.microsoft.com/office/drawing/2014/main" id="{BB674C99-96BD-F878-EAF1-17549FDBE508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8" name="직사각형 397">
                  <a:extLst>
                    <a:ext uri="{FF2B5EF4-FFF2-40B4-BE49-F238E27FC236}">
                      <a16:creationId xmlns:a16="http://schemas.microsoft.com/office/drawing/2014/main" id="{7ACAE438-E400-D68E-A251-FF5C4A60A2D4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9" name="직사각형 398">
                  <a:extLst>
                    <a:ext uri="{FF2B5EF4-FFF2-40B4-BE49-F238E27FC236}">
                      <a16:creationId xmlns:a16="http://schemas.microsoft.com/office/drawing/2014/main" id="{C684FDBD-4B99-59B1-605F-723D930C1C7C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A7FB5F64-D36D-D232-2C4F-51F35AF69B31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1" name="직사각형 400">
                  <a:extLst>
                    <a:ext uri="{FF2B5EF4-FFF2-40B4-BE49-F238E27FC236}">
                      <a16:creationId xmlns:a16="http://schemas.microsoft.com/office/drawing/2014/main" id="{6D008D95-D393-DF08-5FFF-520885A3CC6E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2" name="직사각형 401">
                  <a:extLst>
                    <a:ext uri="{FF2B5EF4-FFF2-40B4-BE49-F238E27FC236}">
                      <a16:creationId xmlns:a16="http://schemas.microsoft.com/office/drawing/2014/main" id="{ADFA085F-145E-F5F3-4EA8-1008E2DDE21E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64E776FE-FD23-B6A8-FF8B-8AC1EA3567FB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375" name="그룹 374">
                <a:extLst>
                  <a:ext uri="{FF2B5EF4-FFF2-40B4-BE49-F238E27FC236}">
                    <a16:creationId xmlns:a16="http://schemas.microsoft.com/office/drawing/2014/main" id="{8F3BAD11-8029-4BE1-50E8-B5AE0269101F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385" name="직사각형 384">
                  <a:extLst>
                    <a:ext uri="{FF2B5EF4-FFF2-40B4-BE49-F238E27FC236}">
                      <a16:creationId xmlns:a16="http://schemas.microsoft.com/office/drawing/2014/main" id="{4C115FD2-C8A7-46FC-8F02-A3218901CAAE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6" name="직사각형 385">
                  <a:extLst>
                    <a:ext uri="{FF2B5EF4-FFF2-40B4-BE49-F238E27FC236}">
                      <a16:creationId xmlns:a16="http://schemas.microsoft.com/office/drawing/2014/main" id="{BF94529A-2F49-9A3D-2219-E0823F9E18F9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7" name="직사각형 386">
                  <a:extLst>
                    <a:ext uri="{FF2B5EF4-FFF2-40B4-BE49-F238E27FC236}">
                      <a16:creationId xmlns:a16="http://schemas.microsoft.com/office/drawing/2014/main" id="{7604CD10-7AB5-B070-81D0-7D37D8DB501A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8" name="직사각형 387">
                  <a:extLst>
                    <a:ext uri="{FF2B5EF4-FFF2-40B4-BE49-F238E27FC236}">
                      <a16:creationId xmlns:a16="http://schemas.microsoft.com/office/drawing/2014/main" id="{7CC05407-0E94-6E3A-D263-42220A0161EE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9" name="직사각형 388">
                  <a:extLst>
                    <a:ext uri="{FF2B5EF4-FFF2-40B4-BE49-F238E27FC236}">
                      <a16:creationId xmlns:a16="http://schemas.microsoft.com/office/drawing/2014/main" id="{AFD0C779-A60C-0FD8-8856-A9904FCE5D44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0" name="직사각형 389">
                  <a:extLst>
                    <a:ext uri="{FF2B5EF4-FFF2-40B4-BE49-F238E27FC236}">
                      <a16:creationId xmlns:a16="http://schemas.microsoft.com/office/drawing/2014/main" id="{7BCFC5C7-860D-0EE9-E87D-B3DE89FAFAAF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1" name="직사각형 390">
                  <a:extLst>
                    <a:ext uri="{FF2B5EF4-FFF2-40B4-BE49-F238E27FC236}">
                      <a16:creationId xmlns:a16="http://schemas.microsoft.com/office/drawing/2014/main" id="{C9A993A4-8E82-2904-96B6-F7F8467DEE5A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2" name="직사각형 391">
                  <a:extLst>
                    <a:ext uri="{FF2B5EF4-FFF2-40B4-BE49-F238E27FC236}">
                      <a16:creationId xmlns:a16="http://schemas.microsoft.com/office/drawing/2014/main" id="{8AE1D4D8-66D0-87AD-5CBA-AB274AA7B6A5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376" name="그룹 375">
                <a:extLst>
                  <a:ext uri="{FF2B5EF4-FFF2-40B4-BE49-F238E27FC236}">
                    <a16:creationId xmlns:a16="http://schemas.microsoft.com/office/drawing/2014/main" id="{09F7B904-AC6E-6022-F5DD-313601BAFC93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377" name="직사각형 376">
                  <a:extLst>
                    <a:ext uri="{FF2B5EF4-FFF2-40B4-BE49-F238E27FC236}">
                      <a16:creationId xmlns:a16="http://schemas.microsoft.com/office/drawing/2014/main" id="{CD0B9FC0-F2D8-924A-BE22-BC2E7FDD2451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78" name="직사각형 377">
                  <a:extLst>
                    <a:ext uri="{FF2B5EF4-FFF2-40B4-BE49-F238E27FC236}">
                      <a16:creationId xmlns:a16="http://schemas.microsoft.com/office/drawing/2014/main" id="{3850AA33-8532-D943-C646-779592E5A037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79" name="직사각형 378">
                  <a:extLst>
                    <a:ext uri="{FF2B5EF4-FFF2-40B4-BE49-F238E27FC236}">
                      <a16:creationId xmlns:a16="http://schemas.microsoft.com/office/drawing/2014/main" id="{BEA242D8-541F-5433-F10F-A7B23AF7933E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0" name="직사각형 379">
                  <a:extLst>
                    <a:ext uri="{FF2B5EF4-FFF2-40B4-BE49-F238E27FC236}">
                      <a16:creationId xmlns:a16="http://schemas.microsoft.com/office/drawing/2014/main" id="{6EF60C01-06F1-53BF-F5F3-D5657D5D2FC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1" name="직사각형 380">
                  <a:extLst>
                    <a:ext uri="{FF2B5EF4-FFF2-40B4-BE49-F238E27FC236}">
                      <a16:creationId xmlns:a16="http://schemas.microsoft.com/office/drawing/2014/main" id="{92E2C0AE-4C56-93F2-F0FD-7CC5B67C7C0D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2" name="직사각형 381">
                  <a:extLst>
                    <a:ext uri="{FF2B5EF4-FFF2-40B4-BE49-F238E27FC236}">
                      <a16:creationId xmlns:a16="http://schemas.microsoft.com/office/drawing/2014/main" id="{B93DF469-E559-161A-D0FC-A71ACCBEAB01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3" name="직사각형 382">
                  <a:extLst>
                    <a:ext uri="{FF2B5EF4-FFF2-40B4-BE49-F238E27FC236}">
                      <a16:creationId xmlns:a16="http://schemas.microsoft.com/office/drawing/2014/main" id="{8B2BABBB-F5D5-0AC3-075F-C82AFB7A67B4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4" name="직사각형 383">
                  <a:extLst>
                    <a:ext uri="{FF2B5EF4-FFF2-40B4-BE49-F238E27FC236}">
                      <a16:creationId xmlns:a16="http://schemas.microsoft.com/office/drawing/2014/main" id="{5683154C-9CE6-0134-9CBF-4DC45167443F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A4AD3FF7-FBE1-53B9-57F6-A745F7E8A5B4}"/>
              </a:ext>
            </a:extLst>
          </p:cNvPr>
          <p:cNvGrpSpPr/>
          <p:nvPr/>
        </p:nvGrpSpPr>
        <p:grpSpPr>
          <a:xfrm rot="5400000">
            <a:off x="8653524" y="2144421"/>
            <a:ext cx="1437504" cy="2866818"/>
            <a:chOff x="1606931" y="360851"/>
            <a:chExt cx="1437504" cy="2866818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335" name="그룹 334">
              <a:extLst>
                <a:ext uri="{FF2B5EF4-FFF2-40B4-BE49-F238E27FC236}">
                  <a16:creationId xmlns:a16="http://schemas.microsoft.com/office/drawing/2014/main" id="{B7AE9692-2899-F7D0-AF6C-EED807BB2EC2}"/>
                </a:ext>
              </a:extLst>
            </p:cNvPr>
            <p:cNvGrpSpPr/>
            <p:nvPr/>
          </p:nvGrpSpPr>
          <p:grpSpPr>
            <a:xfrm>
              <a:off x="1606931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355" name="그룹 354">
                <a:extLst>
                  <a:ext uri="{FF2B5EF4-FFF2-40B4-BE49-F238E27FC236}">
                    <a16:creationId xmlns:a16="http://schemas.microsoft.com/office/drawing/2014/main" id="{C360CDFB-01E7-7F41-338D-0082D699F3C6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321DCC06-D306-D9D2-8BAA-FC86A23DF819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B6EE33B0-68CE-28BB-1AF8-ED4DF7F1FB1C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9A7B0BE9-47E7-65A1-6C0A-F70F7EE707D7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6631268E-7C83-2D68-221F-1064BC3A1119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9" name="직사각형 368">
                  <a:extLst>
                    <a:ext uri="{FF2B5EF4-FFF2-40B4-BE49-F238E27FC236}">
                      <a16:creationId xmlns:a16="http://schemas.microsoft.com/office/drawing/2014/main" id="{9B266FED-C3A3-14A0-6393-4C90B9041E47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E8318924-F7CC-6D91-4A2B-E302F21798A6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71" name="직사각형 370">
                  <a:extLst>
                    <a:ext uri="{FF2B5EF4-FFF2-40B4-BE49-F238E27FC236}">
                      <a16:creationId xmlns:a16="http://schemas.microsoft.com/office/drawing/2014/main" id="{8092046E-4C69-431C-4D30-5A3758A1A4B2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72" name="직사각형 371">
                  <a:extLst>
                    <a:ext uri="{FF2B5EF4-FFF2-40B4-BE49-F238E27FC236}">
                      <a16:creationId xmlns:a16="http://schemas.microsoft.com/office/drawing/2014/main" id="{CC8AD40D-7AE5-BF16-7C15-2BC18993B058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356" name="그룹 355">
                <a:extLst>
                  <a:ext uri="{FF2B5EF4-FFF2-40B4-BE49-F238E27FC236}">
                    <a16:creationId xmlns:a16="http://schemas.microsoft.com/office/drawing/2014/main" id="{7F18AF48-F0C5-20C0-AEB4-A344EEAF48C6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47846153-8EAD-D58F-CCA4-851DABD60364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8" name="직사각형 357">
                  <a:extLst>
                    <a:ext uri="{FF2B5EF4-FFF2-40B4-BE49-F238E27FC236}">
                      <a16:creationId xmlns:a16="http://schemas.microsoft.com/office/drawing/2014/main" id="{B325D8E7-1DCB-59A9-4BC1-E4E1A208179F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1689F9EB-CB3D-B73D-765F-56809BD31C57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39241223-2783-5FA3-73CD-985F6165470D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368DF679-5E7A-97FA-63FB-FBA7530F7EEB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8BB15C4E-AE7D-B818-C694-1146F3075E7C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ACA4D7F6-E1EA-CAB9-834E-AECA65F1D014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2A9BB5E1-AEA7-7884-5B8D-38F7D172A485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id="{2D0CB4F4-0FCD-CF54-B97C-71BC389AFB64}"/>
                </a:ext>
              </a:extLst>
            </p:cNvPr>
            <p:cNvGrpSpPr/>
            <p:nvPr/>
          </p:nvGrpSpPr>
          <p:grpSpPr>
            <a:xfrm>
              <a:off x="2324435" y="360851"/>
              <a:ext cx="720000" cy="2866818"/>
              <a:chOff x="1606931" y="360851"/>
              <a:chExt cx="720000" cy="2866818"/>
            </a:xfrm>
            <a:grpFill/>
          </p:grpSpPr>
          <p:grpSp>
            <p:nvGrpSpPr>
              <p:cNvPr id="337" name="그룹 336">
                <a:extLst>
                  <a:ext uri="{FF2B5EF4-FFF2-40B4-BE49-F238E27FC236}">
                    <a16:creationId xmlns:a16="http://schemas.microsoft.com/office/drawing/2014/main" id="{97917406-FABC-E58B-E7A6-BB438C14B528}"/>
                  </a:ext>
                </a:extLst>
              </p:cNvPr>
              <p:cNvGrpSpPr/>
              <p:nvPr/>
            </p:nvGrpSpPr>
            <p:grpSpPr>
              <a:xfrm>
                <a:off x="160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4C33A44F-0FC2-6556-314D-20116C0B0517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285CED00-AAA2-9723-3DB9-6C3E05019A38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148D4450-8EC0-3B18-166B-C3A6AB55D066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789E7D6A-5FBC-323E-9C82-D0E19DA9D476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29B42C5B-CF3C-EBED-08A5-67733B5BC3F9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63A54ADB-05A9-6E26-DC9B-F8A55363216A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B39AEA04-0D83-EE32-C378-6BA01FD8E8F0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DE487706-75A2-D5D5-DBE7-9722CF12AD35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338" name="그룹 337">
                <a:extLst>
                  <a:ext uri="{FF2B5EF4-FFF2-40B4-BE49-F238E27FC236}">
                    <a16:creationId xmlns:a16="http://schemas.microsoft.com/office/drawing/2014/main" id="{057CB625-25EB-6123-9138-13BDE811CDC0}"/>
                  </a:ext>
                </a:extLst>
              </p:cNvPr>
              <p:cNvGrpSpPr/>
              <p:nvPr/>
            </p:nvGrpSpPr>
            <p:grpSpPr>
              <a:xfrm>
                <a:off x="1966931" y="360851"/>
                <a:ext cx="360000" cy="2866818"/>
                <a:chOff x="1460665" y="866899"/>
                <a:chExt cx="360000" cy="2866818"/>
              </a:xfrm>
              <a:grpFill/>
            </p:grpSpPr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196582F7-6D8B-415E-40F9-0019A6CD615B}"/>
                    </a:ext>
                  </a:extLst>
                </p:cNvPr>
                <p:cNvSpPr/>
                <p:nvPr/>
              </p:nvSpPr>
              <p:spPr>
                <a:xfrm>
                  <a:off x="1460665" y="86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7D7A31D-47A2-2130-5BF7-BE77C754FB5B}"/>
                    </a:ext>
                  </a:extLst>
                </p:cNvPr>
                <p:cNvSpPr/>
                <p:nvPr/>
              </p:nvSpPr>
              <p:spPr>
                <a:xfrm>
                  <a:off x="1460665" y="1226899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10721B02-9CCE-8F9B-BBDD-2DFE615D20D8}"/>
                    </a:ext>
                  </a:extLst>
                </p:cNvPr>
                <p:cNvSpPr/>
                <p:nvPr/>
              </p:nvSpPr>
              <p:spPr>
                <a:xfrm>
                  <a:off x="1460665" y="158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CA20339-7B75-26ED-4BEF-D48890D22A38}"/>
                    </a:ext>
                  </a:extLst>
                </p:cNvPr>
                <p:cNvSpPr/>
                <p:nvPr/>
              </p:nvSpPr>
              <p:spPr>
                <a:xfrm>
                  <a:off x="1460665" y="1942505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166E4618-E8FF-47A8-56AC-189F7ECC6D52}"/>
                    </a:ext>
                  </a:extLst>
                </p:cNvPr>
                <p:cNvSpPr/>
                <p:nvPr/>
              </p:nvSpPr>
              <p:spPr>
                <a:xfrm>
                  <a:off x="1460665" y="229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93A5A395-1E9C-FD36-D2E3-78EB2C2B1681}"/>
                    </a:ext>
                  </a:extLst>
                </p:cNvPr>
                <p:cNvSpPr/>
                <p:nvPr/>
              </p:nvSpPr>
              <p:spPr>
                <a:xfrm>
                  <a:off x="1460665" y="2658111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F2D53388-ECAE-0D73-B1A7-8A4EC1322921}"/>
                    </a:ext>
                  </a:extLst>
                </p:cNvPr>
                <p:cNvSpPr/>
                <p:nvPr/>
              </p:nvSpPr>
              <p:spPr>
                <a:xfrm>
                  <a:off x="1460665" y="301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2A0E08EA-A9DA-FCC3-B6D6-9DBE199B978B}"/>
                    </a:ext>
                  </a:extLst>
                </p:cNvPr>
                <p:cNvSpPr/>
                <p:nvPr/>
              </p:nvSpPr>
              <p:spPr>
                <a:xfrm>
                  <a:off x="1460665" y="3373717"/>
                  <a:ext cx="360000" cy="360000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B7A5D519-D1FD-47AD-3822-DB3E89308DFD}"/>
              </a:ext>
            </a:extLst>
          </p:cNvPr>
          <p:cNvSpPr txBox="1"/>
          <p:nvPr/>
        </p:nvSpPr>
        <p:spPr>
          <a:xfrm>
            <a:off x="9200010" y="4363251"/>
            <a:ext cx="45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ko-KR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D0270-49A4-CB97-91AA-CEF02B40127B}"/>
              </a:ext>
            </a:extLst>
          </p:cNvPr>
          <p:cNvSpPr txBox="1"/>
          <p:nvPr/>
        </p:nvSpPr>
        <p:spPr>
          <a:xfrm>
            <a:off x="542897" y="1447301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C23A3-0277-34DA-6B84-FF52403097BB}"/>
              </a:ext>
            </a:extLst>
          </p:cNvPr>
          <p:cNvSpPr txBox="1"/>
          <p:nvPr/>
        </p:nvSpPr>
        <p:spPr>
          <a:xfrm>
            <a:off x="535309" y="3309210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B7EBA-07DB-8568-4B9C-82E3DE1C67C6}"/>
              </a:ext>
            </a:extLst>
          </p:cNvPr>
          <p:cNvSpPr txBox="1"/>
          <p:nvPr/>
        </p:nvSpPr>
        <p:spPr>
          <a:xfrm>
            <a:off x="10966861" y="1488897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CD21A-B508-33A7-F2F9-4F90A21838CE}"/>
              </a:ext>
            </a:extLst>
          </p:cNvPr>
          <p:cNvSpPr txBox="1"/>
          <p:nvPr/>
        </p:nvSpPr>
        <p:spPr>
          <a:xfrm>
            <a:off x="10959273" y="3350806"/>
            <a:ext cx="59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ko-KR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7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166</Words>
  <Application>Microsoft Macintosh PowerPoint</Application>
  <PresentationFormat>와이드스크린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Ji-Hoon Kang</dc:creator>
  <cp:lastModifiedBy>Ji-Hoon Kang</cp:lastModifiedBy>
  <cp:revision>38</cp:revision>
  <dcterms:created xsi:type="dcterms:W3CDTF">2024-03-29T00:50:24Z</dcterms:created>
  <dcterms:modified xsi:type="dcterms:W3CDTF">2024-03-30T09:30:06Z</dcterms:modified>
</cp:coreProperties>
</file>