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9" r:id="rId6"/>
    <p:sldId id="300" r:id="rId7"/>
    <p:sldId id="261" r:id="rId8"/>
    <p:sldId id="260" r:id="rId9"/>
    <p:sldId id="282" r:id="rId10"/>
    <p:sldId id="285" r:id="rId11"/>
    <p:sldId id="286" r:id="rId12"/>
    <p:sldId id="283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277" r:id="rId2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B51FA-4EF9-4B65-9E6E-9DC899B01C38}" v="7" dt="2023-07-15T14:58:01.2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6432" autoAdjust="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季憲 蔡" userId="64995fb9fe78a0d5" providerId="LiveId" clId="{2A8B51FA-4EF9-4B65-9E6E-9DC899B01C38}"/>
    <pc:docChg chg="undo redo custSel addSld delSld modSld sldOrd">
      <pc:chgData name="季憲 蔡" userId="64995fb9fe78a0d5" providerId="LiveId" clId="{2A8B51FA-4EF9-4B65-9E6E-9DC899B01C38}" dt="2023-07-15T15:06:34.247" v="2297" actId="20577"/>
      <pc:docMkLst>
        <pc:docMk/>
      </pc:docMkLst>
      <pc:sldChg chg="modSp mod ord">
        <pc:chgData name="季憲 蔡" userId="64995fb9fe78a0d5" providerId="LiveId" clId="{2A8B51FA-4EF9-4B65-9E6E-9DC899B01C38}" dt="2023-07-15T14:25:53.687" v="1341"/>
        <pc:sldMkLst>
          <pc:docMk/>
          <pc:sldMk cId="3446797337" sldId="259"/>
        </pc:sldMkLst>
        <pc:spChg chg="mod">
          <ac:chgData name="季憲 蔡" userId="64995fb9fe78a0d5" providerId="LiveId" clId="{2A8B51FA-4EF9-4B65-9E6E-9DC899B01C38}" dt="2023-07-15T14:25:43.008" v="1337" actId="20577"/>
          <ac:spMkLst>
            <pc:docMk/>
            <pc:sldMk cId="3446797337" sldId="259"/>
            <ac:spMk id="2" creationId="{8460295B-54B9-4937-90E3-BAB9CE69E30B}"/>
          </ac:spMkLst>
        </pc:spChg>
      </pc:sldChg>
      <pc:sldChg chg="modSp mod">
        <pc:chgData name="季憲 蔡" userId="64995fb9fe78a0d5" providerId="LiveId" clId="{2A8B51FA-4EF9-4B65-9E6E-9DC899B01C38}" dt="2023-07-15T12:54:38.261" v="227" actId="20577"/>
        <pc:sldMkLst>
          <pc:docMk/>
          <pc:sldMk cId="4212917468" sldId="260"/>
        </pc:sldMkLst>
        <pc:spChg chg="mod">
          <ac:chgData name="季憲 蔡" userId="64995fb9fe78a0d5" providerId="LiveId" clId="{2A8B51FA-4EF9-4B65-9E6E-9DC899B01C38}" dt="2023-07-15T12:54:38.261" v="227" actId="20577"/>
          <ac:spMkLst>
            <pc:docMk/>
            <pc:sldMk cId="4212917468" sldId="260"/>
            <ac:spMk id="8" creationId="{018CDAFD-4DD2-50EA-EFD5-686939A2ACD1}"/>
          </ac:spMkLst>
        </pc:spChg>
      </pc:sldChg>
      <pc:sldChg chg="del">
        <pc:chgData name="季憲 蔡" userId="64995fb9fe78a0d5" providerId="LiveId" clId="{2A8B51FA-4EF9-4B65-9E6E-9DC899B01C38}" dt="2023-07-15T14:24:22.047" v="1302" actId="47"/>
        <pc:sldMkLst>
          <pc:docMk/>
          <pc:sldMk cId="3477453048" sldId="263"/>
        </pc:sldMkLst>
      </pc:sldChg>
      <pc:sldChg chg="del">
        <pc:chgData name="季憲 蔡" userId="64995fb9fe78a0d5" providerId="LiveId" clId="{2A8B51FA-4EF9-4B65-9E6E-9DC899B01C38}" dt="2023-07-15T14:24:22.047" v="1302" actId="47"/>
        <pc:sldMkLst>
          <pc:docMk/>
          <pc:sldMk cId="2563119616" sldId="265"/>
        </pc:sldMkLst>
      </pc:sldChg>
      <pc:sldChg chg="del">
        <pc:chgData name="季憲 蔡" userId="64995fb9fe78a0d5" providerId="LiveId" clId="{2A8B51FA-4EF9-4B65-9E6E-9DC899B01C38}" dt="2023-07-15T14:24:22.047" v="1302" actId="47"/>
        <pc:sldMkLst>
          <pc:docMk/>
          <pc:sldMk cId="2721508595" sldId="266"/>
        </pc:sldMkLst>
      </pc:sldChg>
      <pc:sldChg chg="del">
        <pc:chgData name="季憲 蔡" userId="64995fb9fe78a0d5" providerId="LiveId" clId="{2A8B51FA-4EF9-4B65-9E6E-9DC899B01C38}" dt="2023-07-15T14:24:22.047" v="1302" actId="47"/>
        <pc:sldMkLst>
          <pc:docMk/>
          <pc:sldMk cId="1836265594" sldId="270"/>
        </pc:sldMkLst>
      </pc:sldChg>
      <pc:sldChg chg="del">
        <pc:chgData name="季憲 蔡" userId="64995fb9fe78a0d5" providerId="LiveId" clId="{2A8B51FA-4EF9-4B65-9E6E-9DC899B01C38}" dt="2023-07-15T14:24:22.047" v="1302" actId="47"/>
        <pc:sldMkLst>
          <pc:docMk/>
          <pc:sldMk cId="4167936497" sldId="276"/>
        </pc:sldMkLst>
      </pc:sldChg>
      <pc:sldChg chg="addSp delSp modSp mod">
        <pc:chgData name="季憲 蔡" userId="64995fb9fe78a0d5" providerId="LiveId" clId="{2A8B51FA-4EF9-4B65-9E6E-9DC899B01C38}" dt="2023-07-15T14:24:47.754" v="1307" actId="478"/>
        <pc:sldMkLst>
          <pc:docMk/>
          <pc:sldMk cId="2452352329" sldId="277"/>
        </pc:sldMkLst>
        <pc:spChg chg="add mod">
          <ac:chgData name="季憲 蔡" userId="64995fb9fe78a0d5" providerId="LiveId" clId="{2A8B51FA-4EF9-4B65-9E6E-9DC899B01C38}" dt="2023-07-15T14:24:43.824" v="1305" actId="478"/>
          <ac:spMkLst>
            <pc:docMk/>
            <pc:sldMk cId="2452352329" sldId="277"/>
            <ac:spMk id="3" creationId="{FC10B00C-8C98-EAEB-2ABD-0859C348D473}"/>
          </ac:spMkLst>
        </pc:spChg>
        <pc:spChg chg="add mod">
          <ac:chgData name="季憲 蔡" userId="64995fb9fe78a0d5" providerId="LiveId" clId="{2A8B51FA-4EF9-4B65-9E6E-9DC899B01C38}" dt="2023-07-15T14:24:43.824" v="1305" actId="478"/>
          <ac:spMkLst>
            <pc:docMk/>
            <pc:sldMk cId="2452352329" sldId="277"/>
            <ac:spMk id="5" creationId="{B4640C99-AC00-3D9D-35CC-5D2516F5D86D}"/>
          </ac:spMkLst>
        </pc:spChg>
        <pc:spChg chg="add mod">
          <ac:chgData name="季憲 蔡" userId="64995fb9fe78a0d5" providerId="LiveId" clId="{2A8B51FA-4EF9-4B65-9E6E-9DC899B01C38}" dt="2023-07-15T14:24:45.517" v="1306" actId="478"/>
          <ac:spMkLst>
            <pc:docMk/>
            <pc:sldMk cId="2452352329" sldId="277"/>
            <ac:spMk id="7" creationId="{6B97EF13-8FDA-4700-3C1A-4CE067467AED}"/>
          </ac:spMkLst>
        </pc:spChg>
        <pc:spChg chg="del">
          <ac:chgData name="季憲 蔡" userId="64995fb9fe78a0d5" providerId="LiveId" clId="{2A8B51FA-4EF9-4B65-9E6E-9DC899B01C38}" dt="2023-07-15T14:24:39.917" v="1304" actId="478"/>
          <ac:spMkLst>
            <pc:docMk/>
            <pc:sldMk cId="2452352329" sldId="277"/>
            <ac:spMk id="8" creationId="{A0398B5F-BF8F-42E4-966A-B8A111CA909F}"/>
          </ac:spMkLst>
        </pc:spChg>
        <pc:spChg chg="del">
          <ac:chgData name="季憲 蔡" userId="64995fb9fe78a0d5" providerId="LiveId" clId="{2A8B51FA-4EF9-4B65-9E6E-9DC899B01C38}" dt="2023-07-15T14:24:47.754" v="1307" actId="478"/>
          <ac:spMkLst>
            <pc:docMk/>
            <pc:sldMk cId="2452352329" sldId="277"/>
            <ac:spMk id="9" creationId="{E499FA5D-C267-460D-ACB2-5253424F4931}"/>
          </ac:spMkLst>
        </pc:spChg>
        <pc:spChg chg="del">
          <ac:chgData name="季憲 蔡" userId="64995fb9fe78a0d5" providerId="LiveId" clId="{2A8B51FA-4EF9-4B65-9E6E-9DC899B01C38}" dt="2023-07-15T14:24:39.917" v="1304" actId="478"/>
          <ac:spMkLst>
            <pc:docMk/>
            <pc:sldMk cId="2452352329" sldId="277"/>
            <ac:spMk id="10" creationId="{F024E6B4-6182-4098-B9C0-B254AD638287}"/>
          </ac:spMkLst>
        </pc:spChg>
        <pc:spChg chg="del">
          <ac:chgData name="季憲 蔡" userId="64995fb9fe78a0d5" providerId="LiveId" clId="{2A8B51FA-4EF9-4B65-9E6E-9DC899B01C38}" dt="2023-07-15T14:24:43.824" v="1305" actId="478"/>
          <ac:spMkLst>
            <pc:docMk/>
            <pc:sldMk cId="2452352329" sldId="277"/>
            <ac:spMk id="13" creationId="{27C60074-2066-4765-88F0-BC4B57CC1F9D}"/>
          </ac:spMkLst>
        </pc:spChg>
        <pc:spChg chg="del">
          <ac:chgData name="季憲 蔡" userId="64995fb9fe78a0d5" providerId="LiveId" clId="{2A8B51FA-4EF9-4B65-9E6E-9DC899B01C38}" dt="2023-07-15T14:24:45.517" v="1306" actId="478"/>
          <ac:spMkLst>
            <pc:docMk/>
            <pc:sldMk cId="2452352329" sldId="277"/>
            <ac:spMk id="15" creationId="{5C765B3E-A7DA-421D-A959-98BFA5AE3BA1}"/>
          </ac:spMkLst>
        </pc:spChg>
        <pc:spChg chg="del">
          <ac:chgData name="季憲 蔡" userId="64995fb9fe78a0d5" providerId="LiveId" clId="{2A8B51FA-4EF9-4B65-9E6E-9DC899B01C38}" dt="2023-07-15T14:24:43.824" v="1305" actId="478"/>
          <ac:spMkLst>
            <pc:docMk/>
            <pc:sldMk cId="2452352329" sldId="277"/>
            <ac:spMk id="17" creationId="{19606920-6D8A-4305-AB8A-83B7F93915CE}"/>
          </ac:spMkLst>
        </pc:spChg>
        <pc:spChg chg="mod">
          <ac:chgData name="季憲 蔡" userId="64995fb9fe78a0d5" providerId="LiveId" clId="{2A8B51FA-4EF9-4B65-9E6E-9DC899B01C38}" dt="2023-07-15T14:24:34.146" v="1303" actId="20577"/>
          <ac:spMkLst>
            <pc:docMk/>
            <pc:sldMk cId="2452352329" sldId="277"/>
            <ac:spMk id="57" creationId="{D9F93E89-6BB0-44BD-A234-9F0747573935}"/>
          </ac:spMkLst>
        </pc:spChg>
      </pc:sldChg>
      <pc:sldChg chg="del">
        <pc:chgData name="季憲 蔡" userId="64995fb9fe78a0d5" providerId="LiveId" clId="{2A8B51FA-4EF9-4B65-9E6E-9DC899B01C38}" dt="2023-07-15T14:24:22.047" v="1302" actId="47"/>
        <pc:sldMkLst>
          <pc:docMk/>
          <pc:sldMk cId="2672174031" sldId="281"/>
        </pc:sldMkLst>
      </pc:sldChg>
      <pc:sldChg chg="del">
        <pc:chgData name="季憲 蔡" userId="64995fb9fe78a0d5" providerId="LiveId" clId="{2A8B51FA-4EF9-4B65-9E6E-9DC899B01C38}" dt="2023-07-15T12:49:46.361" v="71" actId="47"/>
        <pc:sldMkLst>
          <pc:docMk/>
          <pc:sldMk cId="1758377650" sldId="284"/>
        </pc:sldMkLst>
      </pc:sldChg>
      <pc:sldChg chg="modSp mod">
        <pc:chgData name="季憲 蔡" userId="64995fb9fe78a0d5" providerId="LiveId" clId="{2A8B51FA-4EF9-4B65-9E6E-9DC899B01C38}" dt="2023-07-15T12:51:39.653" v="144" actId="20577"/>
        <pc:sldMkLst>
          <pc:docMk/>
          <pc:sldMk cId="3957522868" sldId="285"/>
        </pc:sldMkLst>
        <pc:spChg chg="mod">
          <ac:chgData name="季憲 蔡" userId="64995fb9fe78a0d5" providerId="LiveId" clId="{2A8B51FA-4EF9-4B65-9E6E-9DC899B01C38}" dt="2023-07-15T12:51:39.653" v="144" actId="20577"/>
          <ac:spMkLst>
            <pc:docMk/>
            <pc:sldMk cId="3957522868" sldId="285"/>
            <ac:spMk id="4" creationId="{8664F5C3-B331-6EB2-6571-3EE221FF0736}"/>
          </ac:spMkLst>
        </pc:spChg>
      </pc:sldChg>
      <pc:sldChg chg="modSp mod">
        <pc:chgData name="季憲 蔡" userId="64995fb9fe78a0d5" providerId="LiveId" clId="{2A8B51FA-4EF9-4B65-9E6E-9DC899B01C38}" dt="2023-07-15T12:54:17.173" v="195" actId="20577"/>
        <pc:sldMkLst>
          <pc:docMk/>
          <pc:sldMk cId="1048969476" sldId="286"/>
        </pc:sldMkLst>
        <pc:spChg chg="mod">
          <ac:chgData name="季憲 蔡" userId="64995fb9fe78a0d5" providerId="LiveId" clId="{2A8B51FA-4EF9-4B65-9E6E-9DC899B01C38}" dt="2023-07-15T12:54:17.173" v="195" actId="20577"/>
          <ac:spMkLst>
            <pc:docMk/>
            <pc:sldMk cId="1048969476" sldId="286"/>
            <ac:spMk id="4" creationId="{8664F5C3-B331-6EB2-6571-3EE221FF0736}"/>
          </ac:spMkLst>
        </pc:spChg>
      </pc:sldChg>
      <pc:sldChg chg="modSp add mod">
        <pc:chgData name="季憲 蔡" userId="64995fb9fe78a0d5" providerId="LiveId" clId="{2A8B51FA-4EF9-4B65-9E6E-9DC899B01C38}" dt="2023-07-15T12:56:14.002" v="278" actId="20577"/>
        <pc:sldMkLst>
          <pc:docMk/>
          <pc:sldMk cId="4051178099" sldId="287"/>
        </pc:sldMkLst>
        <pc:spChg chg="mod">
          <ac:chgData name="季憲 蔡" userId="64995fb9fe78a0d5" providerId="LiveId" clId="{2A8B51FA-4EF9-4B65-9E6E-9DC899B01C38}" dt="2023-07-15T12:54:46.635" v="242" actId="20577"/>
          <ac:spMkLst>
            <pc:docMk/>
            <pc:sldMk cId="4051178099" sldId="287"/>
            <ac:spMk id="2" creationId="{F96F75DE-8A44-4EC5-83C6-95BDDF10DFD9}"/>
          </ac:spMkLst>
        </pc:spChg>
        <pc:spChg chg="mod">
          <ac:chgData name="季憲 蔡" userId="64995fb9fe78a0d5" providerId="LiveId" clId="{2A8B51FA-4EF9-4B65-9E6E-9DC899B01C38}" dt="2023-07-15T12:56:14.002" v="278" actId="20577"/>
          <ac:spMkLst>
            <pc:docMk/>
            <pc:sldMk cId="4051178099" sldId="287"/>
            <ac:spMk id="4" creationId="{8664F5C3-B331-6EB2-6571-3EE221FF0736}"/>
          </ac:spMkLst>
        </pc:spChg>
      </pc:sldChg>
      <pc:sldChg chg="addSp delSp modSp add mod">
        <pc:chgData name="季憲 蔡" userId="64995fb9fe78a0d5" providerId="LiveId" clId="{2A8B51FA-4EF9-4B65-9E6E-9DC899B01C38}" dt="2023-07-15T12:58:04.881" v="301" actId="20577"/>
        <pc:sldMkLst>
          <pc:docMk/>
          <pc:sldMk cId="690790073" sldId="288"/>
        </pc:sldMkLst>
        <pc:spChg chg="mod">
          <ac:chgData name="季憲 蔡" userId="64995fb9fe78a0d5" providerId="LiveId" clId="{2A8B51FA-4EF9-4B65-9E6E-9DC899B01C38}" dt="2023-07-15T12:58:04.881" v="301" actId="20577"/>
          <ac:spMkLst>
            <pc:docMk/>
            <pc:sldMk cId="690790073" sldId="288"/>
            <ac:spMk id="2" creationId="{F96F75DE-8A44-4EC5-83C6-95BDDF10DFD9}"/>
          </ac:spMkLst>
        </pc:spChg>
        <pc:spChg chg="del mod">
          <ac:chgData name="季憲 蔡" userId="64995fb9fe78a0d5" providerId="LiveId" clId="{2A8B51FA-4EF9-4B65-9E6E-9DC899B01C38}" dt="2023-07-15T12:56:59.666" v="292" actId="931"/>
          <ac:spMkLst>
            <pc:docMk/>
            <pc:sldMk cId="690790073" sldId="288"/>
            <ac:spMk id="8" creationId="{018CDAFD-4DD2-50EA-EFD5-686939A2ACD1}"/>
          </ac:spMkLst>
        </pc:spChg>
        <pc:picChg chg="add mod">
          <ac:chgData name="季憲 蔡" userId="64995fb9fe78a0d5" providerId="LiveId" clId="{2A8B51FA-4EF9-4B65-9E6E-9DC899B01C38}" dt="2023-07-15T12:57:10.532" v="297" actId="1076"/>
          <ac:picMkLst>
            <pc:docMk/>
            <pc:sldMk cId="690790073" sldId="288"/>
            <ac:picMk id="4" creationId="{E043F7B8-958E-ABCE-6995-562608717B9E}"/>
          </ac:picMkLst>
        </pc:picChg>
      </pc:sldChg>
      <pc:sldChg chg="addSp delSp modSp add mod">
        <pc:chgData name="季憲 蔡" userId="64995fb9fe78a0d5" providerId="LiveId" clId="{2A8B51FA-4EF9-4B65-9E6E-9DC899B01C38}" dt="2023-07-15T15:03:42.670" v="2254" actId="20577"/>
        <pc:sldMkLst>
          <pc:docMk/>
          <pc:sldMk cId="3899377723" sldId="289"/>
        </pc:sldMkLst>
        <pc:spChg chg="mod">
          <ac:chgData name="季憲 蔡" userId="64995fb9fe78a0d5" providerId="LiveId" clId="{2A8B51FA-4EF9-4B65-9E6E-9DC899B01C38}" dt="2023-07-15T12:58:09.185" v="304" actId="20577"/>
          <ac:spMkLst>
            <pc:docMk/>
            <pc:sldMk cId="3899377723" sldId="289"/>
            <ac:spMk id="2" creationId="{F96F75DE-8A44-4EC5-83C6-95BDDF10DFD9}"/>
          </ac:spMkLst>
        </pc:spChg>
        <pc:spChg chg="add mod">
          <ac:chgData name="季憲 蔡" userId="64995fb9fe78a0d5" providerId="LiveId" clId="{2A8B51FA-4EF9-4B65-9E6E-9DC899B01C38}" dt="2023-07-15T15:03:42.670" v="2254" actId="20577"/>
          <ac:spMkLst>
            <pc:docMk/>
            <pc:sldMk cId="3899377723" sldId="289"/>
            <ac:spMk id="5" creationId="{0AE5DB68-D1FA-D344-336D-ABB2070D1DF9}"/>
          </ac:spMkLst>
        </pc:spChg>
        <pc:picChg chg="del">
          <ac:chgData name="季憲 蔡" userId="64995fb9fe78a0d5" providerId="LiveId" clId="{2A8B51FA-4EF9-4B65-9E6E-9DC899B01C38}" dt="2023-07-15T12:58:11.340" v="305" actId="478"/>
          <ac:picMkLst>
            <pc:docMk/>
            <pc:sldMk cId="3899377723" sldId="289"/>
            <ac:picMk id="4" creationId="{E043F7B8-958E-ABCE-6995-562608717B9E}"/>
          </ac:picMkLst>
        </pc:picChg>
      </pc:sldChg>
      <pc:sldChg chg="modSp add mod">
        <pc:chgData name="季憲 蔡" userId="64995fb9fe78a0d5" providerId="LiveId" clId="{2A8B51FA-4EF9-4B65-9E6E-9DC899B01C38}" dt="2023-07-15T14:34:45.304" v="1473" actId="20577"/>
        <pc:sldMkLst>
          <pc:docMk/>
          <pc:sldMk cId="1315214908" sldId="290"/>
        </pc:sldMkLst>
        <pc:spChg chg="mod">
          <ac:chgData name="季憲 蔡" userId="64995fb9fe78a0d5" providerId="LiveId" clId="{2A8B51FA-4EF9-4B65-9E6E-9DC899B01C38}" dt="2023-07-15T14:26:25.055" v="1353" actId="20577"/>
          <ac:spMkLst>
            <pc:docMk/>
            <pc:sldMk cId="1315214908" sldId="290"/>
            <ac:spMk id="2" creationId="{8460295B-54B9-4937-90E3-BAB9CE69E30B}"/>
          </ac:spMkLst>
        </pc:spChg>
        <pc:spChg chg="mod">
          <ac:chgData name="季憲 蔡" userId="64995fb9fe78a0d5" providerId="LiveId" clId="{2A8B51FA-4EF9-4B65-9E6E-9DC899B01C38}" dt="2023-07-15T14:34:45.304" v="1473" actId="20577"/>
          <ac:spMkLst>
            <pc:docMk/>
            <pc:sldMk cId="1315214908" sldId="290"/>
            <ac:spMk id="4" creationId="{D51A6D85-3837-435F-A342-5A3F98172B12}"/>
          </ac:spMkLst>
        </pc:spChg>
      </pc:sldChg>
      <pc:sldChg chg="modSp new del mod">
        <pc:chgData name="季憲 蔡" userId="64995fb9fe78a0d5" providerId="LiveId" clId="{2A8B51FA-4EF9-4B65-9E6E-9DC899B01C38}" dt="2023-07-15T13:05:09.109" v="722" actId="680"/>
        <pc:sldMkLst>
          <pc:docMk/>
          <pc:sldMk cId="3275729607" sldId="290"/>
        </pc:sldMkLst>
        <pc:spChg chg="mod">
          <ac:chgData name="季憲 蔡" userId="64995fb9fe78a0d5" providerId="LiveId" clId="{2A8B51FA-4EF9-4B65-9E6E-9DC899B01C38}" dt="2023-07-15T13:05:08.704" v="721" actId="20577"/>
          <ac:spMkLst>
            <pc:docMk/>
            <pc:sldMk cId="3275729607" sldId="290"/>
            <ac:spMk id="2" creationId="{4769C856-E294-0318-A9CE-28ED3B2DFD14}"/>
          </ac:spMkLst>
        </pc:spChg>
      </pc:sldChg>
      <pc:sldChg chg="modSp add mod">
        <pc:chgData name="季憲 蔡" userId="64995fb9fe78a0d5" providerId="LiveId" clId="{2A8B51FA-4EF9-4B65-9E6E-9DC899B01C38}" dt="2023-07-15T14:34:37.161" v="1471"/>
        <pc:sldMkLst>
          <pc:docMk/>
          <pc:sldMk cId="3878132735" sldId="291"/>
        </pc:sldMkLst>
        <pc:spChg chg="mod">
          <ac:chgData name="季憲 蔡" userId="64995fb9fe78a0d5" providerId="LiveId" clId="{2A8B51FA-4EF9-4B65-9E6E-9DC899B01C38}" dt="2023-07-15T14:27:00.659" v="1362" actId="20577"/>
          <ac:spMkLst>
            <pc:docMk/>
            <pc:sldMk cId="3878132735" sldId="291"/>
            <ac:spMk id="2" creationId="{D543047E-FBFD-4F79-BCA5-10E69740F030}"/>
          </ac:spMkLst>
        </pc:spChg>
        <pc:spChg chg="mod">
          <ac:chgData name="季憲 蔡" userId="64995fb9fe78a0d5" providerId="LiveId" clId="{2A8B51FA-4EF9-4B65-9E6E-9DC899B01C38}" dt="2023-07-15T14:34:37.161" v="1471"/>
          <ac:spMkLst>
            <pc:docMk/>
            <pc:sldMk cId="3878132735" sldId="291"/>
            <ac:spMk id="8" creationId="{FDDC2C80-13A8-6FC1-8780-F1D194077017}"/>
          </ac:spMkLst>
        </pc:spChg>
      </pc:sldChg>
      <pc:sldChg chg="modSp add mod">
        <pc:chgData name="季憲 蔡" userId="64995fb9fe78a0d5" providerId="LiveId" clId="{2A8B51FA-4EF9-4B65-9E6E-9DC899B01C38}" dt="2023-07-15T14:38:29.744" v="1480" actId="20577"/>
        <pc:sldMkLst>
          <pc:docMk/>
          <pc:sldMk cId="560754967" sldId="292"/>
        </pc:sldMkLst>
        <pc:spChg chg="mod">
          <ac:chgData name="季憲 蔡" userId="64995fb9fe78a0d5" providerId="LiveId" clId="{2A8B51FA-4EF9-4B65-9E6E-9DC899B01C38}" dt="2023-07-15T14:38:29.744" v="1480" actId="20577"/>
          <ac:spMkLst>
            <pc:docMk/>
            <pc:sldMk cId="560754967" sldId="292"/>
            <ac:spMk id="2" creationId="{F96F75DE-8A44-4EC5-83C6-95BDDF10DFD9}"/>
          </ac:spMkLst>
        </pc:spChg>
      </pc:sldChg>
      <pc:sldChg chg="addSp delSp modSp add mod">
        <pc:chgData name="季憲 蔡" userId="64995fb9fe78a0d5" providerId="LiveId" clId="{2A8B51FA-4EF9-4B65-9E6E-9DC899B01C38}" dt="2023-07-15T14:38:36.977" v="1492" actId="20577"/>
        <pc:sldMkLst>
          <pc:docMk/>
          <pc:sldMk cId="1153111531" sldId="293"/>
        </pc:sldMkLst>
        <pc:spChg chg="mod">
          <ac:chgData name="季憲 蔡" userId="64995fb9fe78a0d5" providerId="LiveId" clId="{2A8B51FA-4EF9-4B65-9E6E-9DC899B01C38}" dt="2023-07-15T14:38:36.977" v="1492" actId="20577"/>
          <ac:spMkLst>
            <pc:docMk/>
            <pc:sldMk cId="1153111531" sldId="293"/>
            <ac:spMk id="2" creationId="{F96F75DE-8A44-4EC5-83C6-95BDDF10DFD9}"/>
          </ac:spMkLst>
        </pc:spChg>
        <pc:spChg chg="add mod">
          <ac:chgData name="季憲 蔡" userId="64995fb9fe78a0d5" providerId="LiveId" clId="{2A8B51FA-4EF9-4B65-9E6E-9DC899B01C38}" dt="2023-07-15T14:36:30.846" v="1474" actId="478"/>
          <ac:spMkLst>
            <pc:docMk/>
            <pc:sldMk cId="1153111531" sldId="293"/>
            <ac:spMk id="4" creationId="{E0FC1924-49F5-BF97-44AB-2A866415B88D}"/>
          </ac:spMkLst>
        </pc:spChg>
        <pc:picChg chg="add mod">
          <ac:chgData name="季憲 蔡" userId="64995fb9fe78a0d5" providerId="LiveId" clId="{2A8B51FA-4EF9-4B65-9E6E-9DC899B01C38}" dt="2023-07-15T14:36:38.673" v="1476" actId="1076"/>
          <ac:picMkLst>
            <pc:docMk/>
            <pc:sldMk cId="1153111531" sldId="293"/>
            <ac:picMk id="6" creationId="{5F25D12F-AB1B-2E61-0B20-4D9EDB9D2AF7}"/>
          </ac:picMkLst>
        </pc:picChg>
        <pc:picChg chg="del">
          <ac:chgData name="季憲 蔡" userId="64995fb9fe78a0d5" providerId="LiveId" clId="{2A8B51FA-4EF9-4B65-9E6E-9DC899B01C38}" dt="2023-07-15T14:36:30.846" v="1474" actId="478"/>
          <ac:picMkLst>
            <pc:docMk/>
            <pc:sldMk cId="1153111531" sldId="293"/>
            <ac:picMk id="13" creationId="{9C988A2C-2062-E5B3-E6E4-3AD461CFF831}"/>
          </ac:picMkLst>
        </pc:picChg>
      </pc:sldChg>
      <pc:sldChg chg="modSp add mod">
        <pc:chgData name="季憲 蔡" userId="64995fb9fe78a0d5" providerId="LiveId" clId="{2A8B51FA-4EF9-4B65-9E6E-9DC899B01C38}" dt="2023-07-15T15:06:34.247" v="2297" actId="20577"/>
        <pc:sldMkLst>
          <pc:docMk/>
          <pc:sldMk cId="2808593530" sldId="294"/>
        </pc:sldMkLst>
        <pc:spChg chg="mod">
          <ac:chgData name="季憲 蔡" userId="64995fb9fe78a0d5" providerId="LiveId" clId="{2A8B51FA-4EF9-4B65-9E6E-9DC899B01C38}" dt="2023-07-15T14:38:39.843" v="1496" actId="20577"/>
          <ac:spMkLst>
            <pc:docMk/>
            <pc:sldMk cId="2808593530" sldId="294"/>
            <ac:spMk id="2" creationId="{F96F75DE-8A44-4EC5-83C6-95BDDF10DFD9}"/>
          </ac:spMkLst>
        </pc:spChg>
        <pc:spChg chg="mod">
          <ac:chgData name="季憲 蔡" userId="64995fb9fe78a0d5" providerId="LiveId" clId="{2A8B51FA-4EF9-4B65-9E6E-9DC899B01C38}" dt="2023-07-15T15:06:34.247" v="2297" actId="20577"/>
          <ac:spMkLst>
            <pc:docMk/>
            <pc:sldMk cId="2808593530" sldId="294"/>
            <ac:spMk id="4" creationId="{8664F5C3-B331-6EB2-6571-3EE221FF0736}"/>
          </ac:spMkLst>
        </pc:spChg>
      </pc:sldChg>
      <pc:sldChg chg="modSp add mod">
        <pc:chgData name="季憲 蔡" userId="64995fb9fe78a0d5" providerId="LiveId" clId="{2A8B51FA-4EF9-4B65-9E6E-9DC899B01C38}" dt="2023-07-15T14:57:27.468" v="1971" actId="20577"/>
        <pc:sldMkLst>
          <pc:docMk/>
          <pc:sldMk cId="977897867" sldId="295"/>
        </pc:sldMkLst>
        <pc:spChg chg="mod">
          <ac:chgData name="季憲 蔡" userId="64995fb9fe78a0d5" providerId="LiveId" clId="{2A8B51FA-4EF9-4B65-9E6E-9DC899B01C38}" dt="2023-07-15T14:57:27.468" v="1971" actId="20577"/>
          <ac:spMkLst>
            <pc:docMk/>
            <pc:sldMk cId="977897867" sldId="295"/>
            <ac:spMk id="2" creationId="{F96F75DE-8A44-4EC5-83C6-95BDDF10DFD9}"/>
          </ac:spMkLst>
        </pc:spChg>
        <pc:spChg chg="mod">
          <ac:chgData name="季憲 蔡" userId="64995fb9fe78a0d5" providerId="LiveId" clId="{2A8B51FA-4EF9-4B65-9E6E-9DC899B01C38}" dt="2023-07-15T14:56:38.978" v="1963" actId="20577"/>
          <ac:spMkLst>
            <pc:docMk/>
            <pc:sldMk cId="977897867" sldId="295"/>
            <ac:spMk id="4" creationId="{8664F5C3-B331-6EB2-6571-3EE221FF0736}"/>
          </ac:spMkLst>
        </pc:spChg>
      </pc:sldChg>
      <pc:sldChg chg="modSp add mod">
        <pc:chgData name="季憲 蔡" userId="64995fb9fe78a0d5" providerId="LiveId" clId="{2A8B51FA-4EF9-4B65-9E6E-9DC899B01C38}" dt="2023-07-15T14:57:30.541" v="1977" actId="20577"/>
        <pc:sldMkLst>
          <pc:docMk/>
          <pc:sldMk cId="195717613" sldId="296"/>
        </pc:sldMkLst>
        <pc:spChg chg="mod">
          <ac:chgData name="季憲 蔡" userId="64995fb9fe78a0d5" providerId="LiveId" clId="{2A8B51FA-4EF9-4B65-9E6E-9DC899B01C38}" dt="2023-07-15T14:57:30.541" v="1977" actId="20577"/>
          <ac:spMkLst>
            <pc:docMk/>
            <pc:sldMk cId="195717613" sldId="296"/>
            <ac:spMk id="2" creationId="{F96F75DE-8A44-4EC5-83C6-95BDDF10DFD9}"/>
          </ac:spMkLst>
        </pc:spChg>
        <pc:spChg chg="mod">
          <ac:chgData name="季憲 蔡" userId="64995fb9fe78a0d5" providerId="LiveId" clId="{2A8B51FA-4EF9-4B65-9E6E-9DC899B01C38}" dt="2023-07-15T14:56:57.751" v="1964" actId="20577"/>
          <ac:spMkLst>
            <pc:docMk/>
            <pc:sldMk cId="195717613" sldId="296"/>
            <ac:spMk id="4" creationId="{8664F5C3-B331-6EB2-6571-3EE221FF0736}"/>
          </ac:spMkLst>
        </pc:spChg>
      </pc:sldChg>
      <pc:sldChg chg="modSp add mod">
        <pc:chgData name="季憲 蔡" userId="64995fb9fe78a0d5" providerId="LiveId" clId="{2A8B51FA-4EF9-4B65-9E6E-9DC899B01C38}" dt="2023-07-15T14:57:33.447" v="1981" actId="20577"/>
        <pc:sldMkLst>
          <pc:docMk/>
          <pc:sldMk cId="1586486319" sldId="297"/>
        </pc:sldMkLst>
        <pc:spChg chg="mod">
          <ac:chgData name="季憲 蔡" userId="64995fb9fe78a0d5" providerId="LiveId" clId="{2A8B51FA-4EF9-4B65-9E6E-9DC899B01C38}" dt="2023-07-15T14:57:33.447" v="1981" actId="20577"/>
          <ac:spMkLst>
            <pc:docMk/>
            <pc:sldMk cId="1586486319" sldId="297"/>
            <ac:spMk id="2" creationId="{F96F75DE-8A44-4EC5-83C6-95BDDF10DFD9}"/>
          </ac:spMkLst>
        </pc:spChg>
        <pc:spChg chg="mod">
          <ac:chgData name="季憲 蔡" userId="64995fb9fe78a0d5" providerId="LiveId" clId="{2A8B51FA-4EF9-4B65-9E6E-9DC899B01C38}" dt="2023-07-15T14:57:06.927" v="1965" actId="20577"/>
          <ac:spMkLst>
            <pc:docMk/>
            <pc:sldMk cId="1586486319" sldId="297"/>
            <ac:spMk id="4" creationId="{8664F5C3-B331-6EB2-6571-3EE221FF0736}"/>
          </ac:spMkLst>
        </pc:spChg>
      </pc:sldChg>
      <pc:sldChg chg="addSp delSp modSp add mod">
        <pc:chgData name="季憲 蔡" userId="64995fb9fe78a0d5" providerId="LiveId" clId="{2A8B51FA-4EF9-4B65-9E6E-9DC899B01C38}" dt="2023-07-15T14:58:05.556" v="1996" actId="1076"/>
        <pc:sldMkLst>
          <pc:docMk/>
          <pc:sldMk cId="1634409343" sldId="298"/>
        </pc:sldMkLst>
        <pc:spChg chg="mod">
          <ac:chgData name="季憲 蔡" userId="64995fb9fe78a0d5" providerId="LiveId" clId="{2A8B51FA-4EF9-4B65-9E6E-9DC899B01C38}" dt="2023-07-15T14:57:41.248" v="1990" actId="20577"/>
          <ac:spMkLst>
            <pc:docMk/>
            <pc:sldMk cId="1634409343" sldId="298"/>
            <ac:spMk id="2" creationId="{F96F75DE-8A44-4EC5-83C6-95BDDF10DFD9}"/>
          </ac:spMkLst>
        </pc:spChg>
        <pc:spChg chg="add del mod">
          <ac:chgData name="季憲 蔡" userId="64995fb9fe78a0d5" providerId="LiveId" clId="{2A8B51FA-4EF9-4B65-9E6E-9DC899B01C38}" dt="2023-07-15T14:58:01.211" v="1992"/>
          <ac:spMkLst>
            <pc:docMk/>
            <pc:sldMk cId="1634409343" sldId="298"/>
            <ac:spMk id="5" creationId="{429BB1D6-446A-3C56-A5AF-563961B52852}"/>
          </ac:spMkLst>
        </pc:spChg>
        <pc:picChg chg="del">
          <ac:chgData name="季憲 蔡" userId="64995fb9fe78a0d5" providerId="LiveId" clId="{2A8B51FA-4EF9-4B65-9E6E-9DC899B01C38}" dt="2023-07-15T14:57:50.569" v="1991" actId="478"/>
          <ac:picMkLst>
            <pc:docMk/>
            <pc:sldMk cId="1634409343" sldId="298"/>
            <ac:picMk id="4" creationId="{E043F7B8-958E-ABCE-6995-562608717B9E}"/>
          </ac:picMkLst>
        </pc:picChg>
        <pc:picChg chg="add mod">
          <ac:chgData name="季憲 蔡" userId="64995fb9fe78a0d5" providerId="LiveId" clId="{2A8B51FA-4EF9-4B65-9E6E-9DC899B01C38}" dt="2023-07-15T14:58:05.556" v="1996" actId="1076"/>
          <ac:picMkLst>
            <pc:docMk/>
            <pc:sldMk cId="1634409343" sldId="298"/>
            <ac:picMk id="7" creationId="{2C0959F2-3CE3-8ACC-08B5-18329E4E8D52}"/>
          </ac:picMkLst>
        </pc:picChg>
      </pc:sldChg>
      <pc:sldChg chg="modSp add mod">
        <pc:chgData name="季憲 蔡" userId="64995fb9fe78a0d5" providerId="LiveId" clId="{2A8B51FA-4EF9-4B65-9E6E-9DC899B01C38}" dt="2023-07-15T15:01:24.134" v="2250" actId="20577"/>
        <pc:sldMkLst>
          <pc:docMk/>
          <pc:sldMk cId="1760839090" sldId="299"/>
        </pc:sldMkLst>
        <pc:spChg chg="mod">
          <ac:chgData name="季憲 蔡" userId="64995fb9fe78a0d5" providerId="LiveId" clId="{2A8B51FA-4EF9-4B65-9E6E-9DC899B01C38}" dt="2023-07-15T14:58:13.612" v="2004" actId="20577"/>
          <ac:spMkLst>
            <pc:docMk/>
            <pc:sldMk cId="1760839090" sldId="299"/>
            <ac:spMk id="2" creationId="{F96F75DE-8A44-4EC5-83C6-95BDDF10DFD9}"/>
          </ac:spMkLst>
        </pc:spChg>
        <pc:spChg chg="mod">
          <ac:chgData name="季憲 蔡" userId="64995fb9fe78a0d5" providerId="LiveId" clId="{2A8B51FA-4EF9-4B65-9E6E-9DC899B01C38}" dt="2023-07-15T15:01:24.134" v="2250" actId="20577"/>
          <ac:spMkLst>
            <pc:docMk/>
            <pc:sldMk cId="1760839090" sldId="299"/>
            <ac:spMk id="5" creationId="{0AE5DB68-D1FA-D344-336D-ABB2070D1DF9}"/>
          </ac:spMkLst>
        </pc:spChg>
      </pc:sldChg>
      <pc:sldChg chg="modSp add mod">
        <pc:chgData name="季憲 蔡" userId="64995fb9fe78a0d5" providerId="LiveId" clId="{2A8B51FA-4EF9-4B65-9E6E-9DC899B01C38}" dt="2023-07-15T14:26:12.555" v="1345"/>
        <pc:sldMkLst>
          <pc:docMk/>
          <pc:sldMk cId="3289582591" sldId="300"/>
        </pc:sldMkLst>
        <pc:spChg chg="mod">
          <ac:chgData name="季憲 蔡" userId="64995fb9fe78a0d5" providerId="LiveId" clId="{2A8B51FA-4EF9-4B65-9E6E-9DC899B01C38}" dt="2023-07-15T14:26:12.555" v="1345"/>
          <ac:spMkLst>
            <pc:docMk/>
            <pc:sldMk cId="3289582591" sldId="300"/>
            <ac:spMk id="4" creationId="{D51A6D85-3837-435F-A342-5A3F98172B1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B720486-01CA-4660-A38C-1E3AF2A3DA25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2023/7/15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DB74FA-BCF5-412C-B474-5CA730E53DF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2FCF458-F69A-4289-8404-C29450D7534A}" type="datetime1">
              <a:rPr lang="zh-TW" altLang="en-US" noProof="0" smtClean="0"/>
              <a:t>2023/7/15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ADF348-2A86-4531-BD4E-BD8C0BBDAD47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174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6723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1625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3410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3064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1779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4666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99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9278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766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3237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20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2326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1782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0150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42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7731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3914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3916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152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4944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6443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923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職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b="1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 rtlCol="0"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="1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rtlCol="0" anchor="ctr">
            <a:normAutofit/>
          </a:bodyPr>
          <a:lstStyle>
            <a:lvl1pPr>
              <a:defRPr lang="en-US" sz="2600" b="1" kern="1200" spc="5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JhengHei UI" panose="020B0604030504040204" pitchFamily="34" charset="-120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rtlCol="0"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="1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 rtlCol="0">
            <a:normAutofit/>
          </a:bodyPr>
          <a:lstStyle>
            <a:lvl1pPr>
              <a:defRPr lang="en-US" sz="2200" b="1" kern="1200" spc="50" baseline="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/>
              <a:t>範例頁尾文字</a:t>
            </a:r>
          </a:p>
        </p:txBody>
      </p:sp>
      <p:sp>
        <p:nvSpPr>
          <p:cNvPr id="14" name="圖片版面配置區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圖片版面配置區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8" name="圖片版面配置區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0" name="圖片版面配置區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/>
              <a:t>20XX 年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結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="1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6" name="圖片版面配置區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>
                <a:cs typeface="Calibri"/>
              </a:rPr>
              <a:t>按一下以編輯母片文字樣式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>
                <a:cs typeface="Calibri"/>
              </a:rPr>
              <a:t>按一下以編輯母片文字樣式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>
                <a:cs typeface="Calibri"/>
              </a:rPr>
              <a:t>按一下以編輯母片文字樣式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/>
              <a:t>範例頁尾文字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/>
              <a:t>20XX 年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b="1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="1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按一下以編輯母片文字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3694176" cy="3258102"/>
          </a:xfrm>
        </p:spPr>
        <p:txBody>
          <a:bodyPr rtlCol="0">
            <a:normAutofit/>
          </a:bodyPr>
          <a:lstStyle>
            <a:lvl1pPr>
              <a:defRPr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>
                <a:cs typeface="Calibri"/>
              </a:rPr>
              <a:t>按一下以編輯母片文字樣式</a:t>
            </a:r>
          </a:p>
          <a:p>
            <a:pPr lvl="1" rtl="0"/>
            <a:r>
              <a:rPr lang="zh-TW" altLang="en-US" noProof="0">
                <a:cs typeface="Calibri"/>
              </a:rPr>
              <a:t>第二層</a:t>
            </a:r>
          </a:p>
        </p:txBody>
      </p:sp>
      <p:sp>
        <p:nvSpPr>
          <p:cNvPr id="14" name="圖片版面配置區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圖片版面配置區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範例頁尾文字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簡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b="1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 rtlCol="0">
            <a:noAutofit/>
          </a:bodyPr>
          <a:lstStyle>
            <a:lvl1pPr>
              <a:defRPr sz="5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z="5400" noProof="0"/>
              <a:t>按一下以編輯母片文字樣式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rtlCol="0" anchor="ctr"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sz="2000" noProof="0">
                <a:solidFill>
                  <a:schemeClr val="bg1"/>
                </a:solidFill>
                <a:cs typeface="Calibri"/>
              </a:rPr>
              <a:t>按一下以編輯母片文字樣式</a:t>
            </a:r>
          </a:p>
        </p:txBody>
      </p:sp>
      <p:sp>
        <p:nvSpPr>
          <p:cNvPr id="15" name="頁尾版面配置區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zh-TW" altLang="en-US" b="1" noProof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範例頁尾文字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8" name="圖片版面配置區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6" name="圖片版面配置區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 </a:t>
            </a:r>
            <a:r>
              <a:rPr lang="zh-TW" altLang="en-US"/>
              <a:t>年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分節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 anchor="b">
            <a:normAutofit/>
          </a:bodyPr>
          <a:lstStyle>
            <a:lvl1pPr>
              <a:defRPr sz="7200" b="1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 rtlCol="0"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/>
          <a:lstStyle/>
          <a:p>
            <a:pPr rtl="0"/>
            <a:r>
              <a:rPr lang="zh-TW" altLang="en-US" noProof="0"/>
              <a:t>範例頁尾文字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CE633F-9882-4A5C-83A2-1109D0C73261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 rtlCol="0">
            <a:noAutofit/>
          </a:bodyPr>
          <a:lstStyle>
            <a:lvl1pPr>
              <a:defRPr sz="6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sz="5400"/>
              <a:t>按一下以編輯母片文字樣式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5" name="頁尾版面配置區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zh-tw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範例頁尾文字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sz="2000">
                <a:solidFill>
                  <a:schemeClr val="bg1"/>
                </a:solidFill>
                <a:cs typeface="Calibri"/>
              </a:rPr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/>
              <a:t>20XX 年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23" name="圖片版面配置區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4" name="圖片版面配置區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5" name="圖片版面配置區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6" name="圖片版面配置區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9" name="文字版面配置區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文字版面配置區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1" name="文字版面配置區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2" name="文字版面配置區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3" name="文字版面配置區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4" name="文字版面配置區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文字版面配置區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範例頁尾文字</a:t>
            </a: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="1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 b="1"/>
            </a:lvl1pPr>
            <a:lvl2pPr>
              <a:defRPr sz="1800" b="1"/>
            </a:lvl2pPr>
            <a:lvl3pPr marL="560070" indent="-285750">
              <a:buFont typeface="Arial" panose="020B0604020202020204" pitchFamily="34" charset="0"/>
              <a:buChar char="•"/>
              <a:defRPr sz="1400" b="1"/>
            </a:lvl3pPr>
            <a:lvl4pPr>
              <a:defRPr sz="1400" b="1"/>
            </a:lvl4pPr>
            <a:lvl5pPr marL="880110" indent="-285750">
              <a:buFont typeface="Arial" panose="020B0604020202020204" pitchFamily="34" charset="0"/>
              <a:buChar char="•"/>
              <a:defRPr sz="1400" b="1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 b="1"/>
            </a:lvl1pPr>
            <a:lvl2pPr>
              <a:defRPr sz="1800" b="1"/>
            </a:lvl2pPr>
            <a:lvl3pPr marL="560070" indent="-285750">
              <a:buFont typeface="Arial" panose="020B0604020202020204" pitchFamily="34" charset="0"/>
              <a:buChar char="•"/>
              <a:defRPr sz="1400" b="1"/>
            </a:lvl3pPr>
            <a:lvl4pPr>
              <a:defRPr sz="1400" b="1"/>
            </a:lvl4pPr>
            <a:lvl5pPr marL="880110" indent="-285750">
              <a:buFont typeface="Arial" panose="020B0604020202020204" pitchFamily="34" charset="0"/>
              <a:buChar char="•"/>
              <a:defRPr sz="1400" b="1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>
            <a:lvl1pPr>
              <a:defRPr b="1"/>
            </a:lvl1pPr>
          </a:lstStyle>
          <a:p>
            <a:r>
              <a:rPr lang="zh-TW" altLang="en-US" noProof="0"/>
              <a:t>範例頁尾文字</a:t>
            </a:r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 b="1"/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="1"/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3 欄位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4" name="文字版面配置區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5" name="內容版面配置區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/>
              <a:t>範例頁尾文字</a:t>
            </a:r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/>
              <a:t>20XX 年</a:t>
            </a: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b="1" spc="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/>
              <a:t>20XX 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 cap="all" spc="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/>
              <a:t>範例頁尾文字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b="1" kern="1200" cap="all" spc="120" baseline="0">
          <a:solidFill>
            <a:schemeClr val="bg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b="1" kern="1200" spc="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b="1" kern="1200" spc="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b="1" kern="1200" spc="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627016"/>
            <a:ext cx="6389027" cy="5601790"/>
          </a:xfrm>
        </p:spPr>
        <p:txBody>
          <a:bodyPr rtlCol="0"/>
          <a:lstStyle/>
          <a:p>
            <a:pPr rtl="0"/>
            <a:r>
              <a:rPr lang="zh-TW" altLang="en-US" dirty="0"/>
              <a:t>實驗室第二次訓練作業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6" y="627016"/>
            <a:ext cx="3340045" cy="5590903"/>
          </a:xfrm>
        </p:spPr>
        <p:txBody>
          <a:bodyPr rtlCol="0"/>
          <a:lstStyle/>
          <a:p>
            <a:pPr rtl="0"/>
            <a:r>
              <a:rPr lang="zh-TW" altLang="en-US" dirty="0"/>
              <a:t>手刻淺層類神經網路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6EB46C5-CB0D-6B48-541D-43521EC17867}"/>
              </a:ext>
            </a:extLst>
          </p:cNvPr>
          <p:cNvSpPr txBox="1"/>
          <p:nvPr/>
        </p:nvSpPr>
        <p:spPr>
          <a:xfrm>
            <a:off x="10931259" y="58594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蔡季憲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293751"/>
            <a:ext cx="10268712" cy="1700784"/>
          </a:xfrm>
        </p:spPr>
        <p:txBody>
          <a:bodyPr rtlCol="0">
            <a:normAutofit/>
          </a:bodyPr>
          <a:lstStyle/>
          <a:p>
            <a:r>
              <a:rPr lang="zh-TW" altLang="en-US" dirty="0"/>
              <a:t>第一階段</a:t>
            </a:r>
            <a:r>
              <a:rPr lang="en-US" altLang="zh-TW" dirty="0"/>
              <a:t>-</a:t>
            </a:r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訓練參數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64F5C3-B331-6EB2-6571-3EE221FF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Epoch:</a:t>
            </a:r>
            <a:r>
              <a:rPr lang="zh-TW" altLang="en-US" dirty="0"/>
              <a:t> </a:t>
            </a:r>
            <a:r>
              <a:rPr lang="en-US" altLang="zh-TW" dirty="0"/>
              <a:t>100</a:t>
            </a:r>
            <a:r>
              <a:rPr lang="zh-TW" altLang="en-US" dirty="0"/>
              <a:t> 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訓練次數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405117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TW" altLang="en-US" dirty="0"/>
              <a:t>第一階段</a:t>
            </a:r>
            <a:r>
              <a:rPr lang="en-US" altLang="zh-TW" dirty="0"/>
              <a:t>-</a:t>
            </a:r>
            <a:r>
              <a:rPr lang="zh-TW" altLang="en-US" dirty="0"/>
              <a:t>結果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pic>
        <p:nvPicPr>
          <p:cNvPr id="4" name="內容版面配置區 3" descr="一張含有 文字, 行, 圖表, 繪圖 的圖片&#10;&#10;自動產生的描述">
            <a:extLst>
              <a:ext uri="{FF2B5EF4-FFF2-40B4-BE49-F238E27FC236}">
                <a16:creationId xmlns:a16="http://schemas.microsoft.com/office/drawing/2014/main" id="{E043F7B8-958E-ABCE-6995-562608717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0120" y="2404891"/>
            <a:ext cx="5322163" cy="3991623"/>
          </a:xfrm>
        </p:spPr>
      </p:pic>
    </p:spTree>
    <p:extLst>
      <p:ext uri="{BB962C8B-B14F-4D97-AF65-F5344CB8AC3E}">
        <p14:creationId xmlns:p14="http://schemas.microsoft.com/office/powerpoint/2010/main" val="69079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TW" altLang="en-US" dirty="0"/>
              <a:t>第一階段</a:t>
            </a:r>
            <a:r>
              <a:rPr lang="en-US" altLang="zh-TW" dirty="0"/>
              <a:t>-</a:t>
            </a:r>
            <a:r>
              <a:rPr lang="zh-TW" altLang="en-US" dirty="0"/>
              <a:t>結果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AE5DB68-D1FA-D344-336D-ABB2070D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隱藏層神經元數在</a:t>
            </a:r>
            <a:r>
              <a:rPr lang="en-US" altLang="zh-TW" dirty="0"/>
              <a:t>3~13</a:t>
            </a:r>
            <a:r>
              <a:rPr lang="zh-TW" altLang="en-US" dirty="0"/>
              <a:t>時誤差最小</a:t>
            </a:r>
            <a:endParaRPr lang="en-US" altLang="zh-TW" dirty="0"/>
          </a:p>
          <a:p>
            <a:pPr marL="788670" lvl="1" indent="-514350"/>
            <a:r>
              <a:rPr lang="zh-TW" altLang="en-US" dirty="0"/>
              <a:t>誤差值在</a:t>
            </a:r>
            <a:r>
              <a:rPr lang="en-US" altLang="zh-TW" dirty="0"/>
              <a:t>250</a:t>
            </a:r>
            <a:r>
              <a:rPr lang="zh-TW" altLang="en-US" dirty="0"/>
              <a:t>左右，約為</a:t>
            </a:r>
            <a:r>
              <a:rPr lang="en-US" altLang="zh-TW" dirty="0"/>
              <a:t>2.5%</a:t>
            </a:r>
            <a:r>
              <a:rPr lang="zh-TW" altLang="en-US" dirty="0"/>
              <a:t>的誤差</a:t>
            </a:r>
            <a:br>
              <a:rPr lang="en-US" altLang="zh-TW" dirty="0"/>
            </a:b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神經元數</a:t>
            </a:r>
            <a:r>
              <a:rPr lang="en-US" altLang="zh-TW" dirty="0"/>
              <a:t>&lt;11</a:t>
            </a:r>
            <a:r>
              <a:rPr lang="zh-TW" altLang="en-US" dirty="0"/>
              <a:t>時，誤差呈現遞減</a:t>
            </a:r>
          </a:p>
          <a:p>
            <a:pPr marL="788670" lvl="1" indent="-514350"/>
            <a:r>
              <a:rPr lang="zh-TW" altLang="en-US" dirty="0"/>
              <a:t>增加神經元數量有助於逼近兩數之和</a:t>
            </a:r>
            <a:br>
              <a:rPr lang="en-US" altLang="zh-TW" dirty="0"/>
            </a:b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神經元數</a:t>
            </a:r>
            <a:r>
              <a:rPr lang="en-US" altLang="zh-TW" dirty="0"/>
              <a:t>&gt;13</a:t>
            </a:r>
            <a:r>
              <a:rPr lang="zh-TW" altLang="en-US" dirty="0"/>
              <a:t>時，誤差大幅度震盪</a:t>
            </a:r>
          </a:p>
          <a:p>
            <a:pPr marL="788670" lvl="1" indent="-514350"/>
            <a:r>
              <a:rPr lang="zh-TW" altLang="en-US" dirty="0"/>
              <a:t>因資料集極簡單且無雜訊，應不會出現過度擬合的問題</a:t>
            </a:r>
            <a:r>
              <a:rPr lang="en-US" altLang="zh-TW" dirty="0"/>
              <a:t>?</a:t>
            </a:r>
          </a:p>
          <a:p>
            <a:pPr marL="788670" lvl="1" indent="-514350"/>
            <a:r>
              <a:rPr lang="zh-TW" altLang="en-US" dirty="0"/>
              <a:t>也許是過於模型複雜龐大，造成訓練過程不穩定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9377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zh-TW" altLang="en-US" dirty="0"/>
              <a:t>第二階段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 rtlCol="0"/>
          <a:lstStyle/>
          <a:p>
            <a:pPr rtl="0"/>
            <a:r>
              <a:rPr lang="zh-TW" altLang="en-US" dirty="0"/>
              <a:t>完成</a:t>
            </a:r>
            <a:r>
              <a:rPr lang="en-US" altLang="zh-TW" dirty="0"/>
              <a:t>XOR</a:t>
            </a:r>
            <a:r>
              <a:rPr lang="zh-TW" altLang="en-US" dirty="0"/>
              <a:t>的資料集分類</a:t>
            </a:r>
            <a:endParaRPr lang="en-US" altLang="zh-TW" dirty="0"/>
          </a:p>
          <a:p>
            <a:pPr rtl="0"/>
            <a:r>
              <a:rPr lang="zh-TW" altLang="en-US" dirty="0"/>
              <a:t>且類神經大小定義為</a:t>
            </a:r>
            <a:r>
              <a:rPr lang="en-US" altLang="zh-TW" dirty="0"/>
              <a:t>2-2-1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5214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TW" altLang="en-US" dirty="0"/>
              <a:t>第二階段</a:t>
            </a:r>
            <a:r>
              <a:rPr lang="en-US" altLang="zh-TW" dirty="0"/>
              <a:t>-</a:t>
            </a:r>
            <a:r>
              <a:rPr lang="zh-TW" altLang="en-US" dirty="0"/>
              <a:t>題目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FDDC2C80-13A8-6FC1-8780-F1D19407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產生</a:t>
            </a:r>
            <a:r>
              <a:rPr lang="en-US" altLang="zh-TW" dirty="0"/>
              <a:t>10000</a:t>
            </a:r>
            <a:r>
              <a:rPr lang="zh-TW" altLang="en-US" dirty="0"/>
              <a:t>筆虛擬資料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輸入兩個數字，範圍可以落在</a:t>
            </a:r>
            <a:r>
              <a:rPr lang="en-US" altLang="zh-TW" dirty="0"/>
              <a:t>[-0.5, 0.2]</a:t>
            </a:r>
            <a:r>
              <a:rPr lang="zh-TW" altLang="en-US" dirty="0"/>
              <a:t>或</a:t>
            </a:r>
            <a:r>
              <a:rPr lang="en-US" altLang="zh-TW" dirty="0"/>
              <a:t>[0.8, 1.5]</a:t>
            </a:r>
            <a:r>
              <a:rPr lang="zh-TW" altLang="en-US" dirty="0"/>
              <a:t>兩個區塊中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資料落在</a:t>
            </a:r>
            <a:r>
              <a:rPr lang="en-US" altLang="zh-TW" dirty="0"/>
              <a:t>[-0.5, 0.2]</a:t>
            </a:r>
            <a:r>
              <a:rPr lang="zh-TW" altLang="en-US" dirty="0"/>
              <a:t>中，代表其會被轉為</a:t>
            </a:r>
            <a:r>
              <a:rPr lang="en-US" altLang="zh-TW" dirty="0"/>
              <a:t>0</a:t>
            </a:r>
            <a:r>
              <a:rPr lang="zh-TW" altLang="en-US" dirty="0"/>
              <a:t>，反之若落在</a:t>
            </a:r>
            <a:r>
              <a:rPr lang="en-US" altLang="zh-TW" dirty="0"/>
              <a:t>[0.8, 1.5]</a:t>
            </a:r>
            <a:r>
              <a:rPr lang="zh-TW" altLang="en-US" dirty="0"/>
              <a:t>中，代表其會被轉為</a:t>
            </a:r>
            <a:r>
              <a:rPr lang="en-US" altLang="zh-TW" dirty="0"/>
              <a:t>1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最後屬於哪個類別則由</a:t>
            </a:r>
            <a:r>
              <a:rPr lang="en-US" altLang="zh-TW" dirty="0"/>
              <a:t>XOR</a:t>
            </a:r>
            <a:r>
              <a:rPr lang="zh-TW" altLang="en-US" dirty="0"/>
              <a:t>邏輯決定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輸出則是一個數值，若此數值小於等於</a:t>
            </a:r>
            <a:r>
              <a:rPr lang="en-US" altLang="zh-TW" dirty="0"/>
              <a:t>0.5</a:t>
            </a:r>
            <a:r>
              <a:rPr lang="zh-TW" altLang="en-US" dirty="0"/>
              <a:t>，則被分到第</a:t>
            </a:r>
            <a:r>
              <a:rPr lang="en-US" altLang="zh-TW" dirty="0"/>
              <a:t>1</a:t>
            </a:r>
            <a:r>
              <a:rPr lang="zh-TW" altLang="en-US" dirty="0"/>
              <a:t>類，反之若大於</a:t>
            </a:r>
            <a:r>
              <a:rPr lang="en-US" altLang="zh-TW" dirty="0"/>
              <a:t>0.5</a:t>
            </a:r>
            <a:r>
              <a:rPr lang="zh-TW" altLang="en-US" dirty="0"/>
              <a:t>，則被分到第</a:t>
            </a:r>
            <a:r>
              <a:rPr lang="en-US" altLang="zh-TW" dirty="0"/>
              <a:t>2</a:t>
            </a:r>
            <a:r>
              <a:rPr lang="zh-TW" altLang="en-US" dirty="0"/>
              <a:t>類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訓練的參數結果視覺化呈現，並嘗試解讀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8132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TW" altLang="en-US" dirty="0"/>
              <a:t>第二階段</a:t>
            </a:r>
            <a:r>
              <a:rPr lang="en-US" altLang="zh-TW" dirty="0"/>
              <a:t>-</a:t>
            </a:r>
            <a:r>
              <a:rPr lang="zh-TW" altLang="en-US" dirty="0"/>
              <a:t>實作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18CDAFD-4DD2-50EA-EFD5-686939A2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執行流程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輸入處理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資料集參數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神經元參數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訓練參數</a:t>
            </a:r>
          </a:p>
        </p:txBody>
      </p:sp>
    </p:spTree>
    <p:extLst>
      <p:ext uri="{BB962C8B-B14F-4D97-AF65-F5344CB8AC3E}">
        <p14:creationId xmlns:p14="http://schemas.microsoft.com/office/powerpoint/2010/main" val="56075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>
            <a:normAutofit/>
          </a:bodyPr>
          <a:lstStyle/>
          <a:p>
            <a:r>
              <a:rPr lang="zh-TW" altLang="en-US" dirty="0"/>
              <a:t>第二階段</a:t>
            </a:r>
            <a:r>
              <a:rPr lang="en-US" altLang="zh-TW" dirty="0"/>
              <a:t>-</a:t>
            </a:r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執行流程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FC1924-49F5-BF97-44AB-2A866415B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F25D12F-AB1B-2E61-0B20-4D9EDB9D2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8608"/>
            <a:ext cx="12192000" cy="25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1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293751"/>
            <a:ext cx="10268712" cy="1700784"/>
          </a:xfrm>
        </p:spPr>
        <p:txBody>
          <a:bodyPr rtlCol="0">
            <a:normAutofit/>
          </a:bodyPr>
          <a:lstStyle/>
          <a:p>
            <a:r>
              <a:rPr lang="zh-TW" altLang="en-US" dirty="0"/>
              <a:t>第二階段</a:t>
            </a:r>
            <a:r>
              <a:rPr lang="en-US" altLang="zh-TW" dirty="0"/>
              <a:t>-</a:t>
            </a:r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輸入處理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64F5C3-B331-6EB2-6571-3EE221FF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在</a:t>
            </a:r>
            <a:r>
              <a:rPr lang="en-US" altLang="zh-TW" dirty="0"/>
              <a:t>1~-1</a:t>
            </a:r>
            <a:r>
              <a:rPr lang="zh-TW" altLang="en-US" dirty="0"/>
              <a:t>之間隨機</a:t>
            </a:r>
            <a:r>
              <a:rPr lang="zh-TW" altLang="en-US"/>
              <a:t>產生兩浮點數</a:t>
            </a:r>
            <a:r>
              <a:rPr lang="zh-TW" altLang="en-US" dirty="0"/>
              <a:t>，令為</a:t>
            </a:r>
            <a:r>
              <a:rPr lang="en-US" altLang="zh-TW" dirty="0"/>
              <a:t>x1, x2</a:t>
            </a:r>
          </a:p>
          <a:p>
            <a:pPr marL="514350" marR="0" lvl="0" indent="-514350" algn="l" defTabSz="914400" rtl="0" eaLnBrk="1" fontAlgn="auto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TW" altLang="en-US" dirty="0"/>
              <a:t>將</a:t>
            </a:r>
            <a:r>
              <a:rPr lang="en-US" altLang="zh-TW" dirty="0"/>
              <a:t>x1,x2</a:t>
            </a:r>
            <a:r>
              <a:rPr lang="zh-TW" altLang="en-US" dirty="0"/>
              <a:t>修改至區間</a:t>
            </a:r>
            <a:r>
              <a:rPr lang="en-US" altLang="zh-TW" dirty="0"/>
              <a:t>[-0.5, 0.2]</a:t>
            </a:r>
            <a:r>
              <a:rPr lang="zh-TW" altLang="en-US" dirty="0"/>
              <a:t>或</a:t>
            </a:r>
            <a:r>
              <a:rPr lang="en-US" altLang="zh-TW" dirty="0"/>
              <a:t>[0.8, 1.5]</a:t>
            </a:r>
            <a:br>
              <a:rPr lang="en-US" altLang="zh-TW" dirty="0"/>
            </a:b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*x &gt;= 0</a:t>
            </a:r>
            <a:r>
              <a:rPr kumimoji="0" lang="zh-TW" alt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則 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x = 0.7x + 0.8</a:t>
            </a:r>
            <a:r>
              <a:rPr kumimoji="0" lang="zh-TW" alt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；否則 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x = 0.7x+0.2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zh-TW" altLang="en-US" dirty="0"/>
              <a:t>以</a:t>
            </a:r>
            <a:r>
              <a:rPr lang="en-US" altLang="zh-TW" dirty="0"/>
              <a:t>XOR</a:t>
            </a:r>
            <a:r>
              <a:rPr lang="zh-TW" altLang="en-US" dirty="0"/>
              <a:t>計算</a:t>
            </a:r>
            <a:r>
              <a:rPr lang="en-US" altLang="zh-TW" dirty="0"/>
              <a:t>(x1, x2)</a:t>
            </a:r>
            <a:r>
              <a:rPr lang="zh-TW" altLang="en-US" dirty="0"/>
              <a:t>分類，令其為</a:t>
            </a:r>
            <a:r>
              <a:rPr lang="en-US" altLang="zh-TW" dirty="0"/>
              <a:t>y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對</a:t>
            </a:r>
            <a:r>
              <a:rPr lang="en-US" altLang="zh-TW" dirty="0"/>
              <a:t>x1, x2</a:t>
            </a:r>
            <a:r>
              <a:rPr lang="zh-TW" altLang="en-US" dirty="0"/>
              <a:t> 正規化，使符合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&lt;=</a:t>
            </a:r>
            <a:r>
              <a:rPr lang="zh-TW" altLang="en-US" dirty="0"/>
              <a:t> </a:t>
            </a:r>
            <a:r>
              <a:rPr lang="en-US" altLang="zh-TW" dirty="0"/>
              <a:t>x1’, x2’ &lt;=1</a:t>
            </a:r>
            <a:br>
              <a:rPr lang="en-US" altLang="zh-TW" dirty="0"/>
            </a:b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*f(x)</a:t>
            </a:r>
            <a:r>
              <a:rPr kumimoji="0" lang="zh-TW" alt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=</a:t>
            </a:r>
            <a:r>
              <a:rPr kumimoji="0" lang="zh-TW" alt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(x – </a:t>
            </a:r>
            <a:r>
              <a:rPr kumimoji="0" lang="en-US" altLang="zh-TW" sz="12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max_x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)/(</a:t>
            </a:r>
            <a:r>
              <a:rPr kumimoji="0" lang="en-US" altLang="zh-TW" sz="12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max_x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– </a:t>
            </a:r>
            <a:r>
              <a:rPr kumimoji="0" lang="en-US" altLang="zh-TW" sz="12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min_x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)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對</a:t>
            </a:r>
            <a:r>
              <a:rPr lang="en-US" altLang="zh-TW" dirty="0"/>
              <a:t>y </a:t>
            </a:r>
            <a:r>
              <a:rPr lang="zh-TW" altLang="en-US" dirty="0"/>
              <a:t>正規化，使符合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&lt;=</a:t>
            </a:r>
            <a:r>
              <a:rPr lang="zh-TW" altLang="en-US" dirty="0"/>
              <a:t> </a:t>
            </a:r>
            <a:r>
              <a:rPr lang="en-US" altLang="zh-TW" dirty="0"/>
              <a:t>y &lt;=1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08593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293751"/>
            <a:ext cx="10268712" cy="1700784"/>
          </a:xfrm>
        </p:spPr>
        <p:txBody>
          <a:bodyPr rtlCol="0">
            <a:normAutofit fontScale="90000"/>
          </a:bodyPr>
          <a:lstStyle/>
          <a:p>
            <a:r>
              <a:rPr lang="zh-TW" altLang="en-US" dirty="0"/>
              <a:t>第二階段</a:t>
            </a:r>
            <a:r>
              <a:rPr lang="en-US" altLang="zh-TW" dirty="0"/>
              <a:t>-</a:t>
            </a:r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資料集參數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64F5C3-B331-6EB2-6571-3EE221FF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生成數據量</a:t>
            </a:r>
            <a:r>
              <a:rPr lang="en-US" altLang="zh-TW" dirty="0"/>
              <a:t>: 10000</a:t>
            </a:r>
            <a:br>
              <a:rPr lang="en-US" altLang="zh-TW" dirty="0"/>
            </a:b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*10000</a:t>
            </a:r>
            <a:r>
              <a:rPr kumimoji="0" lang="zh-TW" alt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x1</a:t>
            </a:r>
            <a:r>
              <a:rPr kumimoji="0" lang="zh-TW" alt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10000</a:t>
            </a:r>
            <a:r>
              <a:rPr kumimoji="0" lang="zh-TW" alt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x2</a:t>
            </a:r>
            <a:r>
              <a:rPr kumimoji="0" lang="zh-TW" alt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b="0" dirty="0">
                <a:solidFill>
                  <a:prstClr val="black"/>
                </a:solidFill>
              </a:rPr>
              <a:t>1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0000</a:t>
            </a:r>
            <a:r>
              <a:rPr kumimoji="0" lang="zh-TW" alt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y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訓練集</a:t>
            </a:r>
            <a:r>
              <a:rPr lang="en-US" altLang="zh-TW" dirty="0"/>
              <a:t>/</a:t>
            </a:r>
            <a:r>
              <a:rPr lang="zh-TW" altLang="en-US" dirty="0"/>
              <a:t>測試集比例</a:t>
            </a:r>
            <a:r>
              <a:rPr lang="en-US" altLang="zh-TW" dirty="0"/>
              <a:t>: 70%/30%</a:t>
            </a:r>
          </a:p>
        </p:txBody>
      </p:sp>
    </p:spTree>
    <p:extLst>
      <p:ext uri="{BB962C8B-B14F-4D97-AF65-F5344CB8AC3E}">
        <p14:creationId xmlns:p14="http://schemas.microsoft.com/office/powerpoint/2010/main" val="977897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293751"/>
            <a:ext cx="10268712" cy="1700784"/>
          </a:xfrm>
        </p:spPr>
        <p:txBody>
          <a:bodyPr rtlCol="0">
            <a:normAutofit fontScale="90000"/>
          </a:bodyPr>
          <a:lstStyle/>
          <a:p>
            <a:r>
              <a:rPr lang="zh-TW" altLang="en-US" dirty="0"/>
              <a:t>第二階段</a:t>
            </a:r>
            <a:r>
              <a:rPr lang="en-US" altLang="zh-TW" dirty="0"/>
              <a:t>-</a:t>
            </a:r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神經元參數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64F5C3-B331-6EB2-6571-3EE221FF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隱藏層神經元個數</a:t>
            </a:r>
            <a:r>
              <a:rPr lang="en-US" altLang="zh-TW" dirty="0"/>
              <a:t>: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學習率</a:t>
            </a:r>
            <a:r>
              <a:rPr lang="en-US" altLang="zh-TW" dirty="0"/>
              <a:t>: 0.1%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Activation Function: </a:t>
            </a:r>
            <a:r>
              <a:rPr lang="en-US" altLang="zh-TW" dirty="0" err="1"/>
              <a:t>np.tanh</a:t>
            </a:r>
            <a:r>
              <a:rPr lang="en-US" altLang="zh-TW" dirty="0"/>
              <a:t>(x)</a:t>
            </a:r>
            <a:br>
              <a:rPr lang="en-US" altLang="zh-TW" dirty="0"/>
            </a:br>
            <a:r>
              <a:rPr lang="en-US" altLang="zh-TW" sz="1200" b="0" dirty="0"/>
              <a:t>*f(x) = (exp(x) - exp(-x)) / (exp(x) + exp(-x))</a:t>
            </a:r>
            <a:endParaRPr lang="zh-TW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9571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zh-TW" altLang="en-US" dirty="0"/>
              <a:t>訓練目標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 rtlCol="0"/>
          <a:lstStyle/>
          <a:p>
            <a:pPr rtl="0"/>
            <a:r>
              <a:rPr lang="zh-TW" altLang="en-US" dirty="0"/>
              <a:t>了解類神經的運作方式、基於倒傳遞的參數調整概念，以及解讀類神經參數的意義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293751"/>
            <a:ext cx="10268712" cy="1700784"/>
          </a:xfrm>
        </p:spPr>
        <p:txBody>
          <a:bodyPr rtlCol="0">
            <a:normAutofit/>
          </a:bodyPr>
          <a:lstStyle/>
          <a:p>
            <a:r>
              <a:rPr lang="zh-TW" altLang="en-US" dirty="0"/>
              <a:t>第二階段</a:t>
            </a:r>
            <a:r>
              <a:rPr lang="en-US" altLang="zh-TW" dirty="0"/>
              <a:t>-</a:t>
            </a:r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訓練參數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64F5C3-B331-6EB2-6571-3EE221FF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Epoch:</a:t>
            </a:r>
            <a:r>
              <a:rPr lang="zh-TW" altLang="en-US" dirty="0"/>
              <a:t> </a:t>
            </a:r>
            <a:r>
              <a:rPr lang="en-US" altLang="zh-TW" dirty="0"/>
              <a:t>100</a:t>
            </a:r>
            <a:r>
              <a:rPr lang="zh-TW" altLang="en-US" dirty="0"/>
              <a:t> 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訓練次數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6486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TW" altLang="en-US" dirty="0"/>
              <a:t>第二階段</a:t>
            </a:r>
            <a:r>
              <a:rPr lang="en-US" altLang="zh-TW" dirty="0"/>
              <a:t>-</a:t>
            </a:r>
            <a:r>
              <a:rPr lang="zh-TW" altLang="en-US" dirty="0"/>
              <a:t>結果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pic>
        <p:nvPicPr>
          <p:cNvPr id="7" name="內容版面配置區 6" descr="一張含有 文字, 螢幕擷取畫面, 圖表, 行 的圖片&#10;&#10;自動產生的描述">
            <a:extLst>
              <a:ext uri="{FF2B5EF4-FFF2-40B4-BE49-F238E27FC236}">
                <a16:creationId xmlns:a16="http://schemas.microsoft.com/office/drawing/2014/main" id="{2C0959F2-3CE3-8ACC-08B5-18329E4E8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840" y="2659815"/>
            <a:ext cx="4792133" cy="3594100"/>
          </a:xfrm>
        </p:spPr>
      </p:pic>
    </p:spTree>
    <p:extLst>
      <p:ext uri="{BB962C8B-B14F-4D97-AF65-F5344CB8AC3E}">
        <p14:creationId xmlns:p14="http://schemas.microsoft.com/office/powerpoint/2010/main" val="1634409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TW" altLang="en-US" dirty="0"/>
              <a:t>第二階段</a:t>
            </a:r>
            <a:r>
              <a:rPr lang="en-US" altLang="zh-TW" dirty="0"/>
              <a:t>-</a:t>
            </a:r>
            <a:r>
              <a:rPr lang="zh-TW" altLang="en-US" dirty="0"/>
              <a:t>結果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AE5DB68-D1FA-D344-336D-ABB2070D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隱藏層神經元只有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endParaRPr lang="en-US" altLang="zh-TW" dirty="0"/>
          </a:p>
          <a:p>
            <a:pPr marL="788670" lvl="1" indent="-514350"/>
            <a:r>
              <a:rPr lang="zh-TW" altLang="en-US" dirty="0"/>
              <a:t>簡易模型，訓練速度極快</a:t>
            </a:r>
            <a:br>
              <a:rPr lang="en-US" altLang="zh-TW" dirty="0"/>
            </a:b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誤差隨</a:t>
            </a:r>
            <a:r>
              <a:rPr lang="en-US" altLang="zh-TW" dirty="0"/>
              <a:t>Epoch </a:t>
            </a:r>
            <a:r>
              <a:rPr lang="zh-TW" altLang="en-US" dirty="0"/>
              <a:t>呈現遞減</a:t>
            </a:r>
          </a:p>
          <a:p>
            <a:pPr marL="788670" lvl="1" indent="-514350"/>
            <a:r>
              <a:rPr lang="zh-TW" altLang="en-US" dirty="0"/>
              <a:t>此模型能有效訓練，低誤差呈現</a:t>
            </a:r>
            <a:r>
              <a:rPr lang="en-US" altLang="zh-TW" dirty="0"/>
              <a:t>XOR</a:t>
            </a:r>
            <a:r>
              <a:rPr lang="zh-TW" altLang="en-US" dirty="0"/>
              <a:t>結果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60839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標題 56">
            <a:extLst>
              <a:ext uri="{FF2B5EF4-FFF2-40B4-BE49-F238E27FC236}">
                <a16:creationId xmlns:a16="http://schemas.microsoft.com/office/drawing/2014/main" id="{D9F93E89-6BB0-44BD-A234-9F074757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/>
          <a:p>
            <a:pPr rtl="0"/>
            <a:r>
              <a:rPr lang="zh-TW" altLang="en-US" dirty="0"/>
              <a:t>感謝</a:t>
            </a:r>
          </a:p>
        </p:txBody>
      </p:sp>
      <p:pic>
        <p:nvPicPr>
          <p:cNvPr id="27" name="圖片版面配置區 26" descr="在紙上輸入「結束」的打字機圖片。 ">
            <a:extLst>
              <a:ext uri="{FF2B5EF4-FFF2-40B4-BE49-F238E27FC236}">
                <a16:creationId xmlns:a16="http://schemas.microsoft.com/office/drawing/2014/main" id="{E3EEA078-72A4-4C20-94E7-BFB4F43346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804" y="1225484"/>
            <a:ext cx="4059934" cy="3951807"/>
          </a:xfr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10B00C-8C98-EAEB-2ABD-0859C348D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4640C99-AC00-3D9D-35CC-5D2516F5D86D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6B97EF13-8FDA-4700-3C1A-4CE067467AED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35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zh-TW" altLang="en-US" dirty="0"/>
              <a:t>第一階段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 rtlCol="0"/>
          <a:lstStyle/>
          <a:p>
            <a:pPr rtl="0"/>
            <a:r>
              <a:rPr lang="zh-TW" altLang="en-US" dirty="0"/>
              <a:t>撰寫一個</a:t>
            </a:r>
            <a:r>
              <a:rPr lang="en-US" altLang="zh-TW" dirty="0"/>
              <a:t>2-n-1</a:t>
            </a:r>
            <a:r>
              <a:rPr lang="zh-TW" altLang="en-US" dirty="0"/>
              <a:t>的淺層類神經網路</a:t>
            </a:r>
          </a:p>
        </p:txBody>
      </p:sp>
    </p:spTree>
    <p:extLst>
      <p:ext uri="{BB962C8B-B14F-4D97-AF65-F5344CB8AC3E}">
        <p14:creationId xmlns:p14="http://schemas.microsoft.com/office/powerpoint/2010/main" val="328958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TW" altLang="en-US" dirty="0"/>
              <a:t>第一階段</a:t>
            </a:r>
            <a:r>
              <a:rPr lang="en-US" altLang="zh-TW" dirty="0"/>
              <a:t>-</a:t>
            </a:r>
            <a:r>
              <a:rPr lang="zh-TW" altLang="en-US" dirty="0"/>
              <a:t>題目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FDDC2C80-13A8-6FC1-8780-F1D19407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隱藏層的神經元使用</a:t>
            </a:r>
            <a:r>
              <a:rPr lang="en-US" altLang="zh-TW" dirty="0"/>
              <a:t>Tangent Sigmoid</a:t>
            </a:r>
            <a:r>
              <a:rPr lang="zh-TW" altLang="en-US" dirty="0"/>
              <a:t>作為激活函數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輸出層為線性函數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類神經網路的輸入為兩個四位數的數值，輸出為這兩個數的總和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調整隱藏層神經元數量，並畫出一張神經元數量對</a:t>
            </a:r>
            <a:r>
              <a:rPr lang="en-US" altLang="zh-TW" dirty="0"/>
              <a:t>30</a:t>
            </a:r>
            <a:r>
              <a:rPr lang="zh-TW" altLang="en-US" dirty="0"/>
              <a:t>次訓練結果之誤差平均的圖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產生的資料集建議要有</a:t>
            </a:r>
            <a:r>
              <a:rPr lang="en-US" altLang="zh-TW" dirty="0"/>
              <a:t>10000</a:t>
            </a:r>
            <a:r>
              <a:rPr lang="zh-TW" altLang="en-US" dirty="0"/>
              <a:t>筆以上，接著把資料集切成訓練與測試資料集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輸入還是輸出都要正規化到</a:t>
            </a:r>
            <a:r>
              <a:rPr lang="en-US" altLang="zh-TW" dirty="0"/>
              <a:t>0-1</a:t>
            </a:r>
            <a:r>
              <a:rPr lang="zh-TW" altLang="en-US" dirty="0"/>
              <a:t>之間，而產出結果時，需要把輸出反正規化到原本的空間中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TW" altLang="en-US" dirty="0"/>
              <a:t>第一階段</a:t>
            </a:r>
            <a:r>
              <a:rPr lang="en-US" altLang="zh-TW" dirty="0"/>
              <a:t>-</a:t>
            </a:r>
            <a:r>
              <a:rPr lang="zh-TW" altLang="en-US" dirty="0"/>
              <a:t>實作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18CDAFD-4DD2-50EA-EFD5-686939A2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執行流程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輸入處理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資料集參數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神經元參數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訓練參數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>
            <a:normAutofit/>
          </a:bodyPr>
          <a:lstStyle/>
          <a:p>
            <a:r>
              <a:rPr lang="zh-TW" altLang="en-US" dirty="0"/>
              <a:t>第一階段</a:t>
            </a:r>
            <a:r>
              <a:rPr lang="en-US" altLang="zh-TW" dirty="0"/>
              <a:t>-</a:t>
            </a:r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執行流程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9C988A2C-2062-E5B3-E6E4-3AD461CFF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837836"/>
            <a:ext cx="12198798" cy="2823267"/>
          </a:xfrm>
        </p:spPr>
      </p:pic>
    </p:spTree>
    <p:extLst>
      <p:ext uri="{BB962C8B-B14F-4D97-AF65-F5344CB8AC3E}">
        <p14:creationId xmlns:p14="http://schemas.microsoft.com/office/powerpoint/2010/main" val="148156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293751"/>
            <a:ext cx="10268712" cy="1700784"/>
          </a:xfrm>
        </p:spPr>
        <p:txBody>
          <a:bodyPr rtlCol="0">
            <a:normAutofit/>
          </a:bodyPr>
          <a:lstStyle/>
          <a:p>
            <a:r>
              <a:rPr lang="zh-TW" altLang="en-US" dirty="0"/>
              <a:t>第一階段</a:t>
            </a:r>
            <a:r>
              <a:rPr lang="en-US" altLang="zh-TW" dirty="0"/>
              <a:t>-</a:t>
            </a:r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輸入處理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64F5C3-B331-6EB2-6571-3EE221FF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隨機產生兩數</a:t>
            </a:r>
            <a:r>
              <a:rPr lang="en-US" altLang="zh-TW" dirty="0"/>
              <a:t>x1, x2</a:t>
            </a:r>
            <a:r>
              <a:rPr lang="zh-TW" altLang="en-US" dirty="0"/>
              <a:t>，使符合 </a:t>
            </a:r>
            <a:r>
              <a:rPr lang="en-US" altLang="zh-TW" dirty="0"/>
              <a:t>1000</a:t>
            </a:r>
            <a:r>
              <a:rPr lang="zh-TW" altLang="en-US" dirty="0"/>
              <a:t> </a:t>
            </a:r>
            <a:r>
              <a:rPr lang="en-US" altLang="zh-TW" dirty="0"/>
              <a:t>&lt;= x1, x2 &lt;=9999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令</a:t>
            </a:r>
            <a:r>
              <a:rPr lang="en-US" altLang="zh-TW" dirty="0"/>
              <a:t>y = x1 + x2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對</a:t>
            </a:r>
            <a:r>
              <a:rPr lang="en-US" altLang="zh-TW" dirty="0"/>
              <a:t>x1, x2</a:t>
            </a:r>
            <a:r>
              <a:rPr lang="zh-TW" altLang="en-US" dirty="0"/>
              <a:t> 正規化，使符合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&lt;=</a:t>
            </a:r>
            <a:r>
              <a:rPr lang="zh-TW" altLang="en-US" dirty="0"/>
              <a:t> </a:t>
            </a:r>
            <a:r>
              <a:rPr lang="en-US" altLang="zh-TW" dirty="0"/>
              <a:t>x1’, x2’ &lt;=1</a:t>
            </a:r>
            <a:br>
              <a:rPr lang="en-US" altLang="zh-TW" dirty="0"/>
            </a:b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*f(x)</a:t>
            </a:r>
            <a:r>
              <a:rPr kumimoji="0" lang="zh-TW" alt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=</a:t>
            </a:r>
            <a:r>
              <a:rPr kumimoji="0" lang="zh-TW" alt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(x – </a:t>
            </a:r>
            <a:r>
              <a:rPr kumimoji="0" lang="en-US" altLang="zh-TW" sz="12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max_x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)/(</a:t>
            </a:r>
            <a:r>
              <a:rPr kumimoji="0" lang="en-US" altLang="zh-TW" sz="12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max_x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– </a:t>
            </a:r>
            <a:r>
              <a:rPr kumimoji="0" lang="en-US" altLang="zh-TW" sz="12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min_x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)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對</a:t>
            </a:r>
            <a:r>
              <a:rPr lang="en-US" altLang="zh-TW" dirty="0"/>
              <a:t>y </a:t>
            </a:r>
            <a:r>
              <a:rPr lang="zh-TW" altLang="en-US" dirty="0"/>
              <a:t>正規化，使符合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&lt;=</a:t>
            </a:r>
            <a:r>
              <a:rPr lang="zh-TW" altLang="en-US" dirty="0"/>
              <a:t> </a:t>
            </a:r>
            <a:r>
              <a:rPr lang="en-US" altLang="zh-TW" dirty="0"/>
              <a:t>y &lt;=1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5752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293751"/>
            <a:ext cx="10268712" cy="1700784"/>
          </a:xfrm>
        </p:spPr>
        <p:txBody>
          <a:bodyPr rtlCol="0">
            <a:normAutofit fontScale="90000"/>
          </a:bodyPr>
          <a:lstStyle/>
          <a:p>
            <a:r>
              <a:rPr lang="zh-TW" altLang="en-US" dirty="0"/>
              <a:t>第一階段</a:t>
            </a:r>
            <a:r>
              <a:rPr lang="en-US" altLang="zh-TW" dirty="0"/>
              <a:t>-</a:t>
            </a:r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資料集參數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64F5C3-B331-6EB2-6571-3EE221FF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生成數據量</a:t>
            </a:r>
            <a:r>
              <a:rPr lang="en-US" altLang="zh-TW" dirty="0"/>
              <a:t>: 30000</a:t>
            </a:r>
            <a:br>
              <a:rPr lang="en-US" altLang="zh-TW" dirty="0"/>
            </a:b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*30000</a:t>
            </a:r>
            <a:r>
              <a:rPr kumimoji="0" lang="zh-TW" alt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x1</a:t>
            </a:r>
            <a:r>
              <a:rPr kumimoji="0" lang="zh-TW" alt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30000</a:t>
            </a:r>
            <a:r>
              <a:rPr kumimoji="0" lang="zh-TW" alt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x2</a:t>
            </a:r>
            <a:r>
              <a:rPr kumimoji="0" lang="zh-TW" alt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30000</a:t>
            </a:r>
            <a:r>
              <a:rPr kumimoji="0" lang="zh-TW" alt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y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訓練集</a:t>
            </a:r>
            <a:r>
              <a:rPr lang="en-US" altLang="zh-TW" dirty="0"/>
              <a:t>/</a:t>
            </a:r>
            <a:r>
              <a:rPr lang="zh-TW" altLang="en-US" dirty="0"/>
              <a:t>測試集比例</a:t>
            </a:r>
            <a:r>
              <a:rPr lang="en-US" altLang="zh-TW" dirty="0"/>
              <a:t>: 70%/30%</a:t>
            </a:r>
          </a:p>
        </p:txBody>
      </p:sp>
    </p:spTree>
    <p:extLst>
      <p:ext uri="{BB962C8B-B14F-4D97-AF65-F5344CB8AC3E}">
        <p14:creationId xmlns:p14="http://schemas.microsoft.com/office/powerpoint/2010/main" val="104896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293751"/>
            <a:ext cx="10268712" cy="1700784"/>
          </a:xfrm>
        </p:spPr>
        <p:txBody>
          <a:bodyPr rtlCol="0">
            <a:normAutofit fontScale="90000"/>
          </a:bodyPr>
          <a:lstStyle/>
          <a:p>
            <a:r>
              <a:rPr lang="zh-TW" altLang="en-US" dirty="0"/>
              <a:t>第一階段</a:t>
            </a:r>
            <a:r>
              <a:rPr lang="en-US" altLang="zh-TW" dirty="0"/>
              <a:t>-</a:t>
            </a:r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神經元參數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64F5C3-B331-6EB2-6571-3EE221FF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隱藏層神經元個數</a:t>
            </a:r>
            <a:r>
              <a:rPr lang="en-US" altLang="zh-TW" dirty="0"/>
              <a:t>: 1~30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學習率</a:t>
            </a:r>
            <a:r>
              <a:rPr lang="en-US" altLang="zh-TW" dirty="0"/>
              <a:t>: 0.1%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Activation Function: </a:t>
            </a:r>
            <a:r>
              <a:rPr lang="en-US" altLang="zh-TW" dirty="0" err="1"/>
              <a:t>np.tanh</a:t>
            </a:r>
            <a:r>
              <a:rPr lang="en-US" altLang="zh-TW" dirty="0"/>
              <a:t>(x)</a:t>
            </a:r>
            <a:br>
              <a:rPr lang="en-US" altLang="zh-TW" dirty="0"/>
            </a:br>
            <a:r>
              <a:rPr lang="en-US" altLang="zh-TW" sz="1200" b="0" dirty="0"/>
              <a:t>*f(x) = (exp(x) - exp(-x)) / (exp(x) + exp(-x))</a:t>
            </a:r>
            <a:endParaRPr lang="zh-TW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607364807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166_TF11201103_Win32" id="{8BDC60FF-61AB-4530-A1F1-A3FD60FD40BB}" vid="{786936AF-D511-478C-9664-3BFF7F791A5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51B918-0091-4E96-9E28-42B87D9557A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878E47-D7B4-44CA-8507-24783F79A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破碎設計</Template>
  <TotalTime>180</TotalTime>
  <Words>933</Words>
  <Application>Microsoft Office PowerPoint</Application>
  <PresentationFormat>寬螢幕</PresentationFormat>
  <Paragraphs>108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Microsoft JhengHei UI</vt:lpstr>
      <vt:lpstr>Arial</vt:lpstr>
      <vt:lpstr>Franklin Gothic Medium</vt:lpstr>
      <vt:lpstr>Wingdings</vt:lpstr>
      <vt:lpstr>JuxtaposeVTI</vt:lpstr>
      <vt:lpstr>實驗室第二次訓練作業</vt:lpstr>
      <vt:lpstr>訓練目標</vt:lpstr>
      <vt:lpstr>第一階段</vt:lpstr>
      <vt:lpstr>第一階段-題目</vt:lpstr>
      <vt:lpstr>第一階段-實作</vt:lpstr>
      <vt:lpstr>第一階段-實作-執行流程</vt:lpstr>
      <vt:lpstr>第一階段-實作-輸入處理</vt:lpstr>
      <vt:lpstr>第一階段-實作-資料集參數</vt:lpstr>
      <vt:lpstr>第一階段-實作-神經元參數</vt:lpstr>
      <vt:lpstr>第一階段-實作-訓練參數</vt:lpstr>
      <vt:lpstr>第一階段-結果(1)</vt:lpstr>
      <vt:lpstr>第一階段-結果(2)</vt:lpstr>
      <vt:lpstr>第二階段</vt:lpstr>
      <vt:lpstr>第二階段-題目</vt:lpstr>
      <vt:lpstr>第二階段-實作</vt:lpstr>
      <vt:lpstr>第二階段-實作-執行流程</vt:lpstr>
      <vt:lpstr>第二階段-實作-輸入處理</vt:lpstr>
      <vt:lpstr>第二階段-實作-資料集參數</vt:lpstr>
      <vt:lpstr>第二階段-實作-神經元參數</vt:lpstr>
      <vt:lpstr>第二階段-實作-訓練參數</vt:lpstr>
      <vt:lpstr>第二階段-結果(1)</vt:lpstr>
      <vt:lpstr>第二階段-結果(2)</vt:lpstr>
      <vt:lpstr>感謝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實驗室第二次訓練作業</dc:title>
  <dc:creator>季憲 蔡</dc:creator>
  <cp:lastModifiedBy>季憲 蔡</cp:lastModifiedBy>
  <cp:revision>1</cp:revision>
  <dcterms:created xsi:type="dcterms:W3CDTF">2023-07-15T12:06:01Z</dcterms:created>
  <dcterms:modified xsi:type="dcterms:W3CDTF">2023-07-15T15:06:40Z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