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7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6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85103"/>
            <a:ext cx="10515600" cy="489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</a:t>
            </a:r>
            <a:r>
              <a:rPr lang="ko-KR" altLang="en-US" dirty="0" smtClean="0"/>
              <a:t>결과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Demand 50, 100, 500</a:t>
            </a:r>
          </a:p>
          <a:p>
            <a:r>
              <a:rPr lang="en-US" altLang="ko-KR" dirty="0" smtClean="0"/>
              <a:t>Walking time limit 5min, 10min </a:t>
            </a:r>
          </a:p>
          <a:p>
            <a:pPr lvl="1"/>
            <a:r>
              <a:rPr lang="en-US" altLang="ko-KR" dirty="0" smtClean="0"/>
              <a:t>Clustering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확인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도보 거리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이상 혹은 </a:t>
            </a:r>
            <a:r>
              <a:rPr lang="en-US" altLang="ko-KR" dirty="0" smtClean="0"/>
              <a:t>cluster center</a:t>
            </a:r>
            <a:r>
              <a:rPr lang="ko-KR" altLang="en-US" dirty="0" smtClean="0"/>
              <a:t>와의 시간차가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이상인 경우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smtClean="0"/>
              <a:t>같은 크기의 </a:t>
            </a:r>
            <a:r>
              <a:rPr lang="en-US" altLang="ko-KR" dirty="0" smtClean="0"/>
              <a:t>demand</a:t>
            </a:r>
            <a:r>
              <a:rPr lang="ko-KR" altLang="en-US" dirty="0" smtClean="0"/>
              <a:t>는 같은 </a:t>
            </a:r>
            <a:r>
              <a:rPr lang="en-US" altLang="ko-KR" dirty="0" smtClean="0"/>
              <a:t>trip </a:t>
            </a:r>
            <a:r>
              <a:rPr lang="ko-KR" altLang="en-US" dirty="0" smtClean="0"/>
              <a:t>정보를 사용하였음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Clustering</a:t>
            </a:r>
            <a:r>
              <a:rPr lang="ko-KR" altLang="en-US" dirty="0" smtClean="0"/>
              <a:t> 결과의</a:t>
            </a:r>
            <a:r>
              <a:rPr lang="en-US" altLang="ko-KR" dirty="0" smtClean="0"/>
              <a:t> scatter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가 하나의 그래프에 출력되도록 나누어 출력하였음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비슷한 위치의 </a:t>
            </a:r>
            <a:r>
              <a:rPr lang="en-US" altLang="ko-KR" dirty="0" smtClean="0"/>
              <a:t>trip</a:t>
            </a:r>
            <a:r>
              <a:rPr lang="ko-KR" altLang="en-US" dirty="0" smtClean="0"/>
              <a:t>이 출력된 그래프를 선택하여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는 압축 파일로 첨부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trip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cluster</a:t>
            </a:r>
            <a:r>
              <a:rPr lang="ko-KR" altLang="en-US" dirty="0"/>
              <a:t>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까지의 거리 정보</a:t>
            </a:r>
            <a:r>
              <a:rPr lang="en-US" altLang="ko-KR" dirty="0" smtClean="0"/>
              <a:t>: dist_table.csv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Column: </a:t>
            </a:r>
            <a:r>
              <a:rPr lang="en-US" altLang="ko-KR" dirty="0" err="1" smtClean="0"/>
              <a:t>TripID</a:t>
            </a:r>
            <a:r>
              <a:rPr lang="en-US" altLang="ko-KR" dirty="0" smtClean="0"/>
              <a:t>, dist2cent (distance from trip origin to </a:t>
            </a:r>
            <a:r>
              <a:rPr lang="en-US" altLang="ko-KR" dirty="0"/>
              <a:t>center</a:t>
            </a:r>
            <a:r>
              <a:rPr lang="en-US" altLang="ko-KR" dirty="0" smtClean="0"/>
              <a:t> of cluster), </a:t>
            </a:r>
            <a:r>
              <a:rPr lang="en-US" altLang="ko-KR" dirty="0" err="1" smtClean="0"/>
              <a:t>walkingtime</a:t>
            </a:r>
            <a:r>
              <a:rPr lang="en-US" altLang="ko-KR" dirty="0"/>
              <a:t> </a:t>
            </a:r>
            <a:r>
              <a:rPr lang="en-US" altLang="ko-KR" dirty="0" smtClean="0"/>
              <a:t>(from trip origin to center of cluster)</a:t>
            </a:r>
          </a:p>
        </p:txBody>
      </p:sp>
    </p:spTree>
    <p:extLst>
      <p:ext uri="{BB962C8B-B14F-4D97-AF65-F5344CB8AC3E}">
        <p14:creationId xmlns:p14="http://schemas.microsoft.com/office/powerpoint/2010/main" val="41351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50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walking time limit 5min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walking time limit </a:t>
            </a:r>
            <a:r>
              <a:rPr lang="en-US" altLang="ko-KR" dirty="0" smtClean="0"/>
              <a:t>10min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14" name="내용 개체 틀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992188" y="55197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 smtClean="0"/>
              <a:t>Num</a:t>
            </a:r>
            <a:r>
              <a:rPr lang="en-US" altLang="ko-KR" b="0" dirty="0" smtClean="0"/>
              <a:t> of cluster: 41</a:t>
            </a:r>
            <a:endParaRPr lang="ko-KR" altLang="en-US" b="0" dirty="0"/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6324600" y="551973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/>
              <a:t>Num</a:t>
            </a:r>
            <a:r>
              <a:rPr lang="en-US" altLang="ko-KR" b="0" dirty="0"/>
              <a:t> of cluster: </a:t>
            </a:r>
            <a:r>
              <a:rPr lang="en-US" altLang="ko-KR" b="0" dirty="0" smtClean="0"/>
              <a:t>24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2039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100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walking time limit 5min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walking time limit </a:t>
            </a:r>
            <a:r>
              <a:rPr lang="en-US" altLang="ko-KR" dirty="0" smtClean="0"/>
              <a:t>10min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992188" y="55197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 smtClean="0"/>
              <a:t>Num</a:t>
            </a:r>
            <a:r>
              <a:rPr lang="en-US" altLang="ko-KR" b="0" dirty="0" smtClean="0"/>
              <a:t> of cluster: 69</a:t>
            </a:r>
            <a:endParaRPr lang="ko-KR" altLang="en-US" b="0" dirty="0"/>
          </a:p>
        </p:txBody>
      </p:sp>
      <p:sp>
        <p:nvSpPr>
          <p:cNvPr id="13" name="텍스트 개체 틀 4"/>
          <p:cNvSpPr txBox="1">
            <a:spLocks/>
          </p:cNvSpPr>
          <p:nvPr/>
        </p:nvSpPr>
        <p:spPr>
          <a:xfrm>
            <a:off x="6324600" y="551973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/>
              <a:t>Num</a:t>
            </a:r>
            <a:r>
              <a:rPr lang="en-US" altLang="ko-KR" b="0" dirty="0"/>
              <a:t> of cluster: </a:t>
            </a:r>
            <a:r>
              <a:rPr lang="en-US" altLang="ko-KR" b="0" dirty="0" smtClean="0"/>
              <a:t>37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1601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500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walking time limit 5min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walking time limit </a:t>
            </a:r>
            <a:r>
              <a:rPr lang="en-US" altLang="ko-KR" dirty="0" smtClean="0"/>
              <a:t>10min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992188" y="55197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 smtClean="0"/>
              <a:t>Num</a:t>
            </a:r>
            <a:r>
              <a:rPr lang="en-US" altLang="ko-KR" b="0" dirty="0" smtClean="0"/>
              <a:t> of cluster: 217</a:t>
            </a:r>
            <a:endParaRPr lang="ko-KR" altLang="en-US" b="0" dirty="0"/>
          </a:p>
        </p:txBody>
      </p:sp>
      <p:sp>
        <p:nvSpPr>
          <p:cNvPr id="13" name="텍스트 개체 틀 4"/>
          <p:cNvSpPr txBox="1">
            <a:spLocks/>
          </p:cNvSpPr>
          <p:nvPr/>
        </p:nvSpPr>
        <p:spPr>
          <a:xfrm>
            <a:off x="6324600" y="551973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/>
              <a:t>Num</a:t>
            </a:r>
            <a:r>
              <a:rPr lang="en-US" altLang="ko-KR" b="0" dirty="0"/>
              <a:t> of cluster: </a:t>
            </a:r>
            <a:r>
              <a:rPr lang="en-US" altLang="ko-KR" b="0" dirty="0" smtClean="0"/>
              <a:t>79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6428098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스타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슬라이드마스터_기본_작은제목.potx" id="{9335215E-F8DC-4EFF-9D87-C0772B1C4A3F}" vid="{51046F02-A42B-4D66-AF66-1E3DE3C797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슬라이드마스터_기본_작은제목</Template>
  <TotalTime>12</TotalTime>
  <Words>175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제목 스타일</vt:lpstr>
      <vt:lpstr>Clustering result</vt:lpstr>
      <vt:lpstr>Clustering 결과 비교</vt:lpstr>
      <vt:lpstr>Demand 50</vt:lpstr>
      <vt:lpstr>Demand 100</vt:lpstr>
      <vt:lpstr>Demand 500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2020-01-22T12:01:15Z</dcterms:created>
  <dcterms:modified xsi:type="dcterms:W3CDTF">2020-01-22T12:15:04Z</dcterms:modified>
</cp:coreProperties>
</file>