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8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9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0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2" r:id="rId2"/>
  </p:sldMasterIdLst>
  <p:notesMasterIdLst>
    <p:notesMasterId r:id="rId72"/>
  </p:notesMasterIdLst>
  <p:sldIdLst>
    <p:sldId id="366" r:id="rId3"/>
    <p:sldId id="324" r:id="rId4"/>
    <p:sldId id="325" r:id="rId5"/>
    <p:sldId id="326" r:id="rId6"/>
    <p:sldId id="327" r:id="rId7"/>
    <p:sldId id="387" r:id="rId8"/>
    <p:sldId id="386" r:id="rId9"/>
    <p:sldId id="367" r:id="rId10"/>
    <p:sldId id="318" r:id="rId11"/>
    <p:sldId id="368" r:id="rId12"/>
    <p:sldId id="371" r:id="rId13"/>
    <p:sldId id="372" r:id="rId14"/>
    <p:sldId id="388" r:id="rId15"/>
    <p:sldId id="328" r:id="rId16"/>
    <p:sldId id="373" r:id="rId17"/>
    <p:sldId id="329" r:id="rId18"/>
    <p:sldId id="330" r:id="rId19"/>
    <p:sldId id="363" r:id="rId20"/>
    <p:sldId id="364" r:id="rId21"/>
    <p:sldId id="374" r:id="rId22"/>
    <p:sldId id="375" r:id="rId23"/>
    <p:sldId id="331" r:id="rId24"/>
    <p:sldId id="376" r:id="rId25"/>
    <p:sldId id="352" r:id="rId26"/>
    <p:sldId id="360" r:id="rId27"/>
    <p:sldId id="361" r:id="rId28"/>
    <p:sldId id="362" r:id="rId29"/>
    <p:sldId id="377" r:id="rId30"/>
    <p:sldId id="333" r:id="rId31"/>
    <p:sldId id="335" r:id="rId32"/>
    <p:sldId id="311" r:id="rId33"/>
    <p:sldId id="312" r:id="rId34"/>
    <p:sldId id="350" r:id="rId35"/>
    <p:sldId id="334" r:id="rId36"/>
    <p:sldId id="356" r:id="rId37"/>
    <p:sldId id="357" r:id="rId38"/>
    <p:sldId id="358" r:id="rId39"/>
    <p:sldId id="379" r:id="rId40"/>
    <p:sldId id="340" r:id="rId41"/>
    <p:sldId id="380" r:id="rId42"/>
    <p:sldId id="341" r:id="rId43"/>
    <p:sldId id="342" r:id="rId44"/>
    <p:sldId id="343" r:id="rId45"/>
    <p:sldId id="344" r:id="rId46"/>
    <p:sldId id="381" r:id="rId47"/>
    <p:sldId id="353" r:id="rId48"/>
    <p:sldId id="349" r:id="rId49"/>
    <p:sldId id="351" r:id="rId50"/>
    <p:sldId id="382" r:id="rId51"/>
    <p:sldId id="389" r:id="rId52"/>
    <p:sldId id="332" r:id="rId53"/>
    <p:sldId id="390" r:id="rId54"/>
    <p:sldId id="391" r:id="rId55"/>
    <p:sldId id="321" r:id="rId56"/>
    <p:sldId id="392" r:id="rId57"/>
    <p:sldId id="393" r:id="rId58"/>
    <p:sldId id="394" r:id="rId59"/>
    <p:sldId id="359" r:id="rId60"/>
    <p:sldId id="395" r:id="rId61"/>
    <p:sldId id="365" r:id="rId62"/>
    <p:sldId id="396" r:id="rId63"/>
    <p:sldId id="397" r:id="rId64"/>
    <p:sldId id="398" r:id="rId65"/>
    <p:sldId id="370" r:id="rId66"/>
    <p:sldId id="369" r:id="rId67"/>
    <p:sldId id="399" r:id="rId68"/>
    <p:sldId id="383" r:id="rId69"/>
    <p:sldId id="384" r:id="rId70"/>
    <p:sldId id="385" r:id="rId7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66FF"/>
    <a:srgbClr val="E1C48F"/>
    <a:srgbClr val="3399FF"/>
    <a:srgbClr val="FF3300"/>
    <a:srgbClr val="FFFF99"/>
    <a:srgbClr val="33CC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 autoAdjust="0"/>
    <p:restoredTop sz="94694"/>
  </p:normalViewPr>
  <p:slideViewPr>
    <p:cSldViewPr>
      <p:cViewPr varScale="1">
        <p:scale>
          <a:sx n="117" d="100"/>
          <a:sy n="117" d="100"/>
        </p:scale>
        <p:origin x="19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AC07A-3DDB-DD41-B612-5F0C0B35716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372E7-B239-4D46-B23A-164C9C589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60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6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43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10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0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8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0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42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5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01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63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5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08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59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5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1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4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1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8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54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2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14123-69DE-4E7E-9232-68E25AC357F7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005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37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406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948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5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3755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43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622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849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190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11B2AAEE-0ECC-4F9E-94C1-A5210D63F3AE}" type="datetimeFigureOut">
              <a:rPr lang="en-US" smtClean="0"/>
              <a:pPr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3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MD개성체" panose="02020603020101020101" pitchFamily="18" charset="-127"/>
          <a:ea typeface="MD개성체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4/20/22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24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19.png"/><Relationship Id="rId4" Type="http://schemas.openxmlformats.org/officeDocument/2006/relationships/tags" Target="../tags/tag23.xml"/><Relationship Id="rId9" Type="http://schemas.openxmlformats.org/officeDocument/2006/relationships/notesSlide" Target="../notesSlides/notesSlide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53.xml"/><Relationship Id="rId9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61.xml"/><Relationship Id="rId9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77.xml"/><Relationship Id="rId9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notesSlide" Target="../notesSlides/notesSlide14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notesSlide" Target="../notesSlides/notesSlide1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9" Type="http://schemas.openxmlformats.org/officeDocument/2006/relationships/notesSlide" Target="../notesSlides/notesSlide1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notesSlide" Target="../notesSlides/notesSlide1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notesSlide" Target="../notesSlides/notesSlide18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127.xml"/><Relationship Id="rId10" Type="http://schemas.openxmlformats.org/officeDocument/2006/relationships/slideLayout" Target="../slideLayouts/slideLayout14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notesSlide" Target="../notesSlides/notesSlide20.xml"/><Relationship Id="rId5" Type="http://schemas.openxmlformats.org/officeDocument/2006/relationships/tags" Target="../tags/tag136.xml"/><Relationship Id="rId10" Type="http://schemas.openxmlformats.org/officeDocument/2006/relationships/slideLayout" Target="../slideLayouts/slideLayout14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4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배열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포인터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구조체의 사용예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93838"/>
            <a:ext cx="7923212" cy="4048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/>
              <a:t>구조체의 선언과 구조체 변수의 생성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86492" y="2303875"/>
            <a:ext cx="7605712" cy="14773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name[10]; 	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age;	  	// 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double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;	 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};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7945" y="4171529"/>
            <a:ext cx="7605712" cy="14773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s1;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(s.name, "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");</a:t>
            </a: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s.age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20;</a:t>
            </a: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s.gpa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4.3;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79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574" y="1718810"/>
            <a:ext cx="7875875" cy="286232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name[10];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age;	  // 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double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;	 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} student;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student s;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student s = { “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", 20, 4.3 };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60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574" y="1718810"/>
            <a:ext cx="7875875" cy="39703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age;	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	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 = {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20, 4.3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b = {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"park"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21, 4.2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81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자체참조 구조체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b="1">
                <a:solidFill>
                  <a:srgbClr val="FF3300"/>
                </a:solidFill>
              </a:rPr>
              <a:t>자체 참조 구조체</a:t>
            </a:r>
            <a:r>
              <a:rPr lang="en-US" altLang="ko-KR" b="1"/>
              <a:t>(</a:t>
            </a:r>
            <a:r>
              <a:rPr lang="en-US" altLang="ko-KR"/>
              <a:t>self-referential structure</a:t>
            </a:r>
            <a:r>
              <a:rPr lang="en-US" altLang="ko-KR" b="1"/>
              <a:t>): </a:t>
            </a:r>
            <a:r>
              <a:rPr lang="ko-KR" altLang="en-US"/>
              <a:t>필드중에 자기 자신을 가리키는 포인터가 한 개 이상 존재하는 구조체</a:t>
            </a:r>
          </a:p>
          <a:p>
            <a:pPr eaLnBrk="1" hangingPunct="1"/>
            <a:r>
              <a:rPr lang="ko-KR" altLang="en-US"/>
              <a:t>연결 리스트나 트리에 많이 등장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7100" y="2889250"/>
            <a:ext cx="7605713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typedef</a:t>
            </a:r>
            <a:r>
              <a:rPr lang="en-US" altLang="ko-KR" sz="1600" b="1">
                <a:latin typeface="¹ÙÅÁ" charset="0"/>
                <a:ea typeface="굴림체" pitchFamily="49" charset="-127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struct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ListNode {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lvl="1" algn="just"/>
            <a:r>
              <a:rPr lang="en-US" altLang="ko-KR" sz="1600">
                <a:latin typeface="¹ÙÅÁ" charset="0"/>
                <a:ea typeface="굴림체" pitchFamily="49" charset="-127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char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data[10];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lvl="1" algn="just"/>
            <a:r>
              <a:rPr lang="en-US" altLang="ko-KR" sz="1600">
                <a:latin typeface="¹ÙÅÁ" charset="0"/>
                <a:ea typeface="굴림체" pitchFamily="49" charset="-127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struct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ListNode *link;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algn="just"/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}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ListNode;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75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배열의 응용</a:t>
            </a:r>
            <a:r>
              <a:rPr lang="en-US" altLang="ko-KR"/>
              <a:t>: </a:t>
            </a:r>
            <a:r>
              <a:rPr lang="ko-KR" altLang="en-US"/>
              <a:t>다항식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5330531"/>
              </p:ext>
            </p:extLst>
          </p:nvPr>
        </p:nvGraphicFramePr>
        <p:xfrm>
          <a:off x="2275973" y="2333793"/>
          <a:ext cx="41862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3" imgW="2171700" imgH="241300" progId="Equation.3">
                  <p:embed/>
                </p:oleObj>
              </mc:Choice>
              <mc:Fallback>
                <p:oleObj name="Equation" r:id="rId3" imgW="2171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973" y="2333793"/>
                        <a:ext cx="41862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90735" y="1628800"/>
            <a:ext cx="7923213" cy="4781550"/>
          </a:xfrm>
        </p:spPr>
        <p:txBody>
          <a:bodyPr>
            <a:noAutofit/>
          </a:bodyPr>
          <a:lstStyle/>
          <a:p>
            <a:pPr marL="381000" indent="-381000" eaLnBrk="1" hangingPunct="1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다항식의 일반적인 형태</a:t>
            </a:r>
          </a:p>
          <a:p>
            <a:pPr marL="381000" indent="-381000" eaLnBrk="1" hangingPunct="1"/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indent="-381000" eaLnBrk="1" hangingPunct="1"/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indent="-381000" eaLnBrk="1" hangingPunct="1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프로그램에서 다항식을 처리하려면 다항식을 위한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자료구조가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필요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</a:t>
            </a:r>
            <a:r>
              <a:rPr lang="ko-KR" altLang="en-US" sz="2400" dirty="0" err="1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자료구조를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사용해야 다항식의 덧셈</a:t>
            </a:r>
            <a:r>
              <a:rPr lang="en-US" altLang="ko-KR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뺄셈</a:t>
            </a:r>
            <a:r>
              <a:rPr lang="en-US" altLang="ko-KR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곱셈</a:t>
            </a:r>
            <a:r>
              <a:rPr lang="en-US" altLang="ko-KR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나눗셈 연산을 할 때 편리하고 효율적일까</a:t>
            </a:r>
            <a:r>
              <a:rPr lang="en-US" altLang="ko-KR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381000" indent="-381000"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배열의 응용</a:t>
            </a:r>
            <a:r>
              <a:rPr lang="en-US" altLang="ko-KR"/>
              <a:t>: </a:t>
            </a:r>
            <a:r>
              <a:rPr lang="ko-KR" altLang="en-US"/>
              <a:t>다항식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628800"/>
            <a:ext cx="7923213" cy="4781550"/>
          </a:xfrm>
        </p:spPr>
        <p:txBody>
          <a:bodyPr>
            <a:noAutofit/>
          </a:bodyPr>
          <a:lstStyle/>
          <a:p>
            <a:pPr marL="381000" indent="-381000" eaLnBrk="1" hangingPunct="1"/>
            <a:r>
              <a:rPr lang="ko-KR" altLang="en-US" sz="2800" dirty="0">
                <a:latin typeface="Trebuchet MS" panose="020B0603020202020204" pitchFamily="34" charset="0"/>
                <a:ea typeface="굴림" panose="020B0600000101010101" pitchFamily="50" charset="-127"/>
              </a:rPr>
              <a:t>배열을 사용한 </a:t>
            </a:r>
            <a:r>
              <a:rPr lang="en-US" altLang="ko-KR" sz="2800" dirty="0">
                <a:latin typeface="Trebuchet MS" panose="020B0603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2800" dirty="0">
                <a:latin typeface="Trebuchet MS" panose="020B0603020202020204" pitchFamily="34" charset="0"/>
                <a:ea typeface="굴림" panose="020B0600000101010101" pitchFamily="50" charset="-127"/>
              </a:rPr>
              <a:t>가지 방법</a:t>
            </a:r>
            <a:endParaRPr lang="en-US" altLang="ko-KR" sz="28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800100" lvl="1" indent="-342900" eaLnBrk="1" hangingPunct="1">
              <a:buClr>
                <a:srgbClr val="FF3300"/>
              </a:buClr>
              <a:buSzTx/>
              <a:buFont typeface="Wingdings" pitchFamily="2" charset="2"/>
              <a:buAutoNum type="arabicParenR"/>
            </a:pPr>
            <a:r>
              <a:rPr lang="ko-KR" altLang="en-US" sz="2400" dirty="0">
                <a:latin typeface="Trebuchet MS" panose="020B0603020202020204" pitchFamily="34" charset="0"/>
                <a:ea typeface="굴림" panose="020B0600000101010101" pitchFamily="50" charset="-127"/>
              </a:rPr>
              <a:t>다항식의 모든 항을 배열에 저장</a:t>
            </a:r>
            <a:endParaRPr lang="en-US" altLang="ko-KR" sz="2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800100" lvl="1" indent="-342900" eaLnBrk="1" hangingPunct="1">
              <a:buClr>
                <a:srgbClr val="FF3300"/>
              </a:buClr>
              <a:buSzTx/>
              <a:buFont typeface="Wingdings" pitchFamily="2" charset="2"/>
              <a:buAutoNum type="arabicParenR"/>
            </a:pPr>
            <a:r>
              <a:rPr lang="en-US" altLang="ko-KR" sz="24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4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#1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628775"/>
            <a:ext cx="8056562" cy="990600"/>
          </a:xfrm>
        </p:spPr>
        <p:txBody>
          <a:bodyPr/>
          <a:lstStyle/>
          <a:p>
            <a:pPr eaLnBrk="1" hangingPunct="1"/>
            <a:r>
              <a:rPr lang="ko-KR" altLang="en-US"/>
              <a:t>모든 차수에 대한 계수값을 배열로 저장</a:t>
            </a:r>
          </a:p>
          <a:p>
            <a:pPr eaLnBrk="1" hangingPunct="1"/>
            <a:r>
              <a:rPr lang="ko-KR" altLang="en-US"/>
              <a:t>하나의 다항식을 하나의 배열로 표현</a:t>
            </a:r>
          </a:p>
        </p:txBody>
      </p:sp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971600" y="3113965"/>
            <a:ext cx="6721475" cy="1671637"/>
            <a:chOff x="0" y="1262"/>
            <a:chExt cx="4702" cy="1284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438" y="1262"/>
            <a:ext cx="278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" name="Equation" r:id="rId3" imgW="2070100" imgH="203200" progId="Equation.3">
                    <p:embed/>
                  </p:oleObj>
                </mc:Choice>
                <mc:Fallback>
                  <p:oleObj name="Equation" r:id="rId3" imgW="20701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262"/>
                          <a:ext cx="278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" name="Line 6"/>
            <p:cNvSpPr>
              <a:spLocks noChangeShapeType="1"/>
            </p:cNvSpPr>
            <p:nvPr/>
          </p:nvSpPr>
          <p:spPr bwMode="auto">
            <a:xfrm flipH="1">
              <a:off x="1872" y="1533"/>
              <a:ext cx="26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6" name="Line 7"/>
            <p:cNvSpPr>
              <a:spLocks noChangeShapeType="1"/>
            </p:cNvSpPr>
            <p:nvPr/>
          </p:nvSpPr>
          <p:spPr bwMode="auto">
            <a:xfrm flipH="1">
              <a:off x="2269" y="1533"/>
              <a:ext cx="271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7" name="Line 8"/>
            <p:cNvSpPr>
              <a:spLocks noChangeShapeType="1"/>
            </p:cNvSpPr>
            <p:nvPr/>
          </p:nvSpPr>
          <p:spPr bwMode="auto">
            <a:xfrm flipH="1">
              <a:off x="2668" y="1533"/>
              <a:ext cx="43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8" name="Line 9"/>
            <p:cNvSpPr>
              <a:spLocks noChangeShapeType="1"/>
            </p:cNvSpPr>
            <p:nvPr/>
          </p:nvSpPr>
          <p:spPr bwMode="auto">
            <a:xfrm>
              <a:off x="669" y="1533"/>
              <a:ext cx="0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9" name="Line 10"/>
            <p:cNvSpPr>
              <a:spLocks noChangeShapeType="1"/>
            </p:cNvSpPr>
            <p:nvPr/>
          </p:nvSpPr>
          <p:spPr bwMode="auto">
            <a:xfrm flipH="1">
              <a:off x="1072" y="1533"/>
              <a:ext cx="129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60" name="Line 11"/>
            <p:cNvSpPr>
              <a:spLocks noChangeShapeType="1"/>
            </p:cNvSpPr>
            <p:nvPr/>
          </p:nvSpPr>
          <p:spPr bwMode="auto">
            <a:xfrm flipH="1">
              <a:off x="1484" y="1533"/>
              <a:ext cx="152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61" name="Text Box 12"/>
            <p:cNvSpPr txBox="1">
              <a:spLocks noChangeArrowheads="1"/>
            </p:cNvSpPr>
            <p:nvPr/>
          </p:nvSpPr>
          <p:spPr bwMode="auto">
            <a:xfrm>
              <a:off x="0" y="2244"/>
              <a:ext cx="51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i="1">
                  <a:latin typeface="Lucida Console" pitchFamily="49" charset="0"/>
                  <a:ea typeface="HY엽서L" pitchFamily="18" charset="-127"/>
                </a:rPr>
                <a:t>coef</a:t>
              </a:r>
            </a:p>
          </p:txBody>
        </p:sp>
        <p:sp>
          <p:nvSpPr>
            <p:cNvPr id="2062" name="AutoShape 13"/>
            <p:cNvSpPr>
              <a:spLocks noChangeArrowheads="1"/>
            </p:cNvSpPr>
            <p:nvPr/>
          </p:nvSpPr>
          <p:spPr bwMode="auto">
            <a:xfrm>
              <a:off x="494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10</a:t>
              </a:r>
            </a:p>
          </p:txBody>
        </p:sp>
        <p:sp>
          <p:nvSpPr>
            <p:cNvPr id="2063" name="AutoShape 14"/>
            <p:cNvSpPr>
              <a:spLocks noChangeArrowheads="1"/>
            </p:cNvSpPr>
            <p:nvPr/>
          </p:nvSpPr>
          <p:spPr bwMode="auto">
            <a:xfrm>
              <a:off x="87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4" name="AutoShape 15"/>
            <p:cNvSpPr>
              <a:spLocks noChangeArrowheads="1"/>
            </p:cNvSpPr>
            <p:nvPr/>
          </p:nvSpPr>
          <p:spPr bwMode="auto">
            <a:xfrm>
              <a:off x="125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5" name="AutoShape 16"/>
            <p:cNvSpPr>
              <a:spLocks noChangeArrowheads="1"/>
            </p:cNvSpPr>
            <p:nvPr/>
          </p:nvSpPr>
          <p:spPr bwMode="auto">
            <a:xfrm>
              <a:off x="163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6" name="AutoShape 17"/>
            <p:cNvSpPr>
              <a:spLocks noChangeArrowheads="1"/>
            </p:cNvSpPr>
            <p:nvPr/>
          </p:nvSpPr>
          <p:spPr bwMode="auto">
            <a:xfrm>
              <a:off x="201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6</a:t>
              </a:r>
            </a:p>
          </p:txBody>
        </p:sp>
        <p:sp>
          <p:nvSpPr>
            <p:cNvPr id="2067" name="AutoShape 18"/>
            <p:cNvSpPr>
              <a:spLocks noChangeArrowheads="1"/>
            </p:cNvSpPr>
            <p:nvPr/>
          </p:nvSpPr>
          <p:spPr bwMode="auto">
            <a:xfrm>
              <a:off x="239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2068" name="AutoShape 19"/>
            <p:cNvSpPr>
              <a:spLocks noChangeArrowheads="1"/>
            </p:cNvSpPr>
            <p:nvPr/>
          </p:nvSpPr>
          <p:spPr bwMode="auto">
            <a:xfrm>
              <a:off x="277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69" name="AutoShape 20"/>
            <p:cNvSpPr>
              <a:spLocks noChangeArrowheads="1"/>
            </p:cNvSpPr>
            <p:nvPr/>
          </p:nvSpPr>
          <p:spPr bwMode="auto">
            <a:xfrm>
              <a:off x="315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0" name="AutoShape 21"/>
            <p:cNvSpPr>
              <a:spLocks noChangeArrowheads="1"/>
            </p:cNvSpPr>
            <p:nvPr/>
          </p:nvSpPr>
          <p:spPr bwMode="auto">
            <a:xfrm>
              <a:off x="353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1" name="AutoShape 22"/>
            <p:cNvSpPr>
              <a:spLocks noChangeArrowheads="1"/>
            </p:cNvSpPr>
            <p:nvPr/>
          </p:nvSpPr>
          <p:spPr bwMode="auto">
            <a:xfrm>
              <a:off x="391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2" name="AutoShape 23"/>
            <p:cNvSpPr>
              <a:spLocks noChangeArrowheads="1"/>
            </p:cNvSpPr>
            <p:nvPr/>
          </p:nvSpPr>
          <p:spPr bwMode="auto">
            <a:xfrm>
              <a:off x="429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3" name="AutoShape 24"/>
            <p:cNvSpPr>
              <a:spLocks noChangeArrowheads="1"/>
            </p:cNvSpPr>
            <p:nvPr/>
          </p:nvSpPr>
          <p:spPr bwMode="auto">
            <a:xfrm>
              <a:off x="49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074" name="AutoShape 25"/>
            <p:cNvSpPr>
              <a:spLocks noChangeArrowheads="1"/>
            </p:cNvSpPr>
            <p:nvPr/>
          </p:nvSpPr>
          <p:spPr bwMode="auto">
            <a:xfrm>
              <a:off x="87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075" name="AutoShape 26"/>
            <p:cNvSpPr>
              <a:spLocks noChangeArrowheads="1"/>
            </p:cNvSpPr>
            <p:nvPr/>
          </p:nvSpPr>
          <p:spPr bwMode="auto">
            <a:xfrm>
              <a:off x="1254" y="1644"/>
              <a:ext cx="415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076" name="AutoShape 27"/>
            <p:cNvSpPr>
              <a:spLocks noChangeArrowheads="1"/>
            </p:cNvSpPr>
            <p:nvPr/>
          </p:nvSpPr>
          <p:spPr bwMode="auto">
            <a:xfrm>
              <a:off x="1635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077" name="AutoShape 28"/>
            <p:cNvSpPr>
              <a:spLocks noChangeArrowheads="1"/>
            </p:cNvSpPr>
            <p:nvPr/>
          </p:nvSpPr>
          <p:spPr bwMode="auto">
            <a:xfrm>
              <a:off x="201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2078" name="AutoShape 29"/>
            <p:cNvSpPr>
              <a:spLocks noChangeArrowheads="1"/>
            </p:cNvSpPr>
            <p:nvPr/>
          </p:nvSpPr>
          <p:spPr bwMode="auto">
            <a:xfrm>
              <a:off x="240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2079" name="AutoShape 30"/>
            <p:cNvSpPr>
              <a:spLocks noChangeArrowheads="1"/>
            </p:cNvSpPr>
            <p:nvPr/>
          </p:nvSpPr>
          <p:spPr bwMode="auto">
            <a:xfrm>
              <a:off x="277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6</a:t>
              </a:r>
            </a:p>
          </p:txBody>
        </p:sp>
        <p:sp>
          <p:nvSpPr>
            <p:cNvPr id="2080" name="AutoShape 31"/>
            <p:cNvSpPr>
              <a:spLocks noChangeArrowheads="1"/>
            </p:cNvSpPr>
            <p:nvPr/>
          </p:nvSpPr>
          <p:spPr bwMode="auto">
            <a:xfrm>
              <a:off x="315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7</a:t>
              </a:r>
            </a:p>
          </p:txBody>
        </p:sp>
        <p:sp>
          <p:nvSpPr>
            <p:cNvPr id="2081" name="AutoShape 32"/>
            <p:cNvSpPr>
              <a:spLocks noChangeArrowheads="1"/>
            </p:cNvSpPr>
            <p:nvPr/>
          </p:nvSpPr>
          <p:spPr bwMode="auto">
            <a:xfrm>
              <a:off x="353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082" name="AutoShape 33"/>
            <p:cNvSpPr>
              <a:spLocks noChangeArrowheads="1"/>
            </p:cNvSpPr>
            <p:nvPr/>
          </p:nvSpPr>
          <p:spPr bwMode="auto">
            <a:xfrm>
              <a:off x="3914" y="1644"/>
              <a:ext cx="415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9</a:t>
              </a:r>
            </a:p>
          </p:txBody>
        </p:sp>
        <p:sp>
          <p:nvSpPr>
            <p:cNvPr id="2083" name="AutoShape 34"/>
            <p:cNvSpPr>
              <a:spLocks noChangeArrowheads="1"/>
            </p:cNvSpPr>
            <p:nvPr/>
          </p:nvSpPr>
          <p:spPr bwMode="auto">
            <a:xfrm>
              <a:off x="4294" y="1647"/>
              <a:ext cx="408" cy="35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#1(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595200" y="1763815"/>
            <a:ext cx="8117260" cy="2121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just" eaLnBrk="0" hangingPunct="0">
              <a:spcBef>
                <a:spcPts val="0"/>
              </a:spcBef>
              <a:spcAft>
                <a:spcPts val="0"/>
              </a:spcAft>
              <a:defRPr kern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MAX_DEGREE 101 // </a:t>
            </a:r>
            <a:r>
              <a:rPr lang="ko-KR" altLang="en-US" sz="1600" dirty="0">
                <a:solidFill>
                  <a:srgbClr val="000000"/>
                </a:solidFill>
                <a:ea typeface="휴먼명조"/>
              </a:rPr>
              <a:t>다항식의 </a:t>
            </a:r>
            <a:r>
              <a:rPr lang="ko-KR" altLang="en-US" sz="1600" dirty="0" err="1">
                <a:solidFill>
                  <a:srgbClr val="000000"/>
                </a:solidFill>
                <a:ea typeface="휴먼명조"/>
              </a:rPr>
              <a:t>최대차수</a:t>
            </a:r>
            <a:r>
              <a:rPr lang="ko-KR" altLang="en-US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+ 1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{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degree;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[MAX_DEGREE];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} polynomial;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polynomial a = { 5, {10, 0, 0, 0, 6, 3} };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#1(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611188" y="1673225"/>
            <a:ext cx="6975475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C = A+B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여기서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와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다항식이다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구조체가 반환된다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poly_add1(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C;	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결과 다항식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배열 인덱스 변수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결과 다항식 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&amp;&amp;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&gt;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++];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--;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#1(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701570" y="1718810"/>
            <a:ext cx="6975475" cy="42780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==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+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&gt;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&gt;0;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"%3.1fx^%d +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-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"%3.1f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배열이란</a:t>
            </a:r>
            <a:r>
              <a:rPr lang="en-US" altLang="ko-KR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같은 형의 변수를 여러 개 만드는 경우에 사용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list1, list2, list3, list4, list5, list6;	</a:t>
            </a:r>
            <a:r>
              <a:rPr lang="en-US" altLang="ko-KR" dirty="0">
                <a:sym typeface="Wingdings" pitchFamily="2" charset="2"/>
              </a:rPr>
              <a:t>  </a:t>
            </a:r>
            <a:r>
              <a:rPr lang="en-US" altLang="ko-KR" dirty="0" err="1"/>
              <a:t>int</a:t>
            </a:r>
            <a:r>
              <a:rPr lang="en-US" altLang="ko-KR" dirty="0"/>
              <a:t> list[6];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2843935"/>
            <a:ext cx="439102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#1(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791580" y="1763815"/>
            <a:ext cx="6975475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주함수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 = { 5,{ 3, 6, 0, 0, 0, 10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 = { 4,{ 7, 0, 5, 0, 1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 </a:t>
            </a:r>
            <a:r>
              <a:rPr lang="en-US" altLang="ko-KR" sz="1600" kern="0" dirty="0">
                <a:solidFill>
                  <a:srgbClr val="008080"/>
                </a:solidFill>
                <a:latin typeface="Trebuchet MS" panose="020B0603020202020204" pitchFamily="34" charset="0"/>
                <a:ea typeface="휴먼명조"/>
              </a:rPr>
              <a:t>=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poly_add1(a,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(“-----------------------------------------------------------------------------\n”);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(c);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97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1471172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3.0x^5 + 6.0x^4 + 0.0x^3 + 0.0x^2 + 0.0x^1 + 10.0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7.0x^4 + 0.0x^3 + 5.0x^2 + 0.0x^1 + 1.0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-----------------------------------------------------------------------------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3.0x^5 + 13.0x^4 + 0.0x^3 + 5.0x^2 + 0.0x^1 + 11.0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6631" y="1673805"/>
            <a:ext cx="8012113" cy="4303713"/>
          </a:xfrm>
        </p:spPr>
        <p:txBody>
          <a:bodyPr/>
          <a:lstStyle/>
          <a:p>
            <a:pPr eaLnBrk="1" hangingPunct="1"/>
            <a:r>
              <a:rPr lang="ko-KR" altLang="en-US" dirty="0"/>
              <a:t>다항식에서 </a:t>
            </a:r>
            <a:r>
              <a:rPr lang="en-US" altLang="ko-KR" dirty="0"/>
              <a:t>0</a:t>
            </a:r>
            <a:r>
              <a:rPr lang="ko-KR" altLang="en-US" dirty="0"/>
              <a:t>이 아닌 항만을 배열에 저장</a:t>
            </a:r>
          </a:p>
          <a:p>
            <a:pPr eaLnBrk="1" hangingPunct="1"/>
            <a:r>
              <a:rPr lang="en-US" altLang="ko-KR" dirty="0"/>
              <a:t>(</a:t>
            </a:r>
            <a:r>
              <a:rPr lang="ko-KR" altLang="en-US" dirty="0"/>
              <a:t>계수</a:t>
            </a:r>
            <a:r>
              <a:rPr lang="en-US" altLang="ko-KR" dirty="0"/>
              <a:t>, </a:t>
            </a:r>
            <a:r>
              <a:rPr lang="ko-KR" altLang="en-US" dirty="0"/>
              <a:t>차수</a:t>
            </a:r>
            <a:r>
              <a:rPr lang="en-US" altLang="ko-KR" dirty="0"/>
              <a:t>) </a:t>
            </a:r>
            <a:r>
              <a:rPr lang="ko-KR" altLang="en-US" dirty="0"/>
              <a:t>형식으로 배열에 저장</a:t>
            </a:r>
          </a:p>
          <a:p>
            <a:pPr lvl="1"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10x</a:t>
            </a:r>
            <a:r>
              <a:rPr lang="en-US" altLang="ko-KR" baseline="30000" dirty="0"/>
              <a:t>5</a:t>
            </a:r>
            <a:r>
              <a:rPr lang="en-US" altLang="ko-KR" dirty="0"/>
              <a:t>+6x+3 -&gt; ((10,5), (6,1), (3,0))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94769" y="3609020"/>
            <a:ext cx="7515835" cy="21605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MAX_TERMS 101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terms[MAX_TERMS];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avail;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6605" y="1763815"/>
            <a:ext cx="4486275" cy="400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113965"/>
            <a:ext cx="5600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2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#2(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1106488" y="1719263"/>
            <a:ext cx="6165850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MAX_TERMS 101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808480" indent="-161798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terms[MAX_TERMS]={ {8,3}, {7,1}, {1,0}, {10,3}, {3,2},{1,0} };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avail=6;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 개의 정수를 비교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compare(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a&gt;b 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'&gt;';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a==b 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'=';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'&lt;';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#2(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1016000" y="1943100"/>
            <a:ext cx="6165850" cy="255454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새로운 항을 다항식에 추가한다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attach(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avail&gt;MAX_TERMS ){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"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항의 개수가 너무 많음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terms[avail].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terms[avail++].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다항식 표현 방법 </a:t>
            </a:r>
            <a:r>
              <a:rPr lang="en-US" altLang="ko-KR" dirty="0"/>
              <a:t>#2(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881589" y="1403775"/>
            <a:ext cx="7695855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C = A + B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poly_add2(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Be,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*Cs,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*Ce)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	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*Cs = avail;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As &lt;=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&amp;&amp;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Be 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switch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(compare(terms[As].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expon,terms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)){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'&gt;': 	// A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 B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attach(terms[As].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terms[As].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As++;	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'=': 	// A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== B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terms[As].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+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)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 attach(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tempcoef,terms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[As].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As++;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++;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'&lt;': 	// A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 B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attach(terms[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++;	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#2(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958850" y="1673225"/>
            <a:ext cx="7807198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나머지 항들을 이동함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attach(terms[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나머지 항들을 이동함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(;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attach(terms[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*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avail - 1;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"%3.1fx^%d +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"%3.1fx^%d\n"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다항식 표현 방법 </a:t>
            </a:r>
            <a:r>
              <a:rPr lang="en-US" altLang="ko-KR"/>
              <a:t>#2(</a:t>
            </a:r>
            <a:r>
              <a:rPr lang="ko-KR" altLang="en-US"/>
              <a:t>계속</a:t>
            </a:r>
            <a:r>
              <a:rPr lang="en-US" altLang="ko-KR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341530" y="1673225"/>
            <a:ext cx="8550950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As = 0, Ae = 2,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3, Be = 5, Cs, Ce;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poly_add2(As, Ae,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Be, &amp;Cs, &amp;Ce);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(As, Ae);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Be);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(“-----------------------------------------------------------------------------\n”);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(Cs, Ce);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04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46575" y="228600"/>
            <a:ext cx="7463975" cy="9144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희소행렬</a:t>
            </a:r>
            <a:endParaRPr lang="ko-KR" alt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62850" cy="272890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배열을 이용하여 행렬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(matrix)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표현하는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가지 방법</a:t>
            </a:r>
          </a:p>
          <a:p>
            <a:pPr marL="781050" lvl="1" indent="-323850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(1) 2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차원 배열을 이용하여 배열의 전체 요소를 저장하는 방법</a:t>
            </a:r>
          </a:p>
          <a:p>
            <a:pPr marL="781050" lvl="1" indent="-323850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(2) 0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아닌 요소들만 저장하는 방법</a:t>
            </a:r>
          </a:p>
          <a:p>
            <a:pPr eaLnBrk="1" hangingPunct="1">
              <a:buClr>
                <a:srgbClr val="FF3300"/>
              </a:buClr>
            </a:pPr>
            <a:r>
              <a:rPr lang="ko-KR" altLang="en-US" sz="2000" dirty="0" err="1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희소행렬</a:t>
            </a:r>
            <a:r>
              <a:rPr lang="en-US" altLang="ko-KR" sz="20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대부분의 항들이 </a:t>
            </a:r>
            <a:r>
              <a:rPr lang="en-US" altLang="ko-KR" sz="20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0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배열</a:t>
            </a:r>
          </a:p>
        </p:txBody>
      </p:sp>
      <p:graphicFrame>
        <p:nvGraphicFramePr>
          <p:cNvPr id="3074" name="Object 10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9243836"/>
              </p:ext>
            </p:extLst>
          </p:nvPr>
        </p:nvGraphicFramePr>
        <p:xfrm>
          <a:off x="2321750" y="3654025"/>
          <a:ext cx="34623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3" imgW="2628900" imgH="1371600" progId="Equation.3">
                  <p:embed/>
                </p:oleObj>
              </mc:Choice>
              <mc:Fallback>
                <p:oleObj name="Equation" r:id="rId3" imgW="2628900" imgH="13716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50" y="3654025"/>
                        <a:ext cx="34623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 </a:t>
            </a:r>
            <a:r>
              <a:rPr lang="en-US" altLang="ko-KR"/>
              <a:t>ADT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32416"/>
            <a:ext cx="8153400" cy="2064937"/>
          </a:xfrm>
          <a:prstGeom prst="rect">
            <a:avLst/>
          </a:prstGeom>
        </p:spPr>
      </p:pic>
      <p:pic>
        <p:nvPicPr>
          <p:cNvPr id="10245" name="Picture 9" descr="MCj023308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 b="37477"/>
          <a:stretch>
            <a:fillRect/>
          </a:stretch>
        </p:blipFill>
        <p:spPr bwMode="auto">
          <a:xfrm>
            <a:off x="3536950" y="4554538"/>
            <a:ext cx="1716088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10"/>
          <p:cNvSpPr>
            <a:spLocks noChangeShapeType="1"/>
          </p:cNvSpPr>
          <p:nvPr/>
        </p:nvSpPr>
        <p:spPr bwMode="auto">
          <a:xfrm flipV="1">
            <a:off x="4346575" y="5678488"/>
            <a:ext cx="1081088" cy="6762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7" name="Line 11"/>
          <p:cNvSpPr>
            <a:spLocks noChangeShapeType="1"/>
          </p:cNvSpPr>
          <p:nvPr/>
        </p:nvSpPr>
        <p:spPr bwMode="auto">
          <a:xfrm flipH="1">
            <a:off x="4392613" y="5364163"/>
            <a:ext cx="1035050" cy="630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3702050" y="6227763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인덱스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337175" y="5094288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요소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46575" y="228600"/>
            <a:ext cx="7463975" cy="9144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희소행렬</a:t>
            </a:r>
            <a:r>
              <a:rPr lang="ko-KR" altLang="en-US" dirty="0"/>
              <a:t> 표현방법 </a:t>
            </a:r>
            <a:r>
              <a:rPr lang="en-US" altLang="ko-KR" dirty="0"/>
              <a:t>#1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62850" cy="1603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차원 배열을 이용하여 배열의 전체 요소를 저장하는 방법</a:t>
            </a:r>
          </a:p>
          <a:p>
            <a:pPr marL="781050" lvl="1" indent="-323850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행렬의 연산들을 간단하게 구현할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81050" lvl="1" indent="-323850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대부분의 항들이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 희소 행렬의 경우 많은 메모리 공간 낭비</a:t>
            </a:r>
          </a:p>
        </p:txBody>
      </p:sp>
      <p:graphicFrame>
        <p:nvGraphicFramePr>
          <p:cNvPr id="4098" name="Object 99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3519488"/>
          <a:ext cx="34623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Equation" r:id="rId3" imgW="2628900" imgH="1371600" progId="Equation.3">
                  <p:embed/>
                </p:oleObj>
              </mc:Choice>
              <mc:Fallback>
                <p:oleObj name="Equation" r:id="rId3" imgW="2628900" imgH="13716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19488"/>
                        <a:ext cx="34623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4616450" y="3743325"/>
            <a:ext cx="1079500" cy="1409700"/>
            <a:chOff x="1842" y="1070"/>
            <a:chExt cx="1726" cy="1772"/>
          </a:xfrm>
        </p:grpSpPr>
        <p:sp>
          <p:nvSpPr>
            <p:cNvPr id="4183" name="AutoShape 5"/>
            <p:cNvSpPr>
              <a:spLocks noChangeArrowheads="1"/>
            </p:cNvSpPr>
            <p:nvPr/>
          </p:nvSpPr>
          <p:spPr bwMode="auto">
            <a:xfrm>
              <a:off x="2212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4184" name="AutoShape 6"/>
            <p:cNvSpPr>
              <a:spLocks noChangeArrowheads="1"/>
            </p:cNvSpPr>
            <p:nvPr/>
          </p:nvSpPr>
          <p:spPr bwMode="auto">
            <a:xfrm>
              <a:off x="2220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4185" name="AutoShape 7"/>
            <p:cNvSpPr>
              <a:spLocks noChangeArrowheads="1"/>
            </p:cNvSpPr>
            <p:nvPr/>
          </p:nvSpPr>
          <p:spPr bwMode="auto">
            <a:xfrm>
              <a:off x="2645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86" name="AutoShape 8"/>
            <p:cNvSpPr>
              <a:spLocks noChangeArrowheads="1"/>
            </p:cNvSpPr>
            <p:nvPr/>
          </p:nvSpPr>
          <p:spPr bwMode="auto">
            <a:xfrm>
              <a:off x="2653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4187" name="AutoShape 9"/>
            <p:cNvSpPr>
              <a:spLocks noChangeArrowheads="1"/>
            </p:cNvSpPr>
            <p:nvPr/>
          </p:nvSpPr>
          <p:spPr bwMode="auto">
            <a:xfrm>
              <a:off x="3090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5</a:t>
              </a:r>
            </a:p>
          </p:txBody>
        </p:sp>
        <p:sp>
          <p:nvSpPr>
            <p:cNvPr id="4188" name="AutoShape 10"/>
            <p:cNvSpPr>
              <a:spLocks noChangeArrowheads="1"/>
            </p:cNvSpPr>
            <p:nvPr/>
          </p:nvSpPr>
          <p:spPr bwMode="auto">
            <a:xfrm>
              <a:off x="3098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89" name="AutoShape 11"/>
            <p:cNvSpPr>
              <a:spLocks noChangeArrowheads="1"/>
            </p:cNvSpPr>
            <p:nvPr/>
          </p:nvSpPr>
          <p:spPr bwMode="auto">
            <a:xfrm>
              <a:off x="2237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90" name="AutoShape 12"/>
            <p:cNvSpPr>
              <a:spLocks noChangeArrowheads="1"/>
            </p:cNvSpPr>
            <p:nvPr/>
          </p:nvSpPr>
          <p:spPr bwMode="auto">
            <a:xfrm>
              <a:off x="2670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4191" name="AutoShape 13"/>
            <p:cNvSpPr>
              <a:spLocks noChangeArrowheads="1"/>
            </p:cNvSpPr>
            <p:nvPr/>
          </p:nvSpPr>
          <p:spPr bwMode="auto">
            <a:xfrm>
              <a:off x="3115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92" name="AutoShape 14"/>
            <p:cNvSpPr>
              <a:spLocks noChangeArrowheads="1"/>
            </p:cNvSpPr>
            <p:nvPr/>
          </p:nvSpPr>
          <p:spPr bwMode="auto">
            <a:xfrm>
              <a:off x="2261" y="1072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93" name="AutoShape 15"/>
            <p:cNvSpPr>
              <a:spLocks noChangeArrowheads="1"/>
            </p:cNvSpPr>
            <p:nvPr/>
          </p:nvSpPr>
          <p:spPr bwMode="auto">
            <a:xfrm>
              <a:off x="2695" y="1072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94" name="AutoShape 16"/>
            <p:cNvSpPr>
              <a:spLocks noChangeArrowheads="1"/>
            </p:cNvSpPr>
            <p:nvPr/>
          </p:nvSpPr>
          <p:spPr bwMode="auto">
            <a:xfrm>
              <a:off x="3139" y="1070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95" name="AutoShape 17"/>
            <p:cNvSpPr>
              <a:spLocks noChangeArrowheads="1"/>
            </p:cNvSpPr>
            <p:nvPr/>
          </p:nvSpPr>
          <p:spPr bwMode="auto">
            <a:xfrm>
              <a:off x="1880" y="1483"/>
              <a:ext cx="394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96" name="AutoShape 18"/>
            <p:cNvSpPr>
              <a:spLocks noChangeArrowheads="1"/>
            </p:cNvSpPr>
            <p:nvPr/>
          </p:nvSpPr>
          <p:spPr bwMode="auto">
            <a:xfrm>
              <a:off x="1842" y="1966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97" name="AutoShape 19"/>
            <p:cNvSpPr>
              <a:spLocks noChangeArrowheads="1"/>
            </p:cNvSpPr>
            <p:nvPr/>
          </p:nvSpPr>
          <p:spPr bwMode="auto">
            <a:xfrm>
              <a:off x="1847" y="2429"/>
              <a:ext cx="394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</p:grpSp>
      <p:grpSp>
        <p:nvGrpSpPr>
          <p:cNvPr id="4102" name="Group 20"/>
          <p:cNvGrpSpPr>
            <a:grpSpLocks/>
          </p:cNvGrpSpPr>
          <p:nvPr/>
        </p:nvGrpSpPr>
        <p:grpSpPr bwMode="auto">
          <a:xfrm>
            <a:off x="6192838" y="3249613"/>
            <a:ext cx="1798637" cy="2178050"/>
            <a:chOff x="1192" y="1012"/>
            <a:chExt cx="2991" cy="2899"/>
          </a:xfrm>
        </p:grpSpPr>
        <p:sp>
          <p:nvSpPr>
            <p:cNvPr id="4105" name="AutoShape 21"/>
            <p:cNvSpPr>
              <a:spLocks noChangeArrowheads="1"/>
            </p:cNvSpPr>
            <p:nvPr/>
          </p:nvSpPr>
          <p:spPr bwMode="auto">
            <a:xfrm>
              <a:off x="1548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6" name="AutoShape 22"/>
            <p:cNvSpPr>
              <a:spLocks noChangeArrowheads="1"/>
            </p:cNvSpPr>
            <p:nvPr/>
          </p:nvSpPr>
          <p:spPr bwMode="auto">
            <a:xfrm>
              <a:off x="1981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7" name="AutoShape 23"/>
            <p:cNvSpPr>
              <a:spLocks noChangeArrowheads="1"/>
            </p:cNvSpPr>
            <p:nvPr/>
          </p:nvSpPr>
          <p:spPr bwMode="auto">
            <a:xfrm>
              <a:off x="2426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08" name="AutoShape 24"/>
            <p:cNvSpPr>
              <a:spLocks noChangeArrowheads="1"/>
            </p:cNvSpPr>
            <p:nvPr/>
          </p:nvSpPr>
          <p:spPr bwMode="auto">
            <a:xfrm>
              <a:off x="1573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9" name="AutoShape 25"/>
            <p:cNvSpPr>
              <a:spLocks noChangeArrowheads="1"/>
            </p:cNvSpPr>
            <p:nvPr/>
          </p:nvSpPr>
          <p:spPr bwMode="auto">
            <a:xfrm>
              <a:off x="2006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10" name="AutoShape 26"/>
            <p:cNvSpPr>
              <a:spLocks noChangeArrowheads="1"/>
            </p:cNvSpPr>
            <p:nvPr/>
          </p:nvSpPr>
          <p:spPr bwMode="auto">
            <a:xfrm>
              <a:off x="2451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11" name="AutoShape 27"/>
            <p:cNvSpPr>
              <a:spLocks noChangeArrowheads="1"/>
            </p:cNvSpPr>
            <p:nvPr/>
          </p:nvSpPr>
          <p:spPr bwMode="auto">
            <a:xfrm>
              <a:off x="1192" y="348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4112" name="AutoShape 28"/>
            <p:cNvSpPr>
              <a:spLocks noChangeArrowheads="1"/>
            </p:cNvSpPr>
            <p:nvPr/>
          </p:nvSpPr>
          <p:spPr bwMode="auto">
            <a:xfrm>
              <a:off x="2852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3" name="AutoShape 29"/>
            <p:cNvSpPr>
              <a:spLocks noChangeArrowheads="1"/>
            </p:cNvSpPr>
            <p:nvPr/>
          </p:nvSpPr>
          <p:spPr bwMode="auto">
            <a:xfrm>
              <a:off x="3285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4" name="AutoShape 30"/>
            <p:cNvSpPr>
              <a:spLocks noChangeArrowheads="1"/>
            </p:cNvSpPr>
            <p:nvPr/>
          </p:nvSpPr>
          <p:spPr bwMode="auto">
            <a:xfrm>
              <a:off x="3730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5" name="AutoShape 31"/>
            <p:cNvSpPr>
              <a:spLocks noChangeArrowheads="1"/>
            </p:cNvSpPr>
            <p:nvPr/>
          </p:nvSpPr>
          <p:spPr bwMode="auto">
            <a:xfrm>
              <a:off x="2877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6" name="AutoShape 32"/>
            <p:cNvSpPr>
              <a:spLocks noChangeArrowheads="1"/>
            </p:cNvSpPr>
            <p:nvPr/>
          </p:nvSpPr>
          <p:spPr bwMode="auto">
            <a:xfrm>
              <a:off x="3310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17" name="AutoShape 33"/>
            <p:cNvSpPr>
              <a:spLocks noChangeArrowheads="1"/>
            </p:cNvSpPr>
            <p:nvPr/>
          </p:nvSpPr>
          <p:spPr bwMode="auto">
            <a:xfrm>
              <a:off x="3755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18" name="AutoShape 34"/>
            <p:cNvSpPr>
              <a:spLocks noChangeArrowheads="1"/>
            </p:cNvSpPr>
            <p:nvPr/>
          </p:nvSpPr>
          <p:spPr bwMode="auto">
            <a:xfrm>
              <a:off x="1548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9" name="AutoShape 35"/>
            <p:cNvSpPr>
              <a:spLocks noChangeArrowheads="1"/>
            </p:cNvSpPr>
            <p:nvPr/>
          </p:nvSpPr>
          <p:spPr bwMode="auto">
            <a:xfrm>
              <a:off x="1981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0" name="AutoShape 36"/>
            <p:cNvSpPr>
              <a:spLocks noChangeArrowheads="1"/>
            </p:cNvSpPr>
            <p:nvPr/>
          </p:nvSpPr>
          <p:spPr bwMode="auto">
            <a:xfrm>
              <a:off x="2426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1" name="AutoShape 37"/>
            <p:cNvSpPr>
              <a:spLocks noChangeArrowheads="1"/>
            </p:cNvSpPr>
            <p:nvPr/>
          </p:nvSpPr>
          <p:spPr bwMode="auto">
            <a:xfrm>
              <a:off x="1573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2" name="AutoShape 38"/>
            <p:cNvSpPr>
              <a:spLocks noChangeArrowheads="1"/>
            </p:cNvSpPr>
            <p:nvPr/>
          </p:nvSpPr>
          <p:spPr bwMode="auto">
            <a:xfrm>
              <a:off x="2006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23" name="AutoShape 39"/>
            <p:cNvSpPr>
              <a:spLocks noChangeArrowheads="1"/>
            </p:cNvSpPr>
            <p:nvPr/>
          </p:nvSpPr>
          <p:spPr bwMode="auto">
            <a:xfrm>
              <a:off x="2451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24" name="AutoShape 40"/>
            <p:cNvSpPr>
              <a:spLocks noChangeArrowheads="1"/>
            </p:cNvSpPr>
            <p:nvPr/>
          </p:nvSpPr>
          <p:spPr bwMode="auto">
            <a:xfrm>
              <a:off x="1192" y="3076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4125" name="AutoShape 41"/>
            <p:cNvSpPr>
              <a:spLocks noChangeArrowheads="1"/>
            </p:cNvSpPr>
            <p:nvPr/>
          </p:nvSpPr>
          <p:spPr bwMode="auto">
            <a:xfrm>
              <a:off x="2852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6" name="AutoShape 42"/>
            <p:cNvSpPr>
              <a:spLocks noChangeArrowheads="1"/>
            </p:cNvSpPr>
            <p:nvPr/>
          </p:nvSpPr>
          <p:spPr bwMode="auto">
            <a:xfrm>
              <a:off x="3285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7" name="AutoShape 43"/>
            <p:cNvSpPr>
              <a:spLocks noChangeArrowheads="1"/>
            </p:cNvSpPr>
            <p:nvPr/>
          </p:nvSpPr>
          <p:spPr bwMode="auto">
            <a:xfrm>
              <a:off x="3730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28" name="AutoShape 44"/>
            <p:cNvSpPr>
              <a:spLocks noChangeArrowheads="1"/>
            </p:cNvSpPr>
            <p:nvPr/>
          </p:nvSpPr>
          <p:spPr bwMode="auto">
            <a:xfrm>
              <a:off x="2877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9" name="AutoShape 45"/>
            <p:cNvSpPr>
              <a:spLocks noChangeArrowheads="1"/>
            </p:cNvSpPr>
            <p:nvPr/>
          </p:nvSpPr>
          <p:spPr bwMode="auto">
            <a:xfrm>
              <a:off x="3310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30" name="AutoShape 46"/>
            <p:cNvSpPr>
              <a:spLocks noChangeArrowheads="1"/>
            </p:cNvSpPr>
            <p:nvPr/>
          </p:nvSpPr>
          <p:spPr bwMode="auto">
            <a:xfrm>
              <a:off x="3755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31" name="AutoShape 47"/>
            <p:cNvSpPr>
              <a:spLocks noChangeArrowheads="1"/>
            </p:cNvSpPr>
            <p:nvPr/>
          </p:nvSpPr>
          <p:spPr bwMode="auto">
            <a:xfrm>
              <a:off x="1548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6</a:t>
              </a:r>
            </a:p>
          </p:txBody>
        </p:sp>
        <p:sp>
          <p:nvSpPr>
            <p:cNvPr id="4132" name="AutoShape 48"/>
            <p:cNvSpPr>
              <a:spLocks noChangeArrowheads="1"/>
            </p:cNvSpPr>
            <p:nvPr/>
          </p:nvSpPr>
          <p:spPr bwMode="auto">
            <a:xfrm>
              <a:off x="1981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5</a:t>
              </a:r>
            </a:p>
          </p:txBody>
        </p:sp>
        <p:sp>
          <p:nvSpPr>
            <p:cNvPr id="4133" name="AutoShape 49"/>
            <p:cNvSpPr>
              <a:spLocks noChangeArrowheads="1"/>
            </p:cNvSpPr>
            <p:nvPr/>
          </p:nvSpPr>
          <p:spPr bwMode="auto">
            <a:xfrm>
              <a:off x="2426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4" name="AutoShape 50"/>
            <p:cNvSpPr>
              <a:spLocks noChangeArrowheads="1"/>
            </p:cNvSpPr>
            <p:nvPr/>
          </p:nvSpPr>
          <p:spPr bwMode="auto">
            <a:xfrm>
              <a:off x="1573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5" name="AutoShape 51"/>
            <p:cNvSpPr>
              <a:spLocks noChangeArrowheads="1"/>
            </p:cNvSpPr>
            <p:nvPr/>
          </p:nvSpPr>
          <p:spPr bwMode="auto">
            <a:xfrm>
              <a:off x="2006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36" name="AutoShape 52"/>
            <p:cNvSpPr>
              <a:spLocks noChangeArrowheads="1"/>
            </p:cNvSpPr>
            <p:nvPr/>
          </p:nvSpPr>
          <p:spPr bwMode="auto">
            <a:xfrm>
              <a:off x="2451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37" name="AutoShape 53"/>
            <p:cNvSpPr>
              <a:spLocks noChangeArrowheads="1"/>
            </p:cNvSpPr>
            <p:nvPr/>
          </p:nvSpPr>
          <p:spPr bwMode="auto">
            <a:xfrm>
              <a:off x="1192" y="2667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4138" name="AutoShape 54"/>
            <p:cNvSpPr>
              <a:spLocks noChangeArrowheads="1"/>
            </p:cNvSpPr>
            <p:nvPr/>
          </p:nvSpPr>
          <p:spPr bwMode="auto">
            <a:xfrm>
              <a:off x="2852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9" name="AutoShape 55"/>
            <p:cNvSpPr>
              <a:spLocks noChangeArrowheads="1"/>
            </p:cNvSpPr>
            <p:nvPr/>
          </p:nvSpPr>
          <p:spPr bwMode="auto">
            <a:xfrm>
              <a:off x="3285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0" name="AutoShape 56"/>
            <p:cNvSpPr>
              <a:spLocks noChangeArrowheads="1"/>
            </p:cNvSpPr>
            <p:nvPr/>
          </p:nvSpPr>
          <p:spPr bwMode="auto">
            <a:xfrm>
              <a:off x="3730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1" name="AutoShape 57"/>
            <p:cNvSpPr>
              <a:spLocks noChangeArrowheads="1"/>
            </p:cNvSpPr>
            <p:nvPr/>
          </p:nvSpPr>
          <p:spPr bwMode="auto">
            <a:xfrm>
              <a:off x="2877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2" name="AutoShape 58"/>
            <p:cNvSpPr>
              <a:spLocks noChangeArrowheads="1"/>
            </p:cNvSpPr>
            <p:nvPr/>
          </p:nvSpPr>
          <p:spPr bwMode="auto">
            <a:xfrm>
              <a:off x="3310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43" name="AutoShape 59"/>
            <p:cNvSpPr>
              <a:spLocks noChangeArrowheads="1"/>
            </p:cNvSpPr>
            <p:nvPr/>
          </p:nvSpPr>
          <p:spPr bwMode="auto">
            <a:xfrm>
              <a:off x="3755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44" name="AutoShape 60"/>
            <p:cNvSpPr>
              <a:spLocks noChangeArrowheads="1"/>
            </p:cNvSpPr>
            <p:nvPr/>
          </p:nvSpPr>
          <p:spPr bwMode="auto">
            <a:xfrm>
              <a:off x="1548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5" name="AutoShape 61"/>
            <p:cNvSpPr>
              <a:spLocks noChangeArrowheads="1"/>
            </p:cNvSpPr>
            <p:nvPr/>
          </p:nvSpPr>
          <p:spPr bwMode="auto">
            <a:xfrm>
              <a:off x="1981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6" name="AutoShape 62"/>
            <p:cNvSpPr>
              <a:spLocks noChangeArrowheads="1"/>
            </p:cNvSpPr>
            <p:nvPr/>
          </p:nvSpPr>
          <p:spPr bwMode="auto">
            <a:xfrm>
              <a:off x="2426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7" name="AutoShape 63"/>
            <p:cNvSpPr>
              <a:spLocks noChangeArrowheads="1"/>
            </p:cNvSpPr>
            <p:nvPr/>
          </p:nvSpPr>
          <p:spPr bwMode="auto">
            <a:xfrm>
              <a:off x="1573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8" name="AutoShape 64"/>
            <p:cNvSpPr>
              <a:spLocks noChangeArrowheads="1"/>
            </p:cNvSpPr>
            <p:nvPr/>
          </p:nvSpPr>
          <p:spPr bwMode="auto">
            <a:xfrm>
              <a:off x="2006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49" name="AutoShape 65"/>
            <p:cNvSpPr>
              <a:spLocks noChangeArrowheads="1"/>
            </p:cNvSpPr>
            <p:nvPr/>
          </p:nvSpPr>
          <p:spPr bwMode="auto">
            <a:xfrm>
              <a:off x="2451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50" name="AutoShape 66"/>
            <p:cNvSpPr>
              <a:spLocks noChangeArrowheads="1"/>
            </p:cNvSpPr>
            <p:nvPr/>
          </p:nvSpPr>
          <p:spPr bwMode="auto">
            <a:xfrm>
              <a:off x="1192" y="2255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51" name="AutoShape 67"/>
            <p:cNvSpPr>
              <a:spLocks noChangeArrowheads="1"/>
            </p:cNvSpPr>
            <p:nvPr/>
          </p:nvSpPr>
          <p:spPr bwMode="auto">
            <a:xfrm>
              <a:off x="2852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2" name="AutoShape 68"/>
            <p:cNvSpPr>
              <a:spLocks noChangeArrowheads="1"/>
            </p:cNvSpPr>
            <p:nvPr/>
          </p:nvSpPr>
          <p:spPr bwMode="auto">
            <a:xfrm>
              <a:off x="3285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3" name="AutoShape 69"/>
            <p:cNvSpPr>
              <a:spLocks noChangeArrowheads="1"/>
            </p:cNvSpPr>
            <p:nvPr/>
          </p:nvSpPr>
          <p:spPr bwMode="auto">
            <a:xfrm>
              <a:off x="3730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4" name="AutoShape 70"/>
            <p:cNvSpPr>
              <a:spLocks noChangeArrowheads="1"/>
            </p:cNvSpPr>
            <p:nvPr/>
          </p:nvSpPr>
          <p:spPr bwMode="auto">
            <a:xfrm>
              <a:off x="2877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5" name="AutoShape 71"/>
            <p:cNvSpPr>
              <a:spLocks noChangeArrowheads="1"/>
            </p:cNvSpPr>
            <p:nvPr/>
          </p:nvSpPr>
          <p:spPr bwMode="auto">
            <a:xfrm>
              <a:off x="3310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56" name="AutoShape 72"/>
            <p:cNvSpPr>
              <a:spLocks noChangeArrowheads="1"/>
            </p:cNvSpPr>
            <p:nvPr/>
          </p:nvSpPr>
          <p:spPr bwMode="auto">
            <a:xfrm>
              <a:off x="3755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57" name="AutoShape 73"/>
            <p:cNvSpPr>
              <a:spLocks noChangeArrowheads="1"/>
            </p:cNvSpPr>
            <p:nvPr/>
          </p:nvSpPr>
          <p:spPr bwMode="auto">
            <a:xfrm>
              <a:off x="1548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4158" name="AutoShape 74"/>
            <p:cNvSpPr>
              <a:spLocks noChangeArrowheads="1"/>
            </p:cNvSpPr>
            <p:nvPr/>
          </p:nvSpPr>
          <p:spPr bwMode="auto">
            <a:xfrm>
              <a:off x="1981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9" name="AutoShape 75"/>
            <p:cNvSpPr>
              <a:spLocks noChangeArrowheads="1"/>
            </p:cNvSpPr>
            <p:nvPr/>
          </p:nvSpPr>
          <p:spPr bwMode="auto">
            <a:xfrm>
              <a:off x="2426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0" name="AutoShape 76"/>
            <p:cNvSpPr>
              <a:spLocks noChangeArrowheads="1"/>
            </p:cNvSpPr>
            <p:nvPr/>
          </p:nvSpPr>
          <p:spPr bwMode="auto">
            <a:xfrm>
              <a:off x="1573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1" name="AutoShape 77"/>
            <p:cNvSpPr>
              <a:spLocks noChangeArrowheads="1"/>
            </p:cNvSpPr>
            <p:nvPr/>
          </p:nvSpPr>
          <p:spPr bwMode="auto">
            <a:xfrm>
              <a:off x="2006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62" name="AutoShape 78"/>
            <p:cNvSpPr>
              <a:spLocks noChangeArrowheads="1"/>
            </p:cNvSpPr>
            <p:nvPr/>
          </p:nvSpPr>
          <p:spPr bwMode="auto">
            <a:xfrm>
              <a:off x="2451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63" name="AutoShape 79"/>
            <p:cNvSpPr>
              <a:spLocks noChangeArrowheads="1"/>
            </p:cNvSpPr>
            <p:nvPr/>
          </p:nvSpPr>
          <p:spPr bwMode="auto">
            <a:xfrm>
              <a:off x="1192" y="1843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64" name="AutoShape 80"/>
            <p:cNvSpPr>
              <a:spLocks noChangeArrowheads="1"/>
            </p:cNvSpPr>
            <p:nvPr/>
          </p:nvSpPr>
          <p:spPr bwMode="auto">
            <a:xfrm>
              <a:off x="2852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5" name="AutoShape 81"/>
            <p:cNvSpPr>
              <a:spLocks noChangeArrowheads="1"/>
            </p:cNvSpPr>
            <p:nvPr/>
          </p:nvSpPr>
          <p:spPr bwMode="auto">
            <a:xfrm>
              <a:off x="3285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6" name="AutoShape 82"/>
            <p:cNvSpPr>
              <a:spLocks noChangeArrowheads="1"/>
            </p:cNvSpPr>
            <p:nvPr/>
          </p:nvSpPr>
          <p:spPr bwMode="auto">
            <a:xfrm>
              <a:off x="3730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4167" name="AutoShape 83"/>
            <p:cNvSpPr>
              <a:spLocks noChangeArrowheads="1"/>
            </p:cNvSpPr>
            <p:nvPr/>
          </p:nvSpPr>
          <p:spPr bwMode="auto">
            <a:xfrm>
              <a:off x="2877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8" name="AutoShape 84"/>
            <p:cNvSpPr>
              <a:spLocks noChangeArrowheads="1"/>
            </p:cNvSpPr>
            <p:nvPr/>
          </p:nvSpPr>
          <p:spPr bwMode="auto">
            <a:xfrm>
              <a:off x="3310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69" name="AutoShape 85"/>
            <p:cNvSpPr>
              <a:spLocks noChangeArrowheads="1"/>
            </p:cNvSpPr>
            <p:nvPr/>
          </p:nvSpPr>
          <p:spPr bwMode="auto">
            <a:xfrm>
              <a:off x="3755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70" name="AutoShape 86"/>
            <p:cNvSpPr>
              <a:spLocks noChangeArrowheads="1"/>
            </p:cNvSpPr>
            <p:nvPr/>
          </p:nvSpPr>
          <p:spPr bwMode="auto">
            <a:xfrm>
              <a:off x="1548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1" name="AutoShape 87"/>
            <p:cNvSpPr>
              <a:spLocks noChangeArrowheads="1"/>
            </p:cNvSpPr>
            <p:nvPr/>
          </p:nvSpPr>
          <p:spPr bwMode="auto">
            <a:xfrm>
              <a:off x="1981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2" name="AutoShape 88"/>
            <p:cNvSpPr>
              <a:spLocks noChangeArrowheads="1"/>
            </p:cNvSpPr>
            <p:nvPr/>
          </p:nvSpPr>
          <p:spPr bwMode="auto">
            <a:xfrm>
              <a:off x="2426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3" name="AutoShape 89"/>
            <p:cNvSpPr>
              <a:spLocks noChangeArrowheads="1"/>
            </p:cNvSpPr>
            <p:nvPr/>
          </p:nvSpPr>
          <p:spPr bwMode="auto">
            <a:xfrm>
              <a:off x="1572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74" name="AutoShape 90"/>
            <p:cNvSpPr>
              <a:spLocks noChangeArrowheads="1"/>
            </p:cNvSpPr>
            <p:nvPr/>
          </p:nvSpPr>
          <p:spPr bwMode="auto">
            <a:xfrm>
              <a:off x="2005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75" name="AutoShape 91"/>
            <p:cNvSpPr>
              <a:spLocks noChangeArrowheads="1"/>
            </p:cNvSpPr>
            <p:nvPr/>
          </p:nvSpPr>
          <p:spPr bwMode="auto">
            <a:xfrm>
              <a:off x="2451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76" name="AutoShape 92"/>
            <p:cNvSpPr>
              <a:spLocks noChangeArrowheads="1"/>
            </p:cNvSpPr>
            <p:nvPr/>
          </p:nvSpPr>
          <p:spPr bwMode="auto">
            <a:xfrm>
              <a:off x="1192" y="1430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77" name="AutoShape 93"/>
            <p:cNvSpPr>
              <a:spLocks noChangeArrowheads="1"/>
            </p:cNvSpPr>
            <p:nvPr/>
          </p:nvSpPr>
          <p:spPr bwMode="auto">
            <a:xfrm>
              <a:off x="2852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4178" name="AutoShape 94"/>
            <p:cNvSpPr>
              <a:spLocks noChangeArrowheads="1"/>
            </p:cNvSpPr>
            <p:nvPr/>
          </p:nvSpPr>
          <p:spPr bwMode="auto">
            <a:xfrm>
              <a:off x="3285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9" name="AutoShape 95"/>
            <p:cNvSpPr>
              <a:spLocks noChangeArrowheads="1"/>
            </p:cNvSpPr>
            <p:nvPr/>
          </p:nvSpPr>
          <p:spPr bwMode="auto">
            <a:xfrm>
              <a:off x="3730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80" name="AutoShape 96"/>
            <p:cNvSpPr>
              <a:spLocks noChangeArrowheads="1"/>
            </p:cNvSpPr>
            <p:nvPr/>
          </p:nvSpPr>
          <p:spPr bwMode="auto">
            <a:xfrm>
              <a:off x="2876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4181" name="AutoShape 97"/>
            <p:cNvSpPr>
              <a:spLocks noChangeArrowheads="1"/>
            </p:cNvSpPr>
            <p:nvPr/>
          </p:nvSpPr>
          <p:spPr bwMode="auto">
            <a:xfrm>
              <a:off x="3309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4182" name="AutoShape 98"/>
            <p:cNvSpPr>
              <a:spLocks noChangeArrowheads="1"/>
            </p:cNvSpPr>
            <p:nvPr/>
          </p:nvSpPr>
          <p:spPr bwMode="auto">
            <a:xfrm>
              <a:off x="3755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</p:grpSp>
      <p:sp>
        <p:nvSpPr>
          <p:cNvPr id="4103" name="Text Box 100"/>
          <p:cNvSpPr txBox="1">
            <a:spLocks noChangeArrowheads="1"/>
          </p:cNvSpPr>
          <p:nvPr/>
        </p:nvSpPr>
        <p:spPr bwMode="auto">
          <a:xfrm>
            <a:off x="4257675" y="4329113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/>
              <a:t>A=</a:t>
            </a:r>
          </a:p>
        </p:txBody>
      </p:sp>
      <p:sp>
        <p:nvSpPr>
          <p:cNvPr id="4104" name="Text Box 101"/>
          <p:cNvSpPr txBox="1">
            <a:spLocks noChangeArrowheads="1"/>
          </p:cNvSpPr>
          <p:nvPr/>
        </p:nvSpPr>
        <p:spPr bwMode="auto">
          <a:xfrm>
            <a:off x="5832475" y="4329113"/>
            <a:ext cx="47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/>
              <a:t>B=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희소 행렬 </a:t>
            </a:r>
            <a:r>
              <a:rPr lang="en-US" altLang="ko-KR" dirty="0"/>
              <a:t>#1 (2</a:t>
            </a:r>
            <a:r>
              <a:rPr lang="ko-KR" altLang="en-US" dirty="0"/>
              <a:t>차원 배열로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 Box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2288" y="1719263"/>
            <a:ext cx="6975475" cy="418980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ROWS 3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COLS 3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희소 행렬 덧셈 함수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sparse_matrix_add1(</a:t>
            </a:r>
            <a:r>
              <a:rPr lang="en-US" altLang="ko-KR" sz="1600" kern="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A[ROWS][COLS], 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B[ROWS][COLS], </a:t>
            </a:r>
            <a:r>
              <a:rPr lang="en-US" altLang="ko-KR" sz="1600" kern="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C[ROWS][COLS]) // C=A+B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	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r,c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(r=0;r&lt;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ROWS;r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++)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(c=0;c&lt;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COLS;c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++)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C[r][c] = A[r][c] + B[r][c];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6800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ko-KR" altLang="en-US"/>
              <a:t>희소 행렬 </a:t>
            </a:r>
            <a:r>
              <a:rPr lang="en-US" altLang="ko-KR"/>
              <a:t>#1</a:t>
            </a:r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2288" y="1719263"/>
            <a:ext cx="6975475" cy="388414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main()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array1[ROWS][COLS] = {	{ 2,3,0 },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	{ 8,9,1 },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	{ 7,0,5 }   };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array2[ROWS][COLS] = {	{ 1,0,0 },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	{ 1,0,0 },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	{ 1,0,0 }   };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array3[ROWS][COLS];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sparse_matrix_add1(array1,array2,array3);</a:t>
            </a:r>
          </a:p>
          <a:p>
            <a:pPr marL="1905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814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더하기 연습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F7255-65E4-4888-88F4-2BD47DC00AC5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55576" y="2067694"/>
          <a:ext cx="2183904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491880" y="2078850"/>
          <a:ext cx="2183904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17076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17165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3356992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/>
              <a:t>      // A, B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      // </a:t>
            </a:r>
            <a:r>
              <a:rPr lang="en-US" altLang="ko-KR" dirty="0" err="1"/>
              <a:t>add_array</a:t>
            </a:r>
            <a:r>
              <a:rPr lang="en-US" altLang="ko-KR" dirty="0"/>
              <a:t> </a:t>
            </a:r>
            <a:r>
              <a:rPr lang="ko-KR" altLang="en-US" dirty="0"/>
              <a:t>함수를 사용하여 배열 덧셈</a:t>
            </a:r>
            <a:endParaRPr lang="en-US" altLang="ko-KR" dirty="0"/>
          </a:p>
          <a:p>
            <a:r>
              <a:rPr lang="en-US" altLang="ko-KR" dirty="0"/>
              <a:t>      // </a:t>
            </a:r>
            <a:r>
              <a:rPr lang="en-US" altLang="ko-KR" dirty="0" err="1"/>
              <a:t>print_array</a:t>
            </a:r>
            <a:r>
              <a:rPr lang="en-US" altLang="ko-KR" dirty="0"/>
              <a:t> </a:t>
            </a:r>
            <a:r>
              <a:rPr lang="ko-KR" altLang="en-US" dirty="0"/>
              <a:t>함수를 이용하여 덧셈 결과를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23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희소행렬 표현방법 </a:t>
            </a:r>
            <a:r>
              <a:rPr lang="en-US" altLang="ko-KR"/>
              <a:t>#2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058150" cy="17383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아닌 요소들만 저장하는 방법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희소 행렬의 경우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메모리 공간의 절약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각종 행렬 연산들의 구현이 복잡해진다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grpSp>
        <p:nvGrpSpPr>
          <p:cNvPr id="5125" name="Group 110"/>
          <p:cNvGrpSpPr>
            <a:grpSpLocks/>
          </p:cNvGrpSpPr>
          <p:nvPr/>
        </p:nvGrpSpPr>
        <p:grpSpPr bwMode="auto">
          <a:xfrm>
            <a:off x="1106488" y="2798763"/>
            <a:ext cx="6794500" cy="3252787"/>
            <a:chOff x="243" y="984"/>
            <a:chExt cx="5188" cy="2660"/>
          </a:xfrm>
        </p:grpSpPr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852" y="1294"/>
              <a:ext cx="850" cy="2350"/>
              <a:chOff x="1142" y="453"/>
              <a:chExt cx="1700" cy="3278"/>
            </a:xfrm>
          </p:grpSpPr>
          <p:sp>
            <p:nvSpPr>
              <p:cNvPr id="5182" name="AutoShape 7"/>
              <p:cNvSpPr>
                <a:spLocks noChangeArrowheads="1"/>
              </p:cNvSpPr>
              <p:nvPr/>
            </p:nvSpPr>
            <p:spPr bwMode="auto"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3" name="AutoShape 8"/>
              <p:cNvSpPr>
                <a:spLocks noChangeArrowheads="1"/>
              </p:cNvSpPr>
              <p:nvPr/>
            </p:nvSpPr>
            <p:spPr bwMode="auto"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4" name="AutoShape 9"/>
              <p:cNvSpPr>
                <a:spLocks noChangeArrowheads="1"/>
              </p:cNvSpPr>
              <p:nvPr/>
            </p:nvSpPr>
            <p:spPr bwMode="auto"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85" name="AutoShape 10"/>
              <p:cNvSpPr>
                <a:spLocks noChangeArrowheads="1"/>
              </p:cNvSpPr>
              <p:nvPr/>
            </p:nvSpPr>
            <p:spPr bwMode="auto">
              <a:xfrm>
                <a:off x="1142" y="3326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6</a:t>
                </a:r>
              </a:p>
            </p:txBody>
          </p:sp>
          <p:sp>
            <p:nvSpPr>
              <p:cNvPr id="5186" name="AutoShape 11"/>
              <p:cNvSpPr>
                <a:spLocks noChangeArrowheads="1"/>
              </p:cNvSpPr>
              <p:nvPr/>
            </p:nvSpPr>
            <p:spPr bwMode="auto"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7" name="AutoShape 12"/>
              <p:cNvSpPr>
                <a:spLocks noChangeArrowheads="1"/>
              </p:cNvSpPr>
              <p:nvPr/>
            </p:nvSpPr>
            <p:spPr bwMode="auto"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88" name="AutoShape 13"/>
              <p:cNvSpPr>
                <a:spLocks noChangeArrowheads="1"/>
              </p:cNvSpPr>
              <p:nvPr/>
            </p:nvSpPr>
            <p:spPr bwMode="auto"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5189" name="AutoShape 14"/>
              <p:cNvSpPr>
                <a:spLocks noChangeArrowheads="1"/>
              </p:cNvSpPr>
              <p:nvPr/>
            </p:nvSpPr>
            <p:spPr bwMode="auto"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90" name="AutoShape 15"/>
              <p:cNvSpPr>
                <a:spLocks noChangeArrowheads="1"/>
              </p:cNvSpPr>
              <p:nvPr/>
            </p:nvSpPr>
            <p:spPr bwMode="auto"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1" name="AutoShape 16"/>
              <p:cNvSpPr>
                <a:spLocks noChangeArrowheads="1"/>
              </p:cNvSpPr>
              <p:nvPr/>
            </p:nvSpPr>
            <p:spPr bwMode="auto"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2" name="AutoShape 17"/>
              <p:cNvSpPr>
                <a:spLocks noChangeArrowheads="1"/>
              </p:cNvSpPr>
              <p:nvPr/>
            </p:nvSpPr>
            <p:spPr bwMode="auto">
              <a:xfrm>
                <a:off x="1154" y="2924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5</a:t>
                </a:r>
              </a:p>
            </p:txBody>
          </p:sp>
          <p:sp>
            <p:nvSpPr>
              <p:cNvPr id="5193" name="AutoShape 18"/>
              <p:cNvSpPr>
                <a:spLocks noChangeArrowheads="1"/>
              </p:cNvSpPr>
              <p:nvPr/>
            </p:nvSpPr>
            <p:spPr bwMode="auto"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4" name="AutoShape 19"/>
              <p:cNvSpPr>
                <a:spLocks noChangeArrowheads="1"/>
              </p:cNvSpPr>
              <p:nvPr/>
            </p:nvSpPr>
            <p:spPr bwMode="auto"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5" name="AutoShape 20"/>
              <p:cNvSpPr>
                <a:spLocks noChangeArrowheads="1"/>
              </p:cNvSpPr>
              <p:nvPr/>
            </p:nvSpPr>
            <p:spPr bwMode="auto"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6" name="AutoShape 21"/>
              <p:cNvSpPr>
                <a:spLocks noChangeArrowheads="1"/>
              </p:cNvSpPr>
              <p:nvPr/>
            </p:nvSpPr>
            <p:spPr bwMode="auto"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97" name="AutoShape 22"/>
              <p:cNvSpPr>
                <a:spLocks noChangeArrowheads="1"/>
              </p:cNvSpPr>
              <p:nvPr/>
            </p:nvSpPr>
            <p:spPr bwMode="auto"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8" name="AutoShape 23"/>
              <p:cNvSpPr>
                <a:spLocks noChangeArrowheads="1"/>
              </p:cNvSpPr>
              <p:nvPr/>
            </p:nvSpPr>
            <p:spPr bwMode="auto"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9" name="AutoShape 24"/>
              <p:cNvSpPr>
                <a:spLocks noChangeArrowheads="1"/>
              </p:cNvSpPr>
              <p:nvPr/>
            </p:nvSpPr>
            <p:spPr bwMode="auto">
              <a:xfrm>
                <a:off x="1154" y="2511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4</a:t>
                </a:r>
              </a:p>
            </p:txBody>
          </p:sp>
          <p:sp>
            <p:nvSpPr>
              <p:cNvPr id="5200" name="AutoShape 25"/>
              <p:cNvSpPr>
                <a:spLocks noChangeArrowheads="1"/>
              </p:cNvSpPr>
              <p:nvPr/>
            </p:nvSpPr>
            <p:spPr bwMode="auto"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1" name="AutoShape 26"/>
              <p:cNvSpPr>
                <a:spLocks noChangeArrowheads="1"/>
              </p:cNvSpPr>
              <p:nvPr/>
            </p:nvSpPr>
            <p:spPr bwMode="auto"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dirty="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2" name="AutoShape 27"/>
              <p:cNvSpPr>
                <a:spLocks noChangeArrowheads="1"/>
              </p:cNvSpPr>
              <p:nvPr/>
            </p:nvSpPr>
            <p:spPr bwMode="auto"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9</a:t>
                </a:r>
              </a:p>
            </p:txBody>
          </p:sp>
          <p:sp>
            <p:nvSpPr>
              <p:cNvPr id="5203" name="AutoShape 28"/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04" name="AutoShape 29"/>
              <p:cNvSpPr>
                <a:spLocks noChangeArrowheads="1"/>
              </p:cNvSpPr>
              <p:nvPr/>
            </p:nvSpPr>
            <p:spPr bwMode="auto"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5" name="AutoShape 30"/>
              <p:cNvSpPr>
                <a:spLocks noChangeArrowheads="1"/>
              </p:cNvSpPr>
              <p:nvPr/>
            </p:nvSpPr>
            <p:spPr bwMode="auto"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07" name="AutoShape 32"/>
              <p:cNvSpPr>
                <a:spLocks noChangeArrowheads="1"/>
              </p:cNvSpPr>
              <p:nvPr/>
            </p:nvSpPr>
            <p:spPr bwMode="auto"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8" name="AutoShape 33"/>
              <p:cNvSpPr>
                <a:spLocks noChangeArrowheads="1"/>
              </p:cNvSpPr>
              <p:nvPr/>
            </p:nvSpPr>
            <p:spPr bwMode="auto"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09" name="AutoShape 34"/>
              <p:cNvSpPr>
                <a:spLocks noChangeArrowheads="1"/>
              </p:cNvSpPr>
              <p:nvPr/>
            </p:nvSpPr>
            <p:spPr bwMode="auto"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5210" name="AutoShape 35"/>
              <p:cNvSpPr>
                <a:spLocks noChangeArrowheads="1"/>
              </p:cNvSpPr>
              <p:nvPr/>
            </p:nvSpPr>
            <p:spPr bwMode="auto"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1" name="AutoShape 36"/>
              <p:cNvSpPr>
                <a:spLocks noChangeArrowheads="1"/>
              </p:cNvSpPr>
              <p:nvPr/>
            </p:nvSpPr>
            <p:spPr bwMode="auto"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2" name="AutoShape 37"/>
              <p:cNvSpPr>
                <a:spLocks noChangeArrowheads="1"/>
              </p:cNvSpPr>
              <p:nvPr/>
            </p:nvSpPr>
            <p:spPr bwMode="auto"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13" name="AutoShape 38"/>
              <p:cNvSpPr>
                <a:spLocks noChangeArrowheads="1"/>
              </p:cNvSpPr>
              <p:nvPr/>
            </p:nvSpPr>
            <p:spPr bwMode="auto">
              <a:xfrm>
                <a:off x="1154" y="1687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2</a:t>
                </a:r>
              </a:p>
            </p:txBody>
          </p:sp>
          <p:sp>
            <p:nvSpPr>
              <p:cNvPr id="5214" name="AutoShape 39"/>
              <p:cNvSpPr>
                <a:spLocks noChangeArrowheads="1"/>
              </p:cNvSpPr>
              <p:nvPr/>
            </p:nvSpPr>
            <p:spPr bwMode="auto"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5" name="AutoShape 40"/>
              <p:cNvSpPr>
                <a:spLocks noChangeArrowheads="1"/>
              </p:cNvSpPr>
              <p:nvPr/>
            </p:nvSpPr>
            <p:spPr bwMode="auto"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6" name="AutoShape 41"/>
              <p:cNvSpPr>
                <a:spLocks noChangeArrowheads="1"/>
              </p:cNvSpPr>
              <p:nvPr/>
            </p:nvSpPr>
            <p:spPr bwMode="auto"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217" name="AutoShape 42"/>
              <p:cNvSpPr>
                <a:spLocks noChangeArrowheads="1"/>
              </p:cNvSpPr>
              <p:nvPr/>
            </p:nvSpPr>
            <p:spPr bwMode="auto"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8" name="AutoShape 43"/>
              <p:cNvSpPr>
                <a:spLocks noChangeArrowheads="1"/>
              </p:cNvSpPr>
              <p:nvPr/>
            </p:nvSpPr>
            <p:spPr bwMode="auto"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9" name="AutoShape 44"/>
              <p:cNvSpPr>
                <a:spLocks noChangeArrowheads="1"/>
              </p:cNvSpPr>
              <p:nvPr/>
            </p:nvSpPr>
            <p:spPr bwMode="auto"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0" name="AutoShape 45"/>
              <p:cNvSpPr>
                <a:spLocks noChangeArrowheads="1"/>
              </p:cNvSpPr>
              <p:nvPr/>
            </p:nvSpPr>
            <p:spPr bwMode="auto">
              <a:xfrm>
                <a:off x="1154" y="1277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1</a:t>
                </a:r>
              </a:p>
            </p:txBody>
          </p:sp>
          <p:sp>
            <p:nvSpPr>
              <p:cNvPr id="5221" name="AutoShape 46"/>
              <p:cNvSpPr>
                <a:spLocks noChangeArrowheads="1"/>
              </p:cNvSpPr>
              <p:nvPr/>
            </p:nvSpPr>
            <p:spPr bwMode="auto"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22" name="AutoShape 47"/>
              <p:cNvSpPr>
                <a:spLocks noChangeArrowheads="1"/>
              </p:cNvSpPr>
              <p:nvPr/>
            </p:nvSpPr>
            <p:spPr bwMode="auto"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23" name="AutoShape 48"/>
              <p:cNvSpPr>
                <a:spLocks noChangeArrowheads="1"/>
              </p:cNvSpPr>
              <p:nvPr/>
            </p:nvSpPr>
            <p:spPr bwMode="auto"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4" name="AutoShape 49"/>
              <p:cNvSpPr>
                <a:spLocks noChangeArrowheads="1"/>
              </p:cNvSpPr>
              <p:nvPr/>
            </p:nvSpPr>
            <p:spPr bwMode="auto">
              <a:xfrm>
                <a:off x="1537" y="453"/>
                <a:ext cx="394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행</a:t>
                </a:r>
              </a:p>
            </p:txBody>
          </p:sp>
          <p:sp>
            <p:nvSpPr>
              <p:cNvPr id="5225" name="AutoShape 50"/>
              <p:cNvSpPr>
                <a:spLocks noChangeArrowheads="1"/>
              </p:cNvSpPr>
              <p:nvPr/>
            </p:nvSpPr>
            <p:spPr bwMode="auto">
              <a:xfrm>
                <a:off x="1970" y="453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열</a:t>
                </a:r>
              </a:p>
            </p:txBody>
          </p:sp>
          <p:sp>
            <p:nvSpPr>
              <p:cNvPr id="5226" name="AutoShape 51"/>
              <p:cNvSpPr>
                <a:spLocks noChangeArrowheads="1"/>
              </p:cNvSpPr>
              <p:nvPr/>
            </p:nvSpPr>
            <p:spPr bwMode="auto">
              <a:xfrm>
                <a:off x="2413" y="455"/>
                <a:ext cx="390" cy="404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값</a:t>
                </a:r>
              </a:p>
            </p:txBody>
          </p:sp>
          <p:sp>
            <p:nvSpPr>
              <p:cNvPr id="5227" name="AutoShape 52"/>
              <p:cNvSpPr>
                <a:spLocks noChangeArrowheads="1"/>
              </p:cNvSpPr>
              <p:nvPr/>
            </p:nvSpPr>
            <p:spPr bwMode="auto">
              <a:xfrm>
                <a:off x="1154" y="864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0</a:t>
                </a:r>
              </a:p>
            </p:txBody>
          </p:sp>
        </p:grpSp>
        <p:grpSp>
          <p:nvGrpSpPr>
            <p:cNvPr id="5127" name="Group 53"/>
            <p:cNvGrpSpPr>
              <a:grpSpLocks/>
            </p:cNvGrpSpPr>
            <p:nvPr/>
          </p:nvGrpSpPr>
          <p:grpSpPr bwMode="auto">
            <a:xfrm>
              <a:off x="4468" y="1310"/>
              <a:ext cx="822" cy="2324"/>
              <a:chOff x="1142" y="454"/>
              <a:chExt cx="1700" cy="3279"/>
            </a:xfrm>
          </p:grpSpPr>
          <p:sp>
            <p:nvSpPr>
              <p:cNvPr id="5136" name="AutoShape 54"/>
              <p:cNvSpPr>
                <a:spLocks noChangeArrowheads="1"/>
              </p:cNvSpPr>
              <p:nvPr/>
            </p:nvSpPr>
            <p:spPr bwMode="auto"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37" name="AutoShape 55"/>
              <p:cNvSpPr>
                <a:spLocks noChangeArrowheads="1"/>
              </p:cNvSpPr>
              <p:nvPr/>
            </p:nvSpPr>
            <p:spPr bwMode="auto"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38" name="AutoShape 56"/>
              <p:cNvSpPr>
                <a:spLocks noChangeArrowheads="1"/>
              </p:cNvSpPr>
              <p:nvPr/>
            </p:nvSpPr>
            <p:spPr bwMode="auto"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39" name="AutoShape 57"/>
              <p:cNvSpPr>
                <a:spLocks noChangeArrowheads="1"/>
              </p:cNvSpPr>
              <p:nvPr/>
            </p:nvSpPr>
            <p:spPr bwMode="auto">
              <a:xfrm>
                <a:off x="1142" y="3325"/>
                <a:ext cx="399" cy="408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6</a:t>
                </a:r>
              </a:p>
            </p:txBody>
          </p:sp>
          <p:sp>
            <p:nvSpPr>
              <p:cNvPr id="5140" name="AutoShape 58"/>
              <p:cNvSpPr>
                <a:spLocks noChangeArrowheads="1"/>
              </p:cNvSpPr>
              <p:nvPr/>
            </p:nvSpPr>
            <p:spPr bwMode="auto"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5141" name="AutoShape 59"/>
              <p:cNvSpPr>
                <a:spLocks noChangeArrowheads="1"/>
              </p:cNvSpPr>
              <p:nvPr/>
            </p:nvSpPr>
            <p:spPr bwMode="auto"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42" name="AutoShape 60"/>
              <p:cNvSpPr>
                <a:spLocks noChangeArrowheads="1"/>
              </p:cNvSpPr>
              <p:nvPr/>
            </p:nvSpPr>
            <p:spPr bwMode="auto"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3" name="AutoShape 61"/>
              <p:cNvSpPr>
                <a:spLocks noChangeArrowheads="1"/>
              </p:cNvSpPr>
              <p:nvPr/>
            </p:nvSpPr>
            <p:spPr bwMode="auto"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44" name="AutoShape 62"/>
              <p:cNvSpPr>
                <a:spLocks noChangeArrowheads="1"/>
              </p:cNvSpPr>
              <p:nvPr/>
            </p:nvSpPr>
            <p:spPr bwMode="auto"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5" name="AutoShape 63"/>
              <p:cNvSpPr>
                <a:spLocks noChangeArrowheads="1"/>
              </p:cNvSpPr>
              <p:nvPr/>
            </p:nvSpPr>
            <p:spPr bwMode="auto"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46" name="AutoShape 64"/>
              <p:cNvSpPr>
                <a:spLocks noChangeArrowheads="1"/>
              </p:cNvSpPr>
              <p:nvPr/>
            </p:nvSpPr>
            <p:spPr bwMode="auto">
              <a:xfrm>
                <a:off x="1155" y="2924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5</a:t>
                </a:r>
              </a:p>
            </p:txBody>
          </p:sp>
          <p:sp>
            <p:nvSpPr>
              <p:cNvPr id="5147" name="AutoShape 65"/>
              <p:cNvSpPr>
                <a:spLocks noChangeArrowheads="1"/>
              </p:cNvSpPr>
              <p:nvPr/>
            </p:nvSpPr>
            <p:spPr bwMode="auto"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48" name="AutoShape 66"/>
              <p:cNvSpPr>
                <a:spLocks noChangeArrowheads="1"/>
              </p:cNvSpPr>
              <p:nvPr/>
            </p:nvSpPr>
            <p:spPr bwMode="auto"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9" name="AutoShape 67"/>
              <p:cNvSpPr>
                <a:spLocks noChangeArrowheads="1"/>
              </p:cNvSpPr>
              <p:nvPr/>
            </p:nvSpPr>
            <p:spPr bwMode="auto"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50" name="AutoShape 68"/>
              <p:cNvSpPr>
                <a:spLocks noChangeArrowheads="1"/>
              </p:cNvSpPr>
              <p:nvPr/>
            </p:nvSpPr>
            <p:spPr bwMode="auto"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1" name="AutoShape 69"/>
              <p:cNvSpPr>
                <a:spLocks noChangeArrowheads="1"/>
              </p:cNvSpPr>
              <p:nvPr/>
            </p:nvSpPr>
            <p:spPr bwMode="auto"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52" name="AutoShape 70"/>
              <p:cNvSpPr>
                <a:spLocks noChangeArrowheads="1"/>
              </p:cNvSpPr>
              <p:nvPr/>
            </p:nvSpPr>
            <p:spPr bwMode="auto"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53" name="AutoShape 71"/>
              <p:cNvSpPr>
                <a:spLocks noChangeArrowheads="1"/>
              </p:cNvSpPr>
              <p:nvPr/>
            </p:nvSpPr>
            <p:spPr bwMode="auto">
              <a:xfrm>
                <a:off x="1155" y="2512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4</a:t>
                </a:r>
              </a:p>
            </p:txBody>
          </p:sp>
          <p:sp>
            <p:nvSpPr>
              <p:cNvPr id="5154" name="AutoShape 72"/>
              <p:cNvSpPr>
                <a:spLocks noChangeArrowheads="1"/>
              </p:cNvSpPr>
              <p:nvPr/>
            </p:nvSpPr>
            <p:spPr bwMode="auto"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55" name="AutoShape 73"/>
              <p:cNvSpPr>
                <a:spLocks noChangeArrowheads="1"/>
              </p:cNvSpPr>
              <p:nvPr/>
            </p:nvSpPr>
            <p:spPr bwMode="auto"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6" name="AutoShape 74"/>
              <p:cNvSpPr>
                <a:spLocks noChangeArrowheads="1"/>
              </p:cNvSpPr>
              <p:nvPr/>
            </p:nvSpPr>
            <p:spPr bwMode="auto"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6</a:t>
                </a:r>
              </a:p>
            </p:txBody>
          </p:sp>
          <p:sp>
            <p:nvSpPr>
              <p:cNvPr id="5157" name="AutoShape 75"/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8" name="AutoShape 76"/>
              <p:cNvSpPr>
                <a:spLocks noChangeArrowheads="1"/>
              </p:cNvSpPr>
              <p:nvPr/>
            </p:nvSpPr>
            <p:spPr bwMode="auto"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59" name="AutoShape 77"/>
              <p:cNvSpPr>
                <a:spLocks noChangeArrowheads="1"/>
              </p:cNvSpPr>
              <p:nvPr/>
            </p:nvSpPr>
            <p:spPr bwMode="auto"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60" name="AutoShape 78"/>
              <p:cNvSpPr>
                <a:spLocks noChangeArrowheads="1"/>
              </p:cNvSpPr>
              <p:nvPr/>
            </p:nvSpPr>
            <p:spPr bwMode="auto">
              <a:xfrm>
                <a:off x="1155" y="2100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3</a:t>
                </a:r>
              </a:p>
            </p:txBody>
          </p:sp>
          <p:sp>
            <p:nvSpPr>
              <p:cNvPr id="5161" name="AutoShape 79"/>
              <p:cNvSpPr>
                <a:spLocks noChangeArrowheads="1"/>
              </p:cNvSpPr>
              <p:nvPr/>
            </p:nvSpPr>
            <p:spPr bwMode="auto"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2" name="AutoShape 80"/>
              <p:cNvSpPr>
                <a:spLocks noChangeArrowheads="1"/>
              </p:cNvSpPr>
              <p:nvPr/>
            </p:nvSpPr>
            <p:spPr bwMode="auto"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63" name="AutoShape 81"/>
              <p:cNvSpPr>
                <a:spLocks noChangeArrowheads="1"/>
              </p:cNvSpPr>
              <p:nvPr/>
            </p:nvSpPr>
            <p:spPr bwMode="auto"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5164" name="AutoShape 82"/>
              <p:cNvSpPr>
                <a:spLocks noChangeArrowheads="1"/>
              </p:cNvSpPr>
              <p:nvPr/>
            </p:nvSpPr>
            <p:spPr bwMode="auto"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65" name="AutoShape 83"/>
              <p:cNvSpPr>
                <a:spLocks noChangeArrowheads="1"/>
              </p:cNvSpPr>
              <p:nvPr/>
            </p:nvSpPr>
            <p:spPr bwMode="auto"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6" name="AutoShape 84"/>
              <p:cNvSpPr>
                <a:spLocks noChangeArrowheads="1"/>
              </p:cNvSpPr>
              <p:nvPr/>
            </p:nvSpPr>
            <p:spPr bwMode="auto"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67" name="AutoShape 85"/>
              <p:cNvSpPr>
                <a:spLocks noChangeArrowheads="1"/>
              </p:cNvSpPr>
              <p:nvPr/>
            </p:nvSpPr>
            <p:spPr bwMode="auto">
              <a:xfrm>
                <a:off x="1155" y="1688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2</a:t>
                </a:r>
              </a:p>
            </p:txBody>
          </p:sp>
          <p:sp>
            <p:nvSpPr>
              <p:cNvPr id="5168" name="AutoShape 86"/>
              <p:cNvSpPr>
                <a:spLocks noChangeArrowheads="1"/>
              </p:cNvSpPr>
              <p:nvPr/>
            </p:nvSpPr>
            <p:spPr bwMode="auto"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9" name="AutoShape 87"/>
              <p:cNvSpPr>
                <a:spLocks noChangeArrowheads="1"/>
              </p:cNvSpPr>
              <p:nvPr/>
            </p:nvSpPr>
            <p:spPr bwMode="auto"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0" name="AutoShape 88"/>
              <p:cNvSpPr>
                <a:spLocks noChangeArrowheads="1"/>
              </p:cNvSpPr>
              <p:nvPr/>
            </p:nvSpPr>
            <p:spPr bwMode="auto"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9</a:t>
                </a:r>
              </a:p>
            </p:txBody>
          </p:sp>
          <p:sp>
            <p:nvSpPr>
              <p:cNvPr id="5171" name="AutoShape 89"/>
              <p:cNvSpPr>
                <a:spLocks noChangeArrowheads="1"/>
              </p:cNvSpPr>
              <p:nvPr/>
            </p:nvSpPr>
            <p:spPr bwMode="auto"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2" name="AutoShape 90"/>
              <p:cNvSpPr>
                <a:spLocks noChangeArrowheads="1"/>
              </p:cNvSpPr>
              <p:nvPr/>
            </p:nvSpPr>
            <p:spPr bwMode="auto"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73" name="AutoShape 91"/>
              <p:cNvSpPr>
                <a:spLocks noChangeArrowheads="1"/>
              </p:cNvSpPr>
              <p:nvPr/>
            </p:nvSpPr>
            <p:spPr bwMode="auto"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74" name="AutoShape 92"/>
              <p:cNvSpPr>
                <a:spLocks noChangeArrowheads="1"/>
              </p:cNvSpPr>
              <p:nvPr/>
            </p:nvSpPr>
            <p:spPr bwMode="auto">
              <a:xfrm>
                <a:off x="1155" y="1278"/>
                <a:ext cx="393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1</a:t>
                </a:r>
              </a:p>
            </p:txBody>
          </p:sp>
          <p:sp>
            <p:nvSpPr>
              <p:cNvPr id="5175" name="AutoShape 93"/>
              <p:cNvSpPr>
                <a:spLocks noChangeArrowheads="1"/>
              </p:cNvSpPr>
              <p:nvPr/>
            </p:nvSpPr>
            <p:spPr bwMode="auto"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6" name="AutoShape 94"/>
              <p:cNvSpPr>
                <a:spLocks noChangeArrowheads="1"/>
              </p:cNvSpPr>
              <p:nvPr/>
            </p:nvSpPr>
            <p:spPr bwMode="auto"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77" name="AutoShape 95"/>
              <p:cNvSpPr>
                <a:spLocks noChangeArrowheads="1"/>
              </p:cNvSpPr>
              <p:nvPr/>
            </p:nvSpPr>
            <p:spPr bwMode="auto"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5178" name="AutoShape 96"/>
              <p:cNvSpPr>
                <a:spLocks noChangeArrowheads="1"/>
              </p:cNvSpPr>
              <p:nvPr/>
            </p:nvSpPr>
            <p:spPr bwMode="auto">
              <a:xfrm>
                <a:off x="1538" y="454"/>
                <a:ext cx="394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행</a:t>
                </a:r>
              </a:p>
            </p:txBody>
          </p:sp>
          <p:sp>
            <p:nvSpPr>
              <p:cNvPr id="5179" name="AutoShape 97"/>
              <p:cNvSpPr>
                <a:spLocks noChangeArrowheads="1"/>
              </p:cNvSpPr>
              <p:nvPr/>
            </p:nvSpPr>
            <p:spPr bwMode="auto">
              <a:xfrm>
                <a:off x="1969" y="456"/>
                <a:ext cx="392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열</a:t>
                </a:r>
              </a:p>
            </p:txBody>
          </p:sp>
          <p:sp>
            <p:nvSpPr>
              <p:cNvPr id="5180" name="AutoShape 98"/>
              <p:cNvSpPr>
                <a:spLocks noChangeArrowheads="1"/>
              </p:cNvSpPr>
              <p:nvPr/>
            </p:nvSpPr>
            <p:spPr bwMode="auto">
              <a:xfrm>
                <a:off x="2416" y="454"/>
                <a:ext cx="391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값</a:t>
                </a:r>
              </a:p>
            </p:txBody>
          </p:sp>
          <p:sp>
            <p:nvSpPr>
              <p:cNvPr id="5181" name="AutoShape 99"/>
              <p:cNvSpPr>
                <a:spLocks noChangeArrowheads="1"/>
              </p:cNvSpPr>
              <p:nvPr/>
            </p:nvSpPr>
            <p:spPr bwMode="auto">
              <a:xfrm>
                <a:off x="1155" y="868"/>
                <a:ext cx="393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0</a:t>
                </a:r>
              </a:p>
            </p:txBody>
          </p:sp>
        </p:grpSp>
        <p:graphicFrame>
          <p:nvGraphicFramePr>
            <p:cNvPr id="5122" name="Object 100"/>
            <p:cNvGraphicFramePr>
              <a:graphicFrameLocks noChangeAspect="1"/>
            </p:cNvGraphicFramePr>
            <p:nvPr/>
          </p:nvGraphicFramePr>
          <p:xfrm>
            <a:off x="243" y="1791"/>
            <a:ext cx="2042" cy="1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3" name="Equation" r:id="rId3" imgW="2628900" imgH="1371600" progId="Equation.3">
                    <p:embed/>
                  </p:oleObj>
                </mc:Choice>
                <mc:Fallback>
                  <p:oleObj name="Equation" r:id="rId3" imgW="2628900" imgH="13716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1791"/>
                          <a:ext cx="2042" cy="1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102"/>
            <p:cNvSpPr txBox="1">
              <a:spLocks noChangeArrowheads="1"/>
            </p:cNvSpPr>
            <p:nvPr/>
          </p:nvSpPr>
          <p:spPr bwMode="auto">
            <a:xfrm>
              <a:off x="2567" y="2351"/>
              <a:ext cx="3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/>
                <a:t>A=</a:t>
              </a:r>
            </a:p>
          </p:txBody>
        </p:sp>
        <p:sp>
          <p:nvSpPr>
            <p:cNvPr id="5129" name="Text Box 103"/>
            <p:cNvSpPr txBox="1">
              <a:spLocks noChangeArrowheads="1"/>
            </p:cNvSpPr>
            <p:nvPr/>
          </p:nvSpPr>
          <p:spPr bwMode="auto">
            <a:xfrm>
              <a:off x="4099" y="2330"/>
              <a:ext cx="36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/>
                <a:t>B=</a:t>
              </a:r>
            </a:p>
          </p:txBody>
        </p:sp>
        <p:sp>
          <p:nvSpPr>
            <p:cNvPr id="5130" name="Oval 104"/>
            <p:cNvSpPr>
              <a:spLocks noChangeArrowheads="1"/>
            </p:cNvSpPr>
            <p:nvPr/>
          </p:nvSpPr>
          <p:spPr bwMode="auto">
            <a:xfrm>
              <a:off x="2852" y="1508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1" name="Freeform 105"/>
            <p:cNvSpPr>
              <a:spLocks/>
            </p:cNvSpPr>
            <p:nvPr/>
          </p:nvSpPr>
          <p:spPr bwMode="auto">
            <a:xfrm>
              <a:off x="584" y="1248"/>
              <a:ext cx="2296" cy="912"/>
            </a:xfrm>
            <a:custGeom>
              <a:avLst/>
              <a:gdLst>
                <a:gd name="T0" fmla="*/ 2296 w 2296"/>
                <a:gd name="T1" fmla="*/ 373 h 912"/>
                <a:gd name="T2" fmla="*/ 1134 w 2296"/>
                <a:gd name="T3" fmla="*/ 90 h 912"/>
                <a:gd name="T4" fmla="*/ 0 w 2296"/>
                <a:gd name="T5" fmla="*/ 912 h 912"/>
                <a:gd name="T6" fmla="*/ 0 60000 65536"/>
                <a:gd name="T7" fmla="*/ 0 60000 65536"/>
                <a:gd name="T8" fmla="*/ 0 60000 65536"/>
                <a:gd name="T9" fmla="*/ 0 w 2296"/>
                <a:gd name="T10" fmla="*/ 0 h 912"/>
                <a:gd name="T11" fmla="*/ 2296 w 2296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6" h="912">
                  <a:moveTo>
                    <a:pt x="2296" y="373"/>
                  </a:moveTo>
                  <a:cubicBezTo>
                    <a:pt x="1906" y="186"/>
                    <a:pt x="1517" y="0"/>
                    <a:pt x="1134" y="90"/>
                  </a:cubicBezTo>
                  <a:cubicBezTo>
                    <a:pt x="751" y="180"/>
                    <a:pt x="375" y="546"/>
                    <a:pt x="0" y="912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Oval 106"/>
            <p:cNvSpPr>
              <a:spLocks noChangeArrowheads="1"/>
            </p:cNvSpPr>
            <p:nvPr/>
          </p:nvSpPr>
          <p:spPr bwMode="auto">
            <a:xfrm>
              <a:off x="4439" y="1536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3" name="Freeform 107"/>
            <p:cNvSpPr>
              <a:spLocks/>
            </p:cNvSpPr>
            <p:nvPr/>
          </p:nvSpPr>
          <p:spPr bwMode="auto">
            <a:xfrm>
              <a:off x="1859" y="984"/>
              <a:ext cx="2580" cy="836"/>
            </a:xfrm>
            <a:custGeom>
              <a:avLst/>
              <a:gdLst>
                <a:gd name="T0" fmla="*/ 2580 w 2580"/>
                <a:gd name="T1" fmla="*/ 751 h 836"/>
                <a:gd name="T2" fmla="*/ 1134 w 2580"/>
                <a:gd name="T3" fmla="*/ 14 h 836"/>
                <a:gd name="T4" fmla="*/ 0 w 2580"/>
                <a:gd name="T5" fmla="*/ 836 h 836"/>
                <a:gd name="T6" fmla="*/ 0 60000 65536"/>
                <a:gd name="T7" fmla="*/ 0 60000 65536"/>
                <a:gd name="T8" fmla="*/ 0 60000 65536"/>
                <a:gd name="T9" fmla="*/ 0 w 2580"/>
                <a:gd name="T10" fmla="*/ 0 h 836"/>
                <a:gd name="T11" fmla="*/ 2580 w 2580"/>
                <a:gd name="T12" fmla="*/ 836 h 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0" h="836">
                  <a:moveTo>
                    <a:pt x="2580" y="751"/>
                  </a:moveTo>
                  <a:cubicBezTo>
                    <a:pt x="2072" y="375"/>
                    <a:pt x="1564" y="0"/>
                    <a:pt x="1134" y="14"/>
                  </a:cubicBezTo>
                  <a:cubicBezTo>
                    <a:pt x="704" y="28"/>
                    <a:pt x="352" y="432"/>
                    <a:pt x="0" y="836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Oval 108"/>
            <p:cNvSpPr>
              <a:spLocks noChangeArrowheads="1"/>
            </p:cNvSpPr>
            <p:nvPr/>
          </p:nvSpPr>
          <p:spPr bwMode="auto">
            <a:xfrm>
              <a:off x="442" y="2103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5" name="Oval 109"/>
            <p:cNvSpPr>
              <a:spLocks noChangeArrowheads="1"/>
            </p:cNvSpPr>
            <p:nvPr/>
          </p:nvSpPr>
          <p:spPr bwMode="auto">
            <a:xfrm>
              <a:off x="1746" y="1735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희소 행렬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22288" y="1719263"/>
            <a:ext cx="6975475" cy="3845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row;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col;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value;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element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element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data[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MAX_TERMS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rows;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cols;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열의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terms;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희소 행렬 </a:t>
            </a:r>
            <a:r>
              <a:rPr lang="en-US" altLang="ko-KR"/>
              <a:t>#1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791580" y="215325"/>
            <a:ext cx="6975475" cy="659687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 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matrix_transpose2(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행렬 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에서 현재 저장 위치</a:t>
            </a:r>
            <a:endParaRPr lang="ko-KR" altLang="en-US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b.rows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.rows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&gt; 0)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 = 0; c &lt;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 == c)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희소 행렬 </a:t>
            </a:r>
            <a:r>
              <a:rPr lang="en-US" altLang="ko-KR"/>
              <a:t>#1</a:t>
            </a:r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09600" y="1403775"/>
            <a:ext cx="6975475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"(%d, %d, %d) 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 =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 { 0, 3, 7 },{ 1, 0, 9 },{ 1, 5, 8 },{ 3, 0, 6 },{ 3, 1, 5 },{ 4, 5, 1 },{ 5, 2, 2 } },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6,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6,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7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result;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result = matrix_transpose2(m);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(result);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3149773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====================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(0, 1, 9)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(0, 3, 6)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(1, 3, 5)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(2, 5, 2)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(3, 0, 7)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(5, 1, 8)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(5, 4, 1)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====================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1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</a:t>
            </a:r>
            <a:r>
              <a:rPr lang="en-US" altLang="ko-KR"/>
              <a:t>(pointer)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1"/>
            <a:ext cx="7742820" cy="6547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포인터</a:t>
            </a:r>
            <a:r>
              <a:rPr lang="en-US" altLang="ko-KR" dirty="0"/>
              <a:t>: </a:t>
            </a:r>
            <a:r>
              <a:rPr lang="ko-KR" altLang="en-US" dirty="0"/>
              <a:t>다른 변수의 주소를 가지고 있는 변수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751115" y="2844478"/>
            <a:ext cx="2443162" cy="2151062"/>
            <a:chOff x="2789" y="-112"/>
            <a:chExt cx="2624" cy="2432"/>
          </a:xfrm>
        </p:grpSpPr>
        <p:grpSp>
          <p:nvGrpSpPr>
            <p:cNvPr id="32789" name="Group 5"/>
            <p:cNvGrpSpPr>
              <a:grpSpLocks/>
            </p:cNvGrpSpPr>
            <p:nvPr/>
          </p:nvGrpSpPr>
          <p:grpSpPr bwMode="auto">
            <a:xfrm>
              <a:off x="3940" y="235"/>
              <a:ext cx="1052" cy="1037"/>
              <a:chOff x="330" y="1645"/>
              <a:chExt cx="866" cy="1037"/>
            </a:xfrm>
          </p:grpSpPr>
          <p:sp>
            <p:nvSpPr>
              <p:cNvPr id="32799" name="AutoShape 6"/>
              <p:cNvSpPr>
                <a:spLocks noChangeArrowheads="1"/>
              </p:cNvSpPr>
              <p:nvPr/>
            </p:nvSpPr>
            <p:spPr bwMode="auto">
              <a:xfrm rot="5400000">
                <a:off x="558" y="1550"/>
                <a:ext cx="430" cy="847"/>
              </a:xfrm>
              <a:prstGeom prst="triangle">
                <a:avLst>
                  <a:gd name="adj" fmla="val 48370"/>
                </a:avLst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solidFill>
                      <a:schemeClr val="bg1"/>
                    </a:solidFill>
                    <a:latin typeface="HY엽서L" pitchFamily="18" charset="-127"/>
                    <a:ea typeface="HY엽서L" pitchFamily="18" charset="-127"/>
                  </a:rPr>
                  <a:t>26</a:t>
                </a:r>
              </a:p>
            </p:txBody>
          </p:sp>
          <p:sp>
            <p:nvSpPr>
              <p:cNvPr id="32800" name="Rectangle 7"/>
              <p:cNvSpPr>
                <a:spLocks noChangeArrowheads="1"/>
              </p:cNvSpPr>
              <p:nvPr/>
            </p:nvSpPr>
            <p:spPr bwMode="auto">
              <a:xfrm>
                <a:off x="330" y="1645"/>
                <a:ext cx="56" cy="103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2790" name="AutoShape 8"/>
            <p:cNvSpPr>
              <a:spLocks noChangeArrowheads="1"/>
            </p:cNvSpPr>
            <p:nvPr/>
          </p:nvSpPr>
          <p:spPr bwMode="auto">
            <a:xfrm>
              <a:off x="3949" y="932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새굴림" pitchFamily="18" charset="-127"/>
                  <a:ea typeface="HY엽서L" pitchFamily="18" charset="-127"/>
                </a:rPr>
                <a:t>‘</a:t>
              </a:r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  <a:r>
                <a:rPr lang="en-US" altLang="ko-KR" sz="1400">
                  <a:latin typeface="새굴림" pitchFamily="18" charset="-127"/>
                  <a:ea typeface="HY엽서L" pitchFamily="18" charset="-127"/>
                </a:rPr>
                <a:t>’</a:t>
              </a:r>
              <a:endParaRPr lang="en-US" altLang="ko-KR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2791" name="Text Box 9"/>
            <p:cNvSpPr txBox="1">
              <a:spLocks noChangeArrowheads="1"/>
            </p:cNvSpPr>
            <p:nvPr/>
          </p:nvSpPr>
          <p:spPr bwMode="auto">
            <a:xfrm>
              <a:off x="4427" y="1792"/>
              <a:ext cx="986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Lucida Console" pitchFamily="49" charset="0"/>
                  <a:ea typeface="HY엽서L" pitchFamily="18" charset="-127"/>
                </a:rPr>
                <a:t>변수 </a:t>
              </a:r>
              <a:r>
                <a:rPr lang="en-US" altLang="ko-KR">
                  <a:latin typeface="Lucida Console" pitchFamily="49" charset="0"/>
                  <a:ea typeface="HY엽서L" pitchFamily="18" charset="-127"/>
                </a:rPr>
                <a:t>a</a:t>
              </a:r>
            </a:p>
          </p:txBody>
        </p:sp>
        <p:sp>
          <p:nvSpPr>
            <p:cNvPr id="32792" name="Line 10"/>
            <p:cNvSpPr>
              <a:spLocks noChangeShapeType="1"/>
            </p:cNvSpPr>
            <p:nvPr/>
          </p:nvSpPr>
          <p:spPr bwMode="auto">
            <a:xfrm flipH="1" flipV="1">
              <a:off x="4242" y="1588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3" name="Text Box 11"/>
            <p:cNvSpPr txBox="1">
              <a:spLocks noChangeArrowheads="1"/>
            </p:cNvSpPr>
            <p:nvPr/>
          </p:nvSpPr>
          <p:spPr bwMode="auto">
            <a:xfrm>
              <a:off x="4284" y="-112"/>
              <a:ext cx="689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Lucida Console" pitchFamily="49" charset="0"/>
                  <a:ea typeface="HY엽서L" pitchFamily="18" charset="-127"/>
                </a:rPr>
                <a:t>주소</a:t>
              </a:r>
            </a:p>
          </p:txBody>
        </p:sp>
        <p:sp>
          <p:nvSpPr>
            <p:cNvPr id="32794" name="Line 12"/>
            <p:cNvSpPr>
              <a:spLocks noChangeShapeType="1"/>
            </p:cNvSpPr>
            <p:nvPr/>
          </p:nvSpPr>
          <p:spPr bwMode="auto">
            <a:xfrm flipH="1">
              <a:off x="4242" y="119"/>
              <a:ext cx="4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5" name="AutoShape 13"/>
            <p:cNvSpPr>
              <a:spLocks noChangeArrowheads="1"/>
            </p:cNvSpPr>
            <p:nvPr/>
          </p:nvSpPr>
          <p:spPr bwMode="auto">
            <a:xfrm>
              <a:off x="2789" y="1010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26</a:t>
              </a:r>
            </a:p>
          </p:txBody>
        </p:sp>
        <p:sp>
          <p:nvSpPr>
            <p:cNvPr id="32796" name="Text Box 14"/>
            <p:cNvSpPr txBox="1">
              <a:spLocks noChangeArrowheads="1"/>
            </p:cNvSpPr>
            <p:nvPr/>
          </p:nvSpPr>
          <p:spPr bwMode="auto">
            <a:xfrm>
              <a:off x="3123" y="1905"/>
              <a:ext cx="123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dirty="0">
                  <a:latin typeface="Lucida Console" pitchFamily="49" charset="0"/>
                  <a:ea typeface="HY엽서L" pitchFamily="18" charset="-127"/>
                </a:rPr>
                <a:t>포인터 </a:t>
              </a:r>
              <a:r>
                <a:rPr lang="en-US" altLang="ko-KR" dirty="0">
                  <a:latin typeface="Lucida Console" pitchFamily="49" charset="0"/>
                  <a:ea typeface="HY엽서L" pitchFamily="18" charset="-127"/>
                </a:rPr>
                <a:t>p</a:t>
              </a:r>
            </a:p>
          </p:txBody>
        </p:sp>
        <p:sp>
          <p:nvSpPr>
            <p:cNvPr id="32797" name="Line 15"/>
            <p:cNvSpPr>
              <a:spLocks noChangeShapeType="1"/>
            </p:cNvSpPr>
            <p:nvPr/>
          </p:nvSpPr>
          <p:spPr bwMode="auto">
            <a:xfrm flipH="1" flipV="1">
              <a:off x="2938" y="1702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8" name="Line 16"/>
            <p:cNvSpPr>
              <a:spLocks noChangeShapeType="1"/>
            </p:cNvSpPr>
            <p:nvPr/>
          </p:nvSpPr>
          <p:spPr bwMode="auto">
            <a:xfrm>
              <a:off x="3181" y="1362"/>
              <a:ext cx="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2773" name="Text Box 17"/>
          <p:cNvSpPr txBox="1">
            <a:spLocks noChangeArrowheads="1"/>
          </p:cNvSpPr>
          <p:nvPr/>
        </p:nvSpPr>
        <p:spPr bwMode="auto">
          <a:xfrm>
            <a:off x="1012179" y="2560755"/>
            <a:ext cx="3554877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char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a='A';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algn="just" eaLnBrk="1" hangingPunct="1"/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char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*p;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algn="just" eaLnBrk="1" hangingPunct="1"/>
            <a:r>
              <a:rPr lang="en-US" altLang="ko-KR" sz="1600">
                <a:latin typeface="¹ÙÅÁ" charset="0"/>
                <a:ea typeface="굴림체" pitchFamily="49" charset="-127"/>
              </a:rPr>
              <a:t>p = &amp;a;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1</a:t>
            </a:r>
            <a:r>
              <a:rPr lang="ko-KR" altLang="en-US"/>
              <a:t>차원 배열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53825"/>
            <a:ext cx="8153400" cy="1015663"/>
          </a:xfr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 err="1">
                <a:latin typeface="+mn-lt"/>
                <a:ea typeface="+mj-ea"/>
                <a:cs typeface="+mn-cs"/>
              </a:rPr>
              <a:t>int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 list[6];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>
                <a:latin typeface="+mn-lt"/>
                <a:ea typeface="+mj-ea"/>
                <a:cs typeface="+mn-cs"/>
              </a:rPr>
              <a:t>list[0] = 100; 	// set </a:t>
            </a:r>
            <a:r>
              <a:rPr kumimoji="1" lang="ko-KR" altLang="en-US" sz="2000" dirty="0">
                <a:latin typeface="+mn-lt"/>
                <a:ea typeface="+mj-ea"/>
                <a:cs typeface="+mn-cs"/>
              </a:rPr>
              <a:t>연산에 해당된다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.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>
                <a:latin typeface="+mn-lt"/>
                <a:ea typeface="+mj-ea"/>
                <a:cs typeface="+mn-cs"/>
              </a:rPr>
              <a:t>value = list[0]; 	// get </a:t>
            </a:r>
            <a:r>
              <a:rPr kumimoji="1" lang="ko-KR" altLang="en-US" sz="2000" dirty="0">
                <a:latin typeface="+mn-lt"/>
                <a:ea typeface="+mj-ea"/>
                <a:cs typeface="+mn-cs"/>
              </a:rPr>
              <a:t>연산에 해당된다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609020"/>
            <a:ext cx="655320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</a:t>
            </a:r>
            <a:r>
              <a:rPr lang="en-US" altLang="ko-KR"/>
              <a:t>(pointer)</a:t>
            </a:r>
          </a:p>
        </p:txBody>
      </p:sp>
      <p:sp>
        <p:nvSpPr>
          <p:cNvPr id="32775" name="Text Box 19"/>
          <p:cNvSpPr txBox="1">
            <a:spLocks noChangeArrowheads="1"/>
          </p:cNvSpPr>
          <p:nvPr/>
        </p:nvSpPr>
        <p:spPr bwMode="auto">
          <a:xfrm>
            <a:off x="1016605" y="2663915"/>
            <a:ext cx="2744788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>
                <a:latin typeface="¹ÙÅÁ" charset="0"/>
                <a:ea typeface="굴림체" pitchFamily="49" charset="-127"/>
              </a:rPr>
              <a:t>*p= 'B';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710357"/>
            <a:ext cx="8153400" cy="4495800"/>
          </a:xfrm>
        </p:spPr>
        <p:txBody>
          <a:bodyPr/>
          <a:lstStyle/>
          <a:p>
            <a:r>
              <a:rPr lang="ko-KR" altLang="en-US" dirty="0"/>
              <a:t>포인터가 가리키는 내용의 변경</a:t>
            </a:r>
            <a:r>
              <a:rPr lang="en-US" altLang="ko-KR" dirty="0"/>
              <a:t>: * </a:t>
            </a:r>
            <a:r>
              <a:rPr lang="ko-KR" altLang="en-US" dirty="0"/>
              <a:t>연산자 사용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95" y="3203975"/>
            <a:ext cx="3669280" cy="22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90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포인터와 관련된 연산자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17663"/>
            <a:ext cx="7922840" cy="12262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 dirty="0">
                <a:latin typeface="Lucida Console" pitchFamily="49" charset="0"/>
              </a:rPr>
              <a:t>&amp; </a:t>
            </a:r>
            <a:r>
              <a:rPr lang="ko-KR" altLang="en-US" sz="2000" dirty="0">
                <a:latin typeface="Lucida Console" pitchFamily="49" charset="0"/>
              </a:rPr>
              <a:t>연산자</a:t>
            </a:r>
            <a:r>
              <a:rPr lang="en-US" altLang="ko-KR" sz="2000" dirty="0">
                <a:latin typeface="Lucida Console" pitchFamily="49" charset="0"/>
              </a:rPr>
              <a:t>: </a:t>
            </a:r>
            <a:r>
              <a:rPr lang="ko-KR" altLang="en-US" sz="2000" dirty="0">
                <a:latin typeface="Lucida Console" pitchFamily="49" charset="0"/>
              </a:rPr>
              <a:t>변수의 주소를 추출</a:t>
            </a:r>
          </a:p>
          <a:p>
            <a:pPr eaLnBrk="1" hangingPunct="1"/>
            <a:r>
              <a:rPr lang="ko-KR" altLang="en-US" sz="2000" dirty="0">
                <a:latin typeface="Lucida Console" pitchFamily="49" charset="0"/>
              </a:rPr>
              <a:t>* 연산자</a:t>
            </a:r>
            <a:r>
              <a:rPr lang="en-US" altLang="ko-KR" sz="2000" dirty="0">
                <a:latin typeface="Lucida Console" pitchFamily="49" charset="0"/>
              </a:rPr>
              <a:t>: </a:t>
            </a:r>
            <a:r>
              <a:rPr lang="ko-KR" altLang="en-US" sz="2000" dirty="0">
                <a:latin typeface="Lucida Console" pitchFamily="49" charset="0"/>
              </a:rPr>
              <a:t>포인터가 가리키는 곳의 내용을 추출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618910"/>
            <a:ext cx="452437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디양한 포인터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4333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/>
              <a:t>포인터의 종류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08717" y="2303875"/>
            <a:ext cx="7561262" cy="11264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p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 *pf; // pf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 *pc; // pc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함수의 매개변수로 포인터 사용하기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7493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err="1"/>
              <a:t>함수안에서</a:t>
            </a:r>
            <a:r>
              <a:rPr lang="ko-KR" altLang="en-US" dirty="0"/>
              <a:t> 매개변수로 전달된 포인터를 이용하여 외부 변수의 값 변경 가능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01570" y="2438890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swap(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 = 1, b = 2;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을 호출하기 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swap(&amp;a, &amp;b);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을 호출한 다음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배열과 포인터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523875"/>
          </a:xfrm>
        </p:spPr>
        <p:txBody>
          <a:bodyPr/>
          <a:lstStyle/>
          <a:p>
            <a:pPr eaLnBrk="1" hangingPunct="1"/>
            <a:r>
              <a:rPr lang="ko-KR" altLang="en-US"/>
              <a:t>배열의 이름</a:t>
            </a:r>
            <a:r>
              <a:rPr lang="en-US" altLang="ko-KR"/>
              <a:t>: </a:t>
            </a:r>
            <a:r>
              <a:rPr lang="ko-KR" altLang="en-US"/>
              <a:t>사실상의 포인터와 같은 역할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2618910"/>
            <a:ext cx="478155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46575" y="723900"/>
            <a:ext cx="7605713" cy="60016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6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get_integers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"6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개의 정수를 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++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&amp;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cal_sum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sum =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++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sum += *(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+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sum;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list[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get_integers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(list);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합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= %d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cal_sum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(list));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70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9" y="1719263"/>
            <a:ext cx="8057855" cy="161972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en-US" sz="2000" b="1" dirty="0">
                <a:solidFill>
                  <a:srgbClr val="FF3300"/>
                </a:solidFill>
              </a:rPr>
              <a:t>동적 메모리 할당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/>
              <a:t>프로그램의 실행 도중에 메모리를 할당 받는 것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/>
              <a:t>필요한 만큼만 할당을 받고 또 필요한 때에 사용하고 반납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/>
              <a:t>메모리를 매우 효율적으로 사용가능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51666"/>
            <a:ext cx="5130570" cy="223068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479425"/>
          </a:xfrm>
        </p:spPr>
        <p:txBody>
          <a:bodyPr/>
          <a:lstStyle/>
          <a:p>
            <a:pPr eaLnBrk="1" hangingPunct="1"/>
            <a:r>
              <a:rPr lang="ko-KR" altLang="en-US"/>
              <a:t>전형적인 동적 메모리 할당 코드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90574" y="2460625"/>
            <a:ext cx="7561263" cy="233910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main()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*pi;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pi = 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*)malloc(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)); 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메모리 할당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...	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>
                <a:latin typeface="Trebuchet MS" panose="020B0603020202020204" pitchFamily="34" charset="0"/>
                <a:ea typeface="굴림" panose="020B0600000101010101" pitchFamily="50" charset="-127"/>
              </a:rPr>
              <a:t>…		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</a:t>
            </a:r>
            <a:r>
              <a:rPr lang="ko-KR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 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사용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...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free(pi); </a:t>
            </a:r>
            <a:r>
              <a:rPr lang="en-US" altLang="ko-KR" sz="160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메모리</a:t>
            </a:r>
            <a:r>
              <a:rPr lang="ko-KR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반납</a:t>
            </a:r>
            <a:endParaRPr lang="en-US" altLang="en-US" sz="1600">
              <a:solidFill>
                <a:srgbClr val="FF33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 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12648" y="818710"/>
            <a:ext cx="7561262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MALLOC.C: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을 이용하여 정수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저장할 수 있는 동적 메모리를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할당하고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free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이용하여 메모리를 반납한다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10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p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메모리가 부족해서 할당할 수 없습니다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p[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p[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free(p);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477759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0 1 2 3 4 5 6 7 8 9</a:t>
            </a: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2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차원 배열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list[3][5];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393885"/>
            <a:ext cx="86201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3.6 </a:t>
            </a:r>
            <a:r>
              <a:rPr lang="ko-KR" altLang="en-US" dirty="0"/>
              <a:t>동적 메모리 할당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96525" y="1268760"/>
            <a:ext cx="5583238" cy="50520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1800" dirty="0"/>
              <a:t>프로그램이 메모리를 </a:t>
            </a:r>
            <a:r>
              <a:rPr lang="ko-KR" altLang="en-US" sz="1800" dirty="0" err="1"/>
              <a:t>할당받는</a:t>
            </a:r>
            <a:r>
              <a:rPr lang="ko-KR" altLang="en-US" sz="1800" dirty="0"/>
              <a:t> 방법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/>
              <a:t>정적 메모리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/>
              <a:t>동적 메모리 할당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1800" dirty="0"/>
              <a:t>정적 메모리 할당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/>
              <a:t>메모리의 크기는 프로그램이 시작하기 전에 결정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/>
              <a:t>프로그램의 수행 도중에 그 크기가 변경될 수 없다</a:t>
            </a:r>
            <a:r>
              <a:rPr lang="en-US" altLang="ko-KR" sz="1600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/>
              <a:t>만약 처음에 결정된 크기보다 더 큰 입력이 들어온다면 처리하지 못할 것이고 더 작은 입력이 들어온다면 남은 메모리 공간은 낭비될 것이다</a:t>
            </a:r>
            <a:r>
              <a:rPr lang="en-US" altLang="ko-KR" sz="1600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변수나 배열의 선언</a:t>
            </a:r>
            <a:br>
              <a:rPr lang="ko-KR" altLang="en-US" sz="1600" dirty="0"/>
            </a:br>
            <a:endParaRPr lang="ko-KR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dirty="0" err="1"/>
              <a:t>int</a:t>
            </a:r>
            <a:r>
              <a:rPr lang="en-US" altLang="ko-KR" sz="1600" dirty="0"/>
              <a:t> buffer[100];</a:t>
            </a:r>
            <a:br>
              <a:rPr lang="en-US" altLang="ko-KR" sz="1600" dirty="0"/>
            </a:br>
            <a:r>
              <a:rPr lang="en-US" altLang="ko-KR" sz="1600" dirty="0"/>
              <a:t>char name[] = “data structure";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1800" b="1" dirty="0">
                <a:solidFill>
                  <a:srgbClr val="FF3300"/>
                </a:solidFill>
              </a:rPr>
              <a:t>동적 메모리 할당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/>
              <a:t>프로그램의 실행 도중에 메모리를 </a:t>
            </a:r>
            <a:r>
              <a:rPr lang="ko-KR" altLang="en-US" sz="1600" dirty="0" err="1"/>
              <a:t>할당받는</a:t>
            </a:r>
            <a:r>
              <a:rPr lang="ko-KR" altLang="en-US" sz="1600" dirty="0"/>
              <a:t> 것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/>
              <a:t>필요한 만큼만 할당을 받고 또 필요한 때에 사용하고 반납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dirty="0"/>
              <a:t>메모리를 효율적으로 사용가</a:t>
            </a:r>
            <a:r>
              <a:rPr lang="ko-KR" altLang="en-US" dirty="0"/>
              <a:t>능</a:t>
            </a:r>
          </a:p>
        </p:txBody>
      </p:sp>
      <p:grpSp>
        <p:nvGrpSpPr>
          <p:cNvPr id="2" name="Group 6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642100" y="3429000"/>
            <a:ext cx="2066925" cy="2668588"/>
            <a:chOff x="2220" y="1747"/>
            <a:chExt cx="1302" cy="1681"/>
          </a:xfrm>
        </p:grpSpPr>
        <p:sp>
          <p:nvSpPr>
            <p:cNvPr id="41992" name="Freeform 10"/>
            <p:cNvSpPr>
              <a:spLocks/>
            </p:cNvSpPr>
            <p:nvPr/>
          </p:nvSpPr>
          <p:spPr bwMode="auto">
            <a:xfrm>
              <a:off x="2220" y="1747"/>
              <a:ext cx="1302" cy="1681"/>
            </a:xfrm>
            <a:custGeom>
              <a:avLst/>
              <a:gdLst>
                <a:gd name="T0" fmla="*/ 756 w 1302"/>
                <a:gd name="T1" fmla="*/ 21 h 1681"/>
                <a:gd name="T2" fmla="*/ 714 w 1302"/>
                <a:gd name="T3" fmla="*/ 39 h 1681"/>
                <a:gd name="T4" fmla="*/ 684 w 1302"/>
                <a:gd name="T5" fmla="*/ 69 h 1681"/>
                <a:gd name="T6" fmla="*/ 654 w 1302"/>
                <a:gd name="T7" fmla="*/ 135 h 1681"/>
                <a:gd name="T8" fmla="*/ 612 w 1302"/>
                <a:gd name="T9" fmla="*/ 281 h 1681"/>
                <a:gd name="T10" fmla="*/ 567 w 1302"/>
                <a:gd name="T11" fmla="*/ 371 h 1681"/>
                <a:gd name="T12" fmla="*/ 535 w 1302"/>
                <a:gd name="T13" fmla="*/ 404 h 1681"/>
                <a:gd name="T14" fmla="*/ 496 w 1302"/>
                <a:gd name="T15" fmla="*/ 422 h 1681"/>
                <a:gd name="T16" fmla="*/ 403 w 1302"/>
                <a:gd name="T17" fmla="*/ 428 h 1681"/>
                <a:gd name="T18" fmla="*/ 293 w 1302"/>
                <a:gd name="T19" fmla="*/ 431 h 1681"/>
                <a:gd name="T20" fmla="*/ 230 w 1302"/>
                <a:gd name="T21" fmla="*/ 449 h 1681"/>
                <a:gd name="T22" fmla="*/ 179 w 1302"/>
                <a:gd name="T23" fmla="*/ 491 h 1681"/>
                <a:gd name="T24" fmla="*/ 128 w 1302"/>
                <a:gd name="T25" fmla="*/ 598 h 1681"/>
                <a:gd name="T26" fmla="*/ 93 w 1302"/>
                <a:gd name="T27" fmla="*/ 715 h 1681"/>
                <a:gd name="T28" fmla="*/ 81 w 1302"/>
                <a:gd name="T29" fmla="*/ 826 h 1681"/>
                <a:gd name="T30" fmla="*/ 72 w 1302"/>
                <a:gd name="T31" fmla="*/ 897 h 1681"/>
                <a:gd name="T32" fmla="*/ 45 w 1302"/>
                <a:gd name="T33" fmla="*/ 963 h 1681"/>
                <a:gd name="T34" fmla="*/ 12 w 1302"/>
                <a:gd name="T35" fmla="*/ 1113 h 1681"/>
                <a:gd name="T36" fmla="*/ 3 w 1302"/>
                <a:gd name="T37" fmla="*/ 1241 h 1681"/>
                <a:gd name="T38" fmla="*/ 24 w 1302"/>
                <a:gd name="T39" fmla="*/ 1343 h 1681"/>
                <a:gd name="T40" fmla="*/ 66 w 1302"/>
                <a:gd name="T41" fmla="*/ 1451 h 1681"/>
                <a:gd name="T42" fmla="*/ 104 w 1302"/>
                <a:gd name="T43" fmla="*/ 1532 h 1681"/>
                <a:gd name="T44" fmla="*/ 152 w 1302"/>
                <a:gd name="T45" fmla="*/ 1609 h 1681"/>
                <a:gd name="T46" fmla="*/ 197 w 1302"/>
                <a:gd name="T47" fmla="*/ 1636 h 1681"/>
                <a:gd name="T48" fmla="*/ 311 w 1302"/>
                <a:gd name="T49" fmla="*/ 1624 h 1681"/>
                <a:gd name="T50" fmla="*/ 466 w 1302"/>
                <a:gd name="T51" fmla="*/ 1597 h 1681"/>
                <a:gd name="T52" fmla="*/ 567 w 1302"/>
                <a:gd name="T53" fmla="*/ 1600 h 1681"/>
                <a:gd name="T54" fmla="*/ 747 w 1302"/>
                <a:gd name="T55" fmla="*/ 1645 h 1681"/>
                <a:gd name="T56" fmla="*/ 881 w 1302"/>
                <a:gd name="T57" fmla="*/ 1681 h 1681"/>
                <a:gd name="T58" fmla="*/ 938 w 1302"/>
                <a:gd name="T59" fmla="*/ 1675 h 1681"/>
                <a:gd name="T60" fmla="*/ 1039 w 1302"/>
                <a:gd name="T61" fmla="*/ 1612 h 1681"/>
                <a:gd name="T62" fmla="*/ 1147 w 1302"/>
                <a:gd name="T63" fmla="*/ 1508 h 1681"/>
                <a:gd name="T64" fmla="*/ 1204 w 1302"/>
                <a:gd name="T65" fmla="*/ 1424 h 1681"/>
                <a:gd name="T66" fmla="*/ 1245 w 1302"/>
                <a:gd name="T67" fmla="*/ 1331 h 1681"/>
                <a:gd name="T68" fmla="*/ 1263 w 1302"/>
                <a:gd name="T69" fmla="*/ 1235 h 1681"/>
                <a:gd name="T70" fmla="*/ 1260 w 1302"/>
                <a:gd name="T71" fmla="*/ 1137 h 1681"/>
                <a:gd name="T72" fmla="*/ 1248 w 1302"/>
                <a:gd name="T73" fmla="*/ 993 h 1681"/>
                <a:gd name="T74" fmla="*/ 1260 w 1302"/>
                <a:gd name="T75" fmla="*/ 891 h 1681"/>
                <a:gd name="T76" fmla="*/ 1290 w 1302"/>
                <a:gd name="T77" fmla="*/ 766 h 1681"/>
                <a:gd name="T78" fmla="*/ 1302 w 1302"/>
                <a:gd name="T79" fmla="*/ 649 h 1681"/>
                <a:gd name="T80" fmla="*/ 1299 w 1302"/>
                <a:gd name="T81" fmla="*/ 547 h 1681"/>
                <a:gd name="T82" fmla="*/ 1260 w 1302"/>
                <a:gd name="T83" fmla="*/ 389 h 1681"/>
                <a:gd name="T84" fmla="*/ 1210 w 1302"/>
                <a:gd name="T85" fmla="*/ 290 h 1681"/>
                <a:gd name="T86" fmla="*/ 1174 w 1302"/>
                <a:gd name="T87" fmla="*/ 197 h 1681"/>
                <a:gd name="T88" fmla="*/ 1111 w 1302"/>
                <a:gd name="T89" fmla="*/ 99 h 1681"/>
                <a:gd name="T90" fmla="*/ 1018 w 1302"/>
                <a:gd name="T91" fmla="*/ 24 h 1681"/>
                <a:gd name="T92" fmla="*/ 914 w 1302"/>
                <a:gd name="T93" fmla="*/ 0 h 16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302" h="1681">
                  <a:moveTo>
                    <a:pt x="836" y="6"/>
                  </a:moveTo>
                  <a:lnTo>
                    <a:pt x="791" y="12"/>
                  </a:lnTo>
                  <a:lnTo>
                    <a:pt x="756" y="21"/>
                  </a:lnTo>
                  <a:lnTo>
                    <a:pt x="741" y="27"/>
                  </a:lnTo>
                  <a:lnTo>
                    <a:pt x="729" y="33"/>
                  </a:lnTo>
                  <a:lnTo>
                    <a:pt x="714" y="39"/>
                  </a:lnTo>
                  <a:lnTo>
                    <a:pt x="705" y="48"/>
                  </a:lnTo>
                  <a:lnTo>
                    <a:pt x="693" y="57"/>
                  </a:lnTo>
                  <a:lnTo>
                    <a:pt x="684" y="69"/>
                  </a:lnTo>
                  <a:lnTo>
                    <a:pt x="678" y="81"/>
                  </a:lnTo>
                  <a:lnTo>
                    <a:pt x="669" y="99"/>
                  </a:lnTo>
                  <a:lnTo>
                    <a:pt x="654" y="135"/>
                  </a:lnTo>
                  <a:lnTo>
                    <a:pt x="639" y="185"/>
                  </a:lnTo>
                  <a:lnTo>
                    <a:pt x="627" y="236"/>
                  </a:lnTo>
                  <a:lnTo>
                    <a:pt x="612" y="281"/>
                  </a:lnTo>
                  <a:lnTo>
                    <a:pt x="594" y="320"/>
                  </a:lnTo>
                  <a:lnTo>
                    <a:pt x="576" y="356"/>
                  </a:lnTo>
                  <a:lnTo>
                    <a:pt x="567" y="371"/>
                  </a:lnTo>
                  <a:lnTo>
                    <a:pt x="558" y="383"/>
                  </a:lnTo>
                  <a:lnTo>
                    <a:pt x="547" y="395"/>
                  </a:lnTo>
                  <a:lnTo>
                    <a:pt x="535" y="404"/>
                  </a:lnTo>
                  <a:lnTo>
                    <a:pt x="523" y="410"/>
                  </a:lnTo>
                  <a:lnTo>
                    <a:pt x="511" y="419"/>
                  </a:lnTo>
                  <a:lnTo>
                    <a:pt x="496" y="422"/>
                  </a:lnTo>
                  <a:lnTo>
                    <a:pt x="481" y="425"/>
                  </a:lnTo>
                  <a:lnTo>
                    <a:pt x="445" y="428"/>
                  </a:lnTo>
                  <a:lnTo>
                    <a:pt x="403" y="428"/>
                  </a:lnTo>
                  <a:lnTo>
                    <a:pt x="361" y="425"/>
                  </a:lnTo>
                  <a:lnTo>
                    <a:pt x="314" y="428"/>
                  </a:lnTo>
                  <a:lnTo>
                    <a:pt x="293" y="431"/>
                  </a:lnTo>
                  <a:lnTo>
                    <a:pt x="269" y="434"/>
                  </a:lnTo>
                  <a:lnTo>
                    <a:pt x="248" y="440"/>
                  </a:lnTo>
                  <a:lnTo>
                    <a:pt x="230" y="449"/>
                  </a:lnTo>
                  <a:lnTo>
                    <a:pt x="212" y="461"/>
                  </a:lnTo>
                  <a:lnTo>
                    <a:pt x="194" y="476"/>
                  </a:lnTo>
                  <a:lnTo>
                    <a:pt x="179" y="491"/>
                  </a:lnTo>
                  <a:lnTo>
                    <a:pt x="167" y="511"/>
                  </a:lnTo>
                  <a:lnTo>
                    <a:pt x="146" y="556"/>
                  </a:lnTo>
                  <a:lnTo>
                    <a:pt x="128" y="598"/>
                  </a:lnTo>
                  <a:lnTo>
                    <a:pt x="113" y="637"/>
                  </a:lnTo>
                  <a:lnTo>
                    <a:pt x="101" y="676"/>
                  </a:lnTo>
                  <a:lnTo>
                    <a:pt x="93" y="715"/>
                  </a:lnTo>
                  <a:lnTo>
                    <a:pt x="84" y="754"/>
                  </a:lnTo>
                  <a:lnTo>
                    <a:pt x="81" y="790"/>
                  </a:lnTo>
                  <a:lnTo>
                    <a:pt x="81" y="826"/>
                  </a:lnTo>
                  <a:lnTo>
                    <a:pt x="81" y="858"/>
                  </a:lnTo>
                  <a:lnTo>
                    <a:pt x="78" y="879"/>
                  </a:lnTo>
                  <a:lnTo>
                    <a:pt x="72" y="897"/>
                  </a:lnTo>
                  <a:lnTo>
                    <a:pt x="66" y="915"/>
                  </a:lnTo>
                  <a:lnTo>
                    <a:pt x="57" y="936"/>
                  </a:lnTo>
                  <a:lnTo>
                    <a:pt x="45" y="963"/>
                  </a:lnTo>
                  <a:lnTo>
                    <a:pt x="33" y="1002"/>
                  </a:lnTo>
                  <a:lnTo>
                    <a:pt x="21" y="1056"/>
                  </a:lnTo>
                  <a:lnTo>
                    <a:pt x="12" y="1113"/>
                  </a:lnTo>
                  <a:lnTo>
                    <a:pt x="3" y="1164"/>
                  </a:lnTo>
                  <a:lnTo>
                    <a:pt x="0" y="1205"/>
                  </a:lnTo>
                  <a:lnTo>
                    <a:pt x="3" y="1241"/>
                  </a:lnTo>
                  <a:lnTo>
                    <a:pt x="6" y="1277"/>
                  </a:lnTo>
                  <a:lnTo>
                    <a:pt x="12" y="1310"/>
                  </a:lnTo>
                  <a:lnTo>
                    <a:pt x="24" y="1343"/>
                  </a:lnTo>
                  <a:lnTo>
                    <a:pt x="39" y="1382"/>
                  </a:lnTo>
                  <a:lnTo>
                    <a:pt x="54" y="1418"/>
                  </a:lnTo>
                  <a:lnTo>
                    <a:pt x="66" y="1451"/>
                  </a:lnTo>
                  <a:lnTo>
                    <a:pt x="78" y="1478"/>
                  </a:lnTo>
                  <a:lnTo>
                    <a:pt x="90" y="1505"/>
                  </a:lnTo>
                  <a:lnTo>
                    <a:pt x="104" y="1532"/>
                  </a:lnTo>
                  <a:lnTo>
                    <a:pt x="116" y="1555"/>
                  </a:lnTo>
                  <a:lnTo>
                    <a:pt x="134" y="1582"/>
                  </a:lnTo>
                  <a:lnTo>
                    <a:pt x="152" y="1609"/>
                  </a:lnTo>
                  <a:lnTo>
                    <a:pt x="164" y="1624"/>
                  </a:lnTo>
                  <a:lnTo>
                    <a:pt x="179" y="1630"/>
                  </a:lnTo>
                  <a:lnTo>
                    <a:pt x="197" y="1636"/>
                  </a:lnTo>
                  <a:lnTo>
                    <a:pt x="215" y="1639"/>
                  </a:lnTo>
                  <a:lnTo>
                    <a:pt x="260" y="1636"/>
                  </a:lnTo>
                  <a:lnTo>
                    <a:pt x="311" y="1624"/>
                  </a:lnTo>
                  <a:lnTo>
                    <a:pt x="370" y="1612"/>
                  </a:lnTo>
                  <a:lnTo>
                    <a:pt x="433" y="1600"/>
                  </a:lnTo>
                  <a:lnTo>
                    <a:pt x="466" y="1597"/>
                  </a:lnTo>
                  <a:lnTo>
                    <a:pt x="499" y="1594"/>
                  </a:lnTo>
                  <a:lnTo>
                    <a:pt x="532" y="1597"/>
                  </a:lnTo>
                  <a:lnTo>
                    <a:pt x="567" y="1600"/>
                  </a:lnTo>
                  <a:lnTo>
                    <a:pt x="633" y="1612"/>
                  </a:lnTo>
                  <a:lnTo>
                    <a:pt x="693" y="1627"/>
                  </a:lnTo>
                  <a:lnTo>
                    <a:pt x="747" y="1645"/>
                  </a:lnTo>
                  <a:lnTo>
                    <a:pt x="794" y="1660"/>
                  </a:lnTo>
                  <a:lnTo>
                    <a:pt x="839" y="1675"/>
                  </a:lnTo>
                  <a:lnTo>
                    <a:pt x="881" y="1681"/>
                  </a:lnTo>
                  <a:lnTo>
                    <a:pt x="902" y="1681"/>
                  </a:lnTo>
                  <a:lnTo>
                    <a:pt x="920" y="1678"/>
                  </a:lnTo>
                  <a:lnTo>
                    <a:pt x="938" y="1675"/>
                  </a:lnTo>
                  <a:lnTo>
                    <a:pt x="956" y="1666"/>
                  </a:lnTo>
                  <a:lnTo>
                    <a:pt x="997" y="1642"/>
                  </a:lnTo>
                  <a:lnTo>
                    <a:pt x="1039" y="1612"/>
                  </a:lnTo>
                  <a:lnTo>
                    <a:pt x="1084" y="1576"/>
                  </a:lnTo>
                  <a:lnTo>
                    <a:pt x="1126" y="1532"/>
                  </a:lnTo>
                  <a:lnTo>
                    <a:pt x="1147" y="1508"/>
                  </a:lnTo>
                  <a:lnTo>
                    <a:pt x="1168" y="1481"/>
                  </a:lnTo>
                  <a:lnTo>
                    <a:pt x="1186" y="1454"/>
                  </a:lnTo>
                  <a:lnTo>
                    <a:pt x="1204" y="1424"/>
                  </a:lnTo>
                  <a:lnTo>
                    <a:pt x="1221" y="1394"/>
                  </a:lnTo>
                  <a:lnTo>
                    <a:pt x="1233" y="1364"/>
                  </a:lnTo>
                  <a:lnTo>
                    <a:pt x="1245" y="1331"/>
                  </a:lnTo>
                  <a:lnTo>
                    <a:pt x="1254" y="1295"/>
                  </a:lnTo>
                  <a:lnTo>
                    <a:pt x="1260" y="1265"/>
                  </a:lnTo>
                  <a:lnTo>
                    <a:pt x="1263" y="1235"/>
                  </a:lnTo>
                  <a:lnTo>
                    <a:pt x="1263" y="1208"/>
                  </a:lnTo>
                  <a:lnTo>
                    <a:pt x="1263" y="1182"/>
                  </a:lnTo>
                  <a:lnTo>
                    <a:pt x="1260" y="1137"/>
                  </a:lnTo>
                  <a:lnTo>
                    <a:pt x="1254" y="1092"/>
                  </a:lnTo>
                  <a:lnTo>
                    <a:pt x="1248" y="1044"/>
                  </a:lnTo>
                  <a:lnTo>
                    <a:pt x="1248" y="993"/>
                  </a:lnTo>
                  <a:lnTo>
                    <a:pt x="1248" y="963"/>
                  </a:lnTo>
                  <a:lnTo>
                    <a:pt x="1254" y="927"/>
                  </a:lnTo>
                  <a:lnTo>
                    <a:pt x="1260" y="891"/>
                  </a:lnTo>
                  <a:lnTo>
                    <a:pt x="1269" y="853"/>
                  </a:lnTo>
                  <a:lnTo>
                    <a:pt x="1281" y="808"/>
                  </a:lnTo>
                  <a:lnTo>
                    <a:pt x="1290" y="766"/>
                  </a:lnTo>
                  <a:lnTo>
                    <a:pt x="1296" y="727"/>
                  </a:lnTo>
                  <a:lnTo>
                    <a:pt x="1299" y="688"/>
                  </a:lnTo>
                  <a:lnTo>
                    <a:pt x="1302" y="649"/>
                  </a:lnTo>
                  <a:lnTo>
                    <a:pt x="1302" y="613"/>
                  </a:lnTo>
                  <a:lnTo>
                    <a:pt x="1302" y="580"/>
                  </a:lnTo>
                  <a:lnTo>
                    <a:pt x="1299" y="547"/>
                  </a:lnTo>
                  <a:lnTo>
                    <a:pt x="1290" y="488"/>
                  </a:lnTo>
                  <a:lnTo>
                    <a:pt x="1278" y="434"/>
                  </a:lnTo>
                  <a:lnTo>
                    <a:pt x="1260" y="389"/>
                  </a:lnTo>
                  <a:lnTo>
                    <a:pt x="1242" y="353"/>
                  </a:lnTo>
                  <a:lnTo>
                    <a:pt x="1224" y="320"/>
                  </a:lnTo>
                  <a:lnTo>
                    <a:pt x="1210" y="290"/>
                  </a:lnTo>
                  <a:lnTo>
                    <a:pt x="1198" y="260"/>
                  </a:lnTo>
                  <a:lnTo>
                    <a:pt x="1186" y="230"/>
                  </a:lnTo>
                  <a:lnTo>
                    <a:pt x="1174" y="197"/>
                  </a:lnTo>
                  <a:lnTo>
                    <a:pt x="1159" y="167"/>
                  </a:lnTo>
                  <a:lnTo>
                    <a:pt x="1138" y="135"/>
                  </a:lnTo>
                  <a:lnTo>
                    <a:pt x="1111" y="99"/>
                  </a:lnTo>
                  <a:lnTo>
                    <a:pt x="1081" y="69"/>
                  </a:lnTo>
                  <a:lnTo>
                    <a:pt x="1048" y="45"/>
                  </a:lnTo>
                  <a:lnTo>
                    <a:pt x="1018" y="24"/>
                  </a:lnTo>
                  <a:lnTo>
                    <a:pt x="986" y="12"/>
                  </a:lnTo>
                  <a:lnTo>
                    <a:pt x="950" y="3"/>
                  </a:lnTo>
                  <a:lnTo>
                    <a:pt x="914" y="0"/>
                  </a:lnTo>
                  <a:lnTo>
                    <a:pt x="878" y="0"/>
                  </a:lnTo>
                  <a:lnTo>
                    <a:pt x="836" y="6"/>
                  </a:lnTo>
                  <a:close/>
                </a:path>
              </a:pathLst>
            </a:custGeom>
            <a:solidFill>
              <a:srgbClr val="EF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3" name="Freeform 11"/>
            <p:cNvSpPr>
              <a:spLocks/>
            </p:cNvSpPr>
            <p:nvPr/>
          </p:nvSpPr>
          <p:spPr bwMode="auto">
            <a:xfrm>
              <a:off x="2280" y="1792"/>
              <a:ext cx="1167" cy="1591"/>
            </a:xfrm>
            <a:custGeom>
              <a:avLst/>
              <a:gdLst>
                <a:gd name="T0" fmla="*/ 209 w 1167"/>
                <a:gd name="T1" fmla="*/ 544 h 1591"/>
                <a:gd name="T2" fmla="*/ 131 w 1167"/>
                <a:gd name="T3" fmla="*/ 601 h 1591"/>
                <a:gd name="T4" fmla="*/ 122 w 1167"/>
                <a:gd name="T5" fmla="*/ 709 h 1591"/>
                <a:gd name="T6" fmla="*/ 137 w 1167"/>
                <a:gd name="T7" fmla="*/ 772 h 1591"/>
                <a:gd name="T8" fmla="*/ 164 w 1167"/>
                <a:gd name="T9" fmla="*/ 793 h 1591"/>
                <a:gd name="T10" fmla="*/ 161 w 1167"/>
                <a:gd name="T11" fmla="*/ 846 h 1591"/>
                <a:gd name="T12" fmla="*/ 128 w 1167"/>
                <a:gd name="T13" fmla="*/ 897 h 1591"/>
                <a:gd name="T14" fmla="*/ 74 w 1167"/>
                <a:gd name="T15" fmla="*/ 960 h 1591"/>
                <a:gd name="T16" fmla="*/ 50 w 1167"/>
                <a:gd name="T17" fmla="*/ 1035 h 1591"/>
                <a:gd name="T18" fmla="*/ 39 w 1167"/>
                <a:gd name="T19" fmla="*/ 1110 h 1591"/>
                <a:gd name="T20" fmla="*/ 0 w 1167"/>
                <a:gd name="T21" fmla="*/ 1223 h 1591"/>
                <a:gd name="T22" fmla="*/ 30 w 1167"/>
                <a:gd name="T23" fmla="*/ 1277 h 1591"/>
                <a:gd name="T24" fmla="*/ 39 w 1167"/>
                <a:gd name="T25" fmla="*/ 1349 h 1591"/>
                <a:gd name="T26" fmla="*/ 44 w 1167"/>
                <a:gd name="T27" fmla="*/ 1397 h 1591"/>
                <a:gd name="T28" fmla="*/ 101 w 1167"/>
                <a:gd name="T29" fmla="*/ 1439 h 1591"/>
                <a:gd name="T30" fmla="*/ 119 w 1167"/>
                <a:gd name="T31" fmla="*/ 1481 h 1591"/>
                <a:gd name="T32" fmla="*/ 134 w 1167"/>
                <a:gd name="T33" fmla="*/ 1555 h 1591"/>
                <a:gd name="T34" fmla="*/ 322 w 1167"/>
                <a:gd name="T35" fmla="*/ 1516 h 1591"/>
                <a:gd name="T36" fmla="*/ 609 w 1167"/>
                <a:gd name="T37" fmla="*/ 1513 h 1591"/>
                <a:gd name="T38" fmla="*/ 842 w 1167"/>
                <a:gd name="T39" fmla="*/ 1591 h 1591"/>
                <a:gd name="T40" fmla="*/ 902 w 1167"/>
                <a:gd name="T41" fmla="*/ 1540 h 1591"/>
                <a:gd name="T42" fmla="*/ 1066 w 1167"/>
                <a:gd name="T43" fmla="*/ 1337 h 1591"/>
                <a:gd name="T44" fmla="*/ 1111 w 1167"/>
                <a:gd name="T45" fmla="*/ 1220 h 1591"/>
                <a:gd name="T46" fmla="*/ 1164 w 1167"/>
                <a:gd name="T47" fmla="*/ 906 h 1591"/>
                <a:gd name="T48" fmla="*/ 1156 w 1167"/>
                <a:gd name="T49" fmla="*/ 712 h 1591"/>
                <a:gd name="T50" fmla="*/ 1167 w 1167"/>
                <a:gd name="T51" fmla="*/ 628 h 1591"/>
                <a:gd name="T52" fmla="*/ 1153 w 1167"/>
                <a:gd name="T53" fmla="*/ 365 h 1591"/>
                <a:gd name="T54" fmla="*/ 1084 w 1167"/>
                <a:gd name="T55" fmla="*/ 290 h 1591"/>
                <a:gd name="T56" fmla="*/ 1003 w 1167"/>
                <a:gd name="T57" fmla="*/ 257 h 1591"/>
                <a:gd name="T58" fmla="*/ 979 w 1167"/>
                <a:gd name="T59" fmla="*/ 188 h 1591"/>
                <a:gd name="T60" fmla="*/ 985 w 1167"/>
                <a:gd name="T61" fmla="*/ 111 h 1591"/>
                <a:gd name="T62" fmla="*/ 967 w 1167"/>
                <a:gd name="T63" fmla="*/ 87 h 1591"/>
                <a:gd name="T64" fmla="*/ 955 w 1167"/>
                <a:gd name="T65" fmla="*/ 39 h 1591"/>
                <a:gd name="T66" fmla="*/ 866 w 1167"/>
                <a:gd name="T67" fmla="*/ 3 h 1591"/>
                <a:gd name="T68" fmla="*/ 767 w 1167"/>
                <a:gd name="T69" fmla="*/ 9 h 1591"/>
                <a:gd name="T70" fmla="*/ 719 w 1167"/>
                <a:gd name="T71" fmla="*/ 39 h 1591"/>
                <a:gd name="T72" fmla="*/ 708 w 1167"/>
                <a:gd name="T73" fmla="*/ 69 h 1591"/>
                <a:gd name="T74" fmla="*/ 705 w 1167"/>
                <a:gd name="T75" fmla="*/ 99 h 1591"/>
                <a:gd name="T76" fmla="*/ 767 w 1167"/>
                <a:gd name="T77" fmla="*/ 197 h 1591"/>
                <a:gd name="T78" fmla="*/ 785 w 1167"/>
                <a:gd name="T79" fmla="*/ 305 h 1591"/>
                <a:gd name="T80" fmla="*/ 666 w 1167"/>
                <a:gd name="T81" fmla="*/ 481 h 1591"/>
                <a:gd name="T82" fmla="*/ 621 w 1167"/>
                <a:gd name="T83" fmla="*/ 469 h 1591"/>
                <a:gd name="T84" fmla="*/ 558 w 1167"/>
                <a:gd name="T85" fmla="*/ 395 h 1591"/>
                <a:gd name="T86" fmla="*/ 516 w 1167"/>
                <a:gd name="T87" fmla="*/ 404 h 1591"/>
                <a:gd name="T88" fmla="*/ 498 w 1167"/>
                <a:gd name="T89" fmla="*/ 434 h 1591"/>
                <a:gd name="T90" fmla="*/ 495 w 1167"/>
                <a:gd name="T91" fmla="*/ 601 h 1591"/>
                <a:gd name="T92" fmla="*/ 516 w 1167"/>
                <a:gd name="T93" fmla="*/ 679 h 1591"/>
                <a:gd name="T94" fmla="*/ 582 w 1167"/>
                <a:gd name="T95" fmla="*/ 730 h 1591"/>
                <a:gd name="T96" fmla="*/ 600 w 1167"/>
                <a:gd name="T97" fmla="*/ 754 h 1591"/>
                <a:gd name="T98" fmla="*/ 627 w 1167"/>
                <a:gd name="T99" fmla="*/ 787 h 1591"/>
                <a:gd name="T100" fmla="*/ 630 w 1167"/>
                <a:gd name="T101" fmla="*/ 1035 h 1591"/>
                <a:gd name="T102" fmla="*/ 528 w 1167"/>
                <a:gd name="T103" fmla="*/ 1065 h 1591"/>
                <a:gd name="T104" fmla="*/ 510 w 1167"/>
                <a:gd name="T105" fmla="*/ 999 h 1591"/>
                <a:gd name="T106" fmla="*/ 495 w 1167"/>
                <a:gd name="T107" fmla="*/ 936 h 1591"/>
                <a:gd name="T108" fmla="*/ 412 w 1167"/>
                <a:gd name="T109" fmla="*/ 864 h 1591"/>
                <a:gd name="T110" fmla="*/ 373 w 1167"/>
                <a:gd name="T111" fmla="*/ 799 h 1591"/>
                <a:gd name="T112" fmla="*/ 361 w 1167"/>
                <a:gd name="T113" fmla="*/ 685 h 1591"/>
                <a:gd name="T114" fmla="*/ 334 w 1167"/>
                <a:gd name="T115" fmla="*/ 595 h 159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7" h="1591">
                  <a:moveTo>
                    <a:pt x="286" y="532"/>
                  </a:moveTo>
                  <a:lnTo>
                    <a:pt x="277" y="532"/>
                  </a:lnTo>
                  <a:lnTo>
                    <a:pt x="268" y="532"/>
                  </a:lnTo>
                  <a:lnTo>
                    <a:pt x="257" y="535"/>
                  </a:lnTo>
                  <a:lnTo>
                    <a:pt x="245" y="535"/>
                  </a:lnTo>
                  <a:lnTo>
                    <a:pt x="230" y="538"/>
                  </a:lnTo>
                  <a:lnTo>
                    <a:pt x="218" y="541"/>
                  </a:lnTo>
                  <a:lnTo>
                    <a:pt x="209" y="544"/>
                  </a:lnTo>
                  <a:lnTo>
                    <a:pt x="203" y="547"/>
                  </a:lnTo>
                  <a:lnTo>
                    <a:pt x="194" y="550"/>
                  </a:lnTo>
                  <a:lnTo>
                    <a:pt x="185" y="556"/>
                  </a:lnTo>
                  <a:lnTo>
                    <a:pt x="173" y="565"/>
                  </a:lnTo>
                  <a:lnTo>
                    <a:pt x="161" y="574"/>
                  </a:lnTo>
                  <a:lnTo>
                    <a:pt x="149" y="583"/>
                  </a:lnTo>
                  <a:lnTo>
                    <a:pt x="140" y="592"/>
                  </a:lnTo>
                  <a:lnTo>
                    <a:pt x="131" y="601"/>
                  </a:lnTo>
                  <a:lnTo>
                    <a:pt x="128" y="604"/>
                  </a:lnTo>
                  <a:lnTo>
                    <a:pt x="128" y="610"/>
                  </a:lnTo>
                  <a:lnTo>
                    <a:pt x="125" y="622"/>
                  </a:lnTo>
                  <a:lnTo>
                    <a:pt x="125" y="637"/>
                  </a:lnTo>
                  <a:lnTo>
                    <a:pt x="122" y="655"/>
                  </a:lnTo>
                  <a:lnTo>
                    <a:pt x="122" y="673"/>
                  </a:lnTo>
                  <a:lnTo>
                    <a:pt x="119" y="691"/>
                  </a:lnTo>
                  <a:lnTo>
                    <a:pt x="122" y="709"/>
                  </a:lnTo>
                  <a:lnTo>
                    <a:pt x="125" y="721"/>
                  </a:lnTo>
                  <a:lnTo>
                    <a:pt x="128" y="730"/>
                  </a:lnTo>
                  <a:lnTo>
                    <a:pt x="131" y="739"/>
                  </a:lnTo>
                  <a:lnTo>
                    <a:pt x="134" y="748"/>
                  </a:lnTo>
                  <a:lnTo>
                    <a:pt x="137" y="757"/>
                  </a:lnTo>
                  <a:lnTo>
                    <a:pt x="137" y="763"/>
                  </a:lnTo>
                  <a:lnTo>
                    <a:pt x="137" y="769"/>
                  </a:lnTo>
                  <a:lnTo>
                    <a:pt x="137" y="772"/>
                  </a:lnTo>
                  <a:lnTo>
                    <a:pt x="137" y="775"/>
                  </a:lnTo>
                  <a:lnTo>
                    <a:pt x="140" y="775"/>
                  </a:lnTo>
                  <a:lnTo>
                    <a:pt x="143" y="775"/>
                  </a:lnTo>
                  <a:lnTo>
                    <a:pt x="146" y="778"/>
                  </a:lnTo>
                  <a:lnTo>
                    <a:pt x="149" y="781"/>
                  </a:lnTo>
                  <a:lnTo>
                    <a:pt x="155" y="784"/>
                  </a:lnTo>
                  <a:lnTo>
                    <a:pt x="158" y="790"/>
                  </a:lnTo>
                  <a:lnTo>
                    <a:pt x="164" y="793"/>
                  </a:lnTo>
                  <a:lnTo>
                    <a:pt x="167" y="799"/>
                  </a:lnTo>
                  <a:lnTo>
                    <a:pt x="167" y="805"/>
                  </a:lnTo>
                  <a:lnTo>
                    <a:pt x="167" y="810"/>
                  </a:lnTo>
                  <a:lnTo>
                    <a:pt x="167" y="819"/>
                  </a:lnTo>
                  <a:lnTo>
                    <a:pt x="167" y="825"/>
                  </a:lnTo>
                  <a:lnTo>
                    <a:pt x="164" y="834"/>
                  </a:lnTo>
                  <a:lnTo>
                    <a:pt x="164" y="840"/>
                  </a:lnTo>
                  <a:lnTo>
                    <a:pt x="161" y="846"/>
                  </a:lnTo>
                  <a:lnTo>
                    <a:pt x="158" y="852"/>
                  </a:lnTo>
                  <a:lnTo>
                    <a:pt x="155" y="855"/>
                  </a:lnTo>
                  <a:lnTo>
                    <a:pt x="152" y="861"/>
                  </a:lnTo>
                  <a:lnTo>
                    <a:pt x="149" y="867"/>
                  </a:lnTo>
                  <a:lnTo>
                    <a:pt x="143" y="876"/>
                  </a:lnTo>
                  <a:lnTo>
                    <a:pt x="137" y="882"/>
                  </a:lnTo>
                  <a:lnTo>
                    <a:pt x="134" y="891"/>
                  </a:lnTo>
                  <a:lnTo>
                    <a:pt x="128" y="897"/>
                  </a:lnTo>
                  <a:lnTo>
                    <a:pt x="122" y="903"/>
                  </a:lnTo>
                  <a:lnTo>
                    <a:pt x="116" y="909"/>
                  </a:lnTo>
                  <a:lnTo>
                    <a:pt x="110" y="918"/>
                  </a:lnTo>
                  <a:lnTo>
                    <a:pt x="104" y="924"/>
                  </a:lnTo>
                  <a:lnTo>
                    <a:pt x="95" y="936"/>
                  </a:lnTo>
                  <a:lnTo>
                    <a:pt x="86" y="945"/>
                  </a:lnTo>
                  <a:lnTo>
                    <a:pt x="80" y="954"/>
                  </a:lnTo>
                  <a:lnTo>
                    <a:pt x="74" y="960"/>
                  </a:lnTo>
                  <a:lnTo>
                    <a:pt x="68" y="966"/>
                  </a:lnTo>
                  <a:lnTo>
                    <a:pt x="65" y="972"/>
                  </a:lnTo>
                  <a:lnTo>
                    <a:pt x="62" y="981"/>
                  </a:lnTo>
                  <a:lnTo>
                    <a:pt x="59" y="990"/>
                  </a:lnTo>
                  <a:lnTo>
                    <a:pt x="56" y="1002"/>
                  </a:lnTo>
                  <a:lnTo>
                    <a:pt x="53" y="1014"/>
                  </a:lnTo>
                  <a:lnTo>
                    <a:pt x="53" y="1026"/>
                  </a:lnTo>
                  <a:lnTo>
                    <a:pt x="50" y="1035"/>
                  </a:lnTo>
                  <a:lnTo>
                    <a:pt x="47" y="1044"/>
                  </a:lnTo>
                  <a:lnTo>
                    <a:pt x="47" y="1053"/>
                  </a:lnTo>
                  <a:lnTo>
                    <a:pt x="44" y="1062"/>
                  </a:lnTo>
                  <a:lnTo>
                    <a:pt x="41" y="1074"/>
                  </a:lnTo>
                  <a:lnTo>
                    <a:pt x="41" y="1086"/>
                  </a:lnTo>
                  <a:lnTo>
                    <a:pt x="41" y="1095"/>
                  </a:lnTo>
                  <a:lnTo>
                    <a:pt x="39" y="1104"/>
                  </a:lnTo>
                  <a:lnTo>
                    <a:pt x="39" y="1110"/>
                  </a:lnTo>
                  <a:lnTo>
                    <a:pt x="9" y="1119"/>
                  </a:lnTo>
                  <a:lnTo>
                    <a:pt x="9" y="1122"/>
                  </a:lnTo>
                  <a:lnTo>
                    <a:pt x="6" y="1137"/>
                  </a:lnTo>
                  <a:lnTo>
                    <a:pt x="6" y="1154"/>
                  </a:lnTo>
                  <a:lnTo>
                    <a:pt x="3" y="1178"/>
                  </a:lnTo>
                  <a:lnTo>
                    <a:pt x="3" y="1202"/>
                  </a:lnTo>
                  <a:lnTo>
                    <a:pt x="0" y="1223"/>
                  </a:lnTo>
                  <a:lnTo>
                    <a:pt x="0" y="1241"/>
                  </a:lnTo>
                  <a:lnTo>
                    <a:pt x="3" y="1253"/>
                  </a:lnTo>
                  <a:lnTo>
                    <a:pt x="9" y="1262"/>
                  </a:lnTo>
                  <a:lnTo>
                    <a:pt x="12" y="1268"/>
                  </a:lnTo>
                  <a:lnTo>
                    <a:pt x="18" y="1271"/>
                  </a:lnTo>
                  <a:lnTo>
                    <a:pt x="21" y="1274"/>
                  </a:lnTo>
                  <a:lnTo>
                    <a:pt x="27" y="1277"/>
                  </a:lnTo>
                  <a:lnTo>
                    <a:pt x="30" y="1277"/>
                  </a:lnTo>
                  <a:lnTo>
                    <a:pt x="33" y="1277"/>
                  </a:lnTo>
                  <a:lnTo>
                    <a:pt x="41" y="1319"/>
                  </a:lnTo>
                  <a:lnTo>
                    <a:pt x="41" y="1325"/>
                  </a:lnTo>
                  <a:lnTo>
                    <a:pt x="39" y="1331"/>
                  </a:lnTo>
                  <a:lnTo>
                    <a:pt x="39" y="1340"/>
                  </a:lnTo>
                  <a:lnTo>
                    <a:pt x="39" y="1349"/>
                  </a:lnTo>
                  <a:lnTo>
                    <a:pt x="36" y="1355"/>
                  </a:lnTo>
                  <a:lnTo>
                    <a:pt x="36" y="1364"/>
                  </a:lnTo>
                  <a:lnTo>
                    <a:pt x="36" y="1370"/>
                  </a:lnTo>
                  <a:lnTo>
                    <a:pt x="36" y="1373"/>
                  </a:lnTo>
                  <a:lnTo>
                    <a:pt x="36" y="1379"/>
                  </a:lnTo>
                  <a:lnTo>
                    <a:pt x="39" y="1385"/>
                  </a:lnTo>
                  <a:lnTo>
                    <a:pt x="41" y="1391"/>
                  </a:lnTo>
                  <a:lnTo>
                    <a:pt x="44" y="1397"/>
                  </a:lnTo>
                  <a:lnTo>
                    <a:pt x="50" y="1403"/>
                  </a:lnTo>
                  <a:lnTo>
                    <a:pt x="59" y="1409"/>
                  </a:lnTo>
                  <a:lnTo>
                    <a:pt x="68" y="1415"/>
                  </a:lnTo>
                  <a:lnTo>
                    <a:pt x="74" y="1418"/>
                  </a:lnTo>
                  <a:lnTo>
                    <a:pt x="83" y="1424"/>
                  </a:lnTo>
                  <a:lnTo>
                    <a:pt x="89" y="1430"/>
                  </a:lnTo>
                  <a:lnTo>
                    <a:pt x="95" y="1436"/>
                  </a:lnTo>
                  <a:lnTo>
                    <a:pt x="101" y="1439"/>
                  </a:lnTo>
                  <a:lnTo>
                    <a:pt x="104" y="1442"/>
                  </a:lnTo>
                  <a:lnTo>
                    <a:pt x="104" y="1445"/>
                  </a:lnTo>
                  <a:lnTo>
                    <a:pt x="107" y="1445"/>
                  </a:lnTo>
                  <a:lnTo>
                    <a:pt x="107" y="1448"/>
                  </a:lnTo>
                  <a:lnTo>
                    <a:pt x="110" y="1454"/>
                  </a:lnTo>
                  <a:lnTo>
                    <a:pt x="110" y="1460"/>
                  </a:lnTo>
                  <a:lnTo>
                    <a:pt x="116" y="1472"/>
                  </a:lnTo>
                  <a:lnTo>
                    <a:pt x="119" y="1481"/>
                  </a:lnTo>
                  <a:lnTo>
                    <a:pt x="122" y="1493"/>
                  </a:lnTo>
                  <a:lnTo>
                    <a:pt x="122" y="1504"/>
                  </a:lnTo>
                  <a:lnTo>
                    <a:pt x="125" y="1513"/>
                  </a:lnTo>
                  <a:lnTo>
                    <a:pt x="125" y="1522"/>
                  </a:lnTo>
                  <a:lnTo>
                    <a:pt x="128" y="1531"/>
                  </a:lnTo>
                  <a:lnTo>
                    <a:pt x="131" y="1540"/>
                  </a:lnTo>
                  <a:lnTo>
                    <a:pt x="131" y="1549"/>
                  </a:lnTo>
                  <a:lnTo>
                    <a:pt x="134" y="1555"/>
                  </a:lnTo>
                  <a:lnTo>
                    <a:pt x="137" y="1561"/>
                  </a:lnTo>
                  <a:lnTo>
                    <a:pt x="137" y="1564"/>
                  </a:lnTo>
                  <a:lnTo>
                    <a:pt x="149" y="1561"/>
                  </a:lnTo>
                  <a:lnTo>
                    <a:pt x="179" y="1552"/>
                  </a:lnTo>
                  <a:lnTo>
                    <a:pt x="221" y="1543"/>
                  </a:lnTo>
                  <a:lnTo>
                    <a:pt x="268" y="1528"/>
                  </a:lnTo>
                  <a:lnTo>
                    <a:pt x="322" y="1516"/>
                  </a:lnTo>
                  <a:lnTo>
                    <a:pt x="373" y="1507"/>
                  </a:lnTo>
                  <a:lnTo>
                    <a:pt x="418" y="1501"/>
                  </a:lnTo>
                  <a:lnTo>
                    <a:pt x="451" y="1501"/>
                  </a:lnTo>
                  <a:lnTo>
                    <a:pt x="478" y="1504"/>
                  </a:lnTo>
                  <a:lnTo>
                    <a:pt x="507" y="1504"/>
                  </a:lnTo>
                  <a:lnTo>
                    <a:pt x="540" y="1507"/>
                  </a:lnTo>
                  <a:lnTo>
                    <a:pt x="573" y="1510"/>
                  </a:lnTo>
                  <a:lnTo>
                    <a:pt x="609" y="1513"/>
                  </a:lnTo>
                  <a:lnTo>
                    <a:pt x="642" y="1522"/>
                  </a:lnTo>
                  <a:lnTo>
                    <a:pt x="678" y="1531"/>
                  </a:lnTo>
                  <a:lnTo>
                    <a:pt x="713" y="1546"/>
                  </a:lnTo>
                  <a:lnTo>
                    <a:pt x="746" y="1564"/>
                  </a:lnTo>
                  <a:lnTo>
                    <a:pt x="776" y="1576"/>
                  </a:lnTo>
                  <a:lnTo>
                    <a:pt x="803" y="1582"/>
                  </a:lnTo>
                  <a:lnTo>
                    <a:pt x="824" y="1588"/>
                  </a:lnTo>
                  <a:lnTo>
                    <a:pt x="842" y="1591"/>
                  </a:lnTo>
                  <a:lnTo>
                    <a:pt x="857" y="1591"/>
                  </a:lnTo>
                  <a:lnTo>
                    <a:pt x="866" y="1591"/>
                  </a:lnTo>
                  <a:lnTo>
                    <a:pt x="869" y="1591"/>
                  </a:lnTo>
                  <a:lnTo>
                    <a:pt x="869" y="1588"/>
                  </a:lnTo>
                  <a:lnTo>
                    <a:pt x="875" y="1582"/>
                  </a:lnTo>
                  <a:lnTo>
                    <a:pt x="881" y="1570"/>
                  </a:lnTo>
                  <a:lnTo>
                    <a:pt x="890" y="1555"/>
                  </a:lnTo>
                  <a:lnTo>
                    <a:pt x="902" y="1540"/>
                  </a:lnTo>
                  <a:lnTo>
                    <a:pt x="920" y="1522"/>
                  </a:lnTo>
                  <a:lnTo>
                    <a:pt x="937" y="1501"/>
                  </a:lnTo>
                  <a:lnTo>
                    <a:pt x="958" y="1481"/>
                  </a:lnTo>
                  <a:lnTo>
                    <a:pt x="979" y="1457"/>
                  </a:lnTo>
                  <a:lnTo>
                    <a:pt x="1003" y="1430"/>
                  </a:lnTo>
                  <a:lnTo>
                    <a:pt x="1024" y="1400"/>
                  </a:lnTo>
                  <a:lnTo>
                    <a:pt x="1045" y="1367"/>
                  </a:lnTo>
                  <a:lnTo>
                    <a:pt x="1066" y="1337"/>
                  </a:lnTo>
                  <a:lnTo>
                    <a:pt x="1081" y="1310"/>
                  </a:lnTo>
                  <a:lnTo>
                    <a:pt x="1093" y="1289"/>
                  </a:lnTo>
                  <a:lnTo>
                    <a:pt x="1099" y="1274"/>
                  </a:lnTo>
                  <a:lnTo>
                    <a:pt x="1105" y="1262"/>
                  </a:lnTo>
                  <a:lnTo>
                    <a:pt x="1108" y="1250"/>
                  </a:lnTo>
                  <a:lnTo>
                    <a:pt x="1108" y="1238"/>
                  </a:lnTo>
                  <a:lnTo>
                    <a:pt x="1111" y="1229"/>
                  </a:lnTo>
                  <a:lnTo>
                    <a:pt x="1111" y="1220"/>
                  </a:lnTo>
                  <a:lnTo>
                    <a:pt x="1111" y="1214"/>
                  </a:lnTo>
                  <a:lnTo>
                    <a:pt x="1111" y="1211"/>
                  </a:lnTo>
                  <a:lnTo>
                    <a:pt x="1111" y="1208"/>
                  </a:lnTo>
                  <a:lnTo>
                    <a:pt x="1102" y="1160"/>
                  </a:lnTo>
                  <a:lnTo>
                    <a:pt x="1123" y="1053"/>
                  </a:lnTo>
                  <a:lnTo>
                    <a:pt x="1108" y="942"/>
                  </a:lnTo>
                  <a:lnTo>
                    <a:pt x="1164" y="915"/>
                  </a:lnTo>
                  <a:lnTo>
                    <a:pt x="1164" y="906"/>
                  </a:lnTo>
                  <a:lnTo>
                    <a:pt x="1164" y="888"/>
                  </a:lnTo>
                  <a:lnTo>
                    <a:pt x="1161" y="858"/>
                  </a:lnTo>
                  <a:lnTo>
                    <a:pt x="1159" y="825"/>
                  </a:lnTo>
                  <a:lnTo>
                    <a:pt x="1159" y="793"/>
                  </a:lnTo>
                  <a:lnTo>
                    <a:pt x="1156" y="760"/>
                  </a:lnTo>
                  <a:lnTo>
                    <a:pt x="1156" y="736"/>
                  </a:lnTo>
                  <a:lnTo>
                    <a:pt x="1156" y="721"/>
                  </a:lnTo>
                  <a:lnTo>
                    <a:pt x="1156" y="712"/>
                  </a:lnTo>
                  <a:lnTo>
                    <a:pt x="1156" y="703"/>
                  </a:lnTo>
                  <a:lnTo>
                    <a:pt x="1153" y="694"/>
                  </a:lnTo>
                  <a:lnTo>
                    <a:pt x="1153" y="685"/>
                  </a:lnTo>
                  <a:lnTo>
                    <a:pt x="1153" y="676"/>
                  </a:lnTo>
                  <a:lnTo>
                    <a:pt x="1150" y="670"/>
                  </a:lnTo>
                  <a:lnTo>
                    <a:pt x="1150" y="667"/>
                  </a:lnTo>
                  <a:lnTo>
                    <a:pt x="1167" y="628"/>
                  </a:lnTo>
                  <a:lnTo>
                    <a:pt x="1167" y="619"/>
                  </a:lnTo>
                  <a:lnTo>
                    <a:pt x="1167" y="589"/>
                  </a:lnTo>
                  <a:lnTo>
                    <a:pt x="1167" y="550"/>
                  </a:lnTo>
                  <a:lnTo>
                    <a:pt x="1167" y="502"/>
                  </a:lnTo>
                  <a:lnTo>
                    <a:pt x="1164" y="455"/>
                  </a:lnTo>
                  <a:lnTo>
                    <a:pt x="1161" y="413"/>
                  </a:lnTo>
                  <a:lnTo>
                    <a:pt x="1159" y="380"/>
                  </a:lnTo>
                  <a:lnTo>
                    <a:pt x="1153" y="365"/>
                  </a:lnTo>
                  <a:lnTo>
                    <a:pt x="1144" y="356"/>
                  </a:lnTo>
                  <a:lnTo>
                    <a:pt x="1132" y="344"/>
                  </a:lnTo>
                  <a:lnTo>
                    <a:pt x="1123" y="332"/>
                  </a:lnTo>
                  <a:lnTo>
                    <a:pt x="1111" y="320"/>
                  </a:lnTo>
                  <a:lnTo>
                    <a:pt x="1099" y="308"/>
                  </a:lnTo>
                  <a:lnTo>
                    <a:pt x="1090" y="299"/>
                  </a:lnTo>
                  <a:lnTo>
                    <a:pt x="1084" y="293"/>
                  </a:lnTo>
                  <a:lnTo>
                    <a:pt x="1084" y="290"/>
                  </a:lnTo>
                  <a:lnTo>
                    <a:pt x="1033" y="260"/>
                  </a:lnTo>
                  <a:lnTo>
                    <a:pt x="1030" y="260"/>
                  </a:lnTo>
                  <a:lnTo>
                    <a:pt x="1027" y="260"/>
                  </a:lnTo>
                  <a:lnTo>
                    <a:pt x="1024" y="263"/>
                  </a:lnTo>
                  <a:lnTo>
                    <a:pt x="1018" y="263"/>
                  </a:lnTo>
                  <a:lnTo>
                    <a:pt x="1015" y="263"/>
                  </a:lnTo>
                  <a:lnTo>
                    <a:pt x="1009" y="260"/>
                  </a:lnTo>
                  <a:lnTo>
                    <a:pt x="1003" y="257"/>
                  </a:lnTo>
                  <a:lnTo>
                    <a:pt x="997" y="254"/>
                  </a:lnTo>
                  <a:lnTo>
                    <a:pt x="994" y="248"/>
                  </a:lnTo>
                  <a:lnTo>
                    <a:pt x="991" y="239"/>
                  </a:lnTo>
                  <a:lnTo>
                    <a:pt x="988" y="227"/>
                  </a:lnTo>
                  <a:lnTo>
                    <a:pt x="985" y="215"/>
                  </a:lnTo>
                  <a:lnTo>
                    <a:pt x="982" y="206"/>
                  </a:lnTo>
                  <a:lnTo>
                    <a:pt x="982" y="194"/>
                  </a:lnTo>
                  <a:lnTo>
                    <a:pt x="979" y="188"/>
                  </a:lnTo>
                  <a:lnTo>
                    <a:pt x="979" y="185"/>
                  </a:lnTo>
                  <a:lnTo>
                    <a:pt x="979" y="182"/>
                  </a:lnTo>
                  <a:lnTo>
                    <a:pt x="982" y="176"/>
                  </a:lnTo>
                  <a:lnTo>
                    <a:pt x="982" y="164"/>
                  </a:lnTo>
                  <a:lnTo>
                    <a:pt x="985" y="149"/>
                  </a:lnTo>
                  <a:lnTo>
                    <a:pt x="985" y="137"/>
                  </a:lnTo>
                  <a:lnTo>
                    <a:pt x="985" y="122"/>
                  </a:lnTo>
                  <a:lnTo>
                    <a:pt x="985" y="111"/>
                  </a:lnTo>
                  <a:lnTo>
                    <a:pt x="982" y="105"/>
                  </a:lnTo>
                  <a:lnTo>
                    <a:pt x="979" y="99"/>
                  </a:lnTo>
                  <a:lnTo>
                    <a:pt x="979" y="96"/>
                  </a:lnTo>
                  <a:lnTo>
                    <a:pt x="976" y="93"/>
                  </a:lnTo>
                  <a:lnTo>
                    <a:pt x="973" y="90"/>
                  </a:lnTo>
                  <a:lnTo>
                    <a:pt x="970" y="87"/>
                  </a:lnTo>
                  <a:lnTo>
                    <a:pt x="967" y="87"/>
                  </a:lnTo>
                  <a:lnTo>
                    <a:pt x="967" y="84"/>
                  </a:lnTo>
                  <a:lnTo>
                    <a:pt x="967" y="81"/>
                  </a:lnTo>
                  <a:lnTo>
                    <a:pt x="967" y="72"/>
                  </a:lnTo>
                  <a:lnTo>
                    <a:pt x="967" y="66"/>
                  </a:lnTo>
                  <a:lnTo>
                    <a:pt x="964" y="57"/>
                  </a:lnTo>
                  <a:lnTo>
                    <a:pt x="961" y="48"/>
                  </a:lnTo>
                  <a:lnTo>
                    <a:pt x="955" y="39"/>
                  </a:lnTo>
                  <a:lnTo>
                    <a:pt x="943" y="30"/>
                  </a:lnTo>
                  <a:lnTo>
                    <a:pt x="932" y="24"/>
                  </a:lnTo>
                  <a:lnTo>
                    <a:pt x="920" y="18"/>
                  </a:lnTo>
                  <a:lnTo>
                    <a:pt x="908" y="12"/>
                  </a:lnTo>
                  <a:lnTo>
                    <a:pt x="896" y="9"/>
                  </a:lnTo>
                  <a:lnTo>
                    <a:pt x="884" y="6"/>
                  </a:lnTo>
                  <a:lnTo>
                    <a:pt x="875" y="3"/>
                  </a:lnTo>
                  <a:lnTo>
                    <a:pt x="866" y="3"/>
                  </a:lnTo>
                  <a:lnTo>
                    <a:pt x="860" y="0"/>
                  </a:lnTo>
                  <a:lnTo>
                    <a:pt x="851" y="0"/>
                  </a:lnTo>
                  <a:lnTo>
                    <a:pt x="839" y="3"/>
                  </a:lnTo>
                  <a:lnTo>
                    <a:pt x="824" y="3"/>
                  </a:lnTo>
                  <a:lnTo>
                    <a:pt x="806" y="3"/>
                  </a:lnTo>
                  <a:lnTo>
                    <a:pt x="791" y="6"/>
                  </a:lnTo>
                  <a:lnTo>
                    <a:pt x="779" y="6"/>
                  </a:lnTo>
                  <a:lnTo>
                    <a:pt x="767" y="9"/>
                  </a:lnTo>
                  <a:lnTo>
                    <a:pt x="761" y="9"/>
                  </a:lnTo>
                  <a:lnTo>
                    <a:pt x="758" y="12"/>
                  </a:lnTo>
                  <a:lnTo>
                    <a:pt x="749" y="15"/>
                  </a:lnTo>
                  <a:lnTo>
                    <a:pt x="743" y="21"/>
                  </a:lnTo>
                  <a:lnTo>
                    <a:pt x="737" y="27"/>
                  </a:lnTo>
                  <a:lnTo>
                    <a:pt x="728" y="30"/>
                  </a:lnTo>
                  <a:lnTo>
                    <a:pt x="722" y="36"/>
                  </a:lnTo>
                  <a:lnTo>
                    <a:pt x="719" y="39"/>
                  </a:lnTo>
                  <a:lnTo>
                    <a:pt x="734" y="54"/>
                  </a:lnTo>
                  <a:lnTo>
                    <a:pt x="731" y="57"/>
                  </a:lnTo>
                  <a:lnTo>
                    <a:pt x="728" y="57"/>
                  </a:lnTo>
                  <a:lnTo>
                    <a:pt x="725" y="60"/>
                  </a:lnTo>
                  <a:lnTo>
                    <a:pt x="719" y="63"/>
                  </a:lnTo>
                  <a:lnTo>
                    <a:pt x="713" y="66"/>
                  </a:lnTo>
                  <a:lnTo>
                    <a:pt x="708" y="69"/>
                  </a:lnTo>
                  <a:lnTo>
                    <a:pt x="705" y="72"/>
                  </a:lnTo>
                  <a:lnTo>
                    <a:pt x="702" y="75"/>
                  </a:lnTo>
                  <a:lnTo>
                    <a:pt x="702" y="78"/>
                  </a:lnTo>
                  <a:lnTo>
                    <a:pt x="702" y="84"/>
                  </a:lnTo>
                  <a:lnTo>
                    <a:pt x="702" y="87"/>
                  </a:lnTo>
                  <a:lnTo>
                    <a:pt x="705" y="90"/>
                  </a:lnTo>
                  <a:lnTo>
                    <a:pt x="705" y="96"/>
                  </a:lnTo>
                  <a:lnTo>
                    <a:pt x="705" y="99"/>
                  </a:lnTo>
                  <a:lnTo>
                    <a:pt x="708" y="99"/>
                  </a:lnTo>
                  <a:lnTo>
                    <a:pt x="708" y="125"/>
                  </a:lnTo>
                  <a:lnTo>
                    <a:pt x="755" y="119"/>
                  </a:lnTo>
                  <a:lnTo>
                    <a:pt x="758" y="158"/>
                  </a:lnTo>
                  <a:lnTo>
                    <a:pt x="758" y="164"/>
                  </a:lnTo>
                  <a:lnTo>
                    <a:pt x="761" y="176"/>
                  </a:lnTo>
                  <a:lnTo>
                    <a:pt x="767" y="197"/>
                  </a:lnTo>
                  <a:lnTo>
                    <a:pt x="773" y="221"/>
                  </a:lnTo>
                  <a:lnTo>
                    <a:pt x="776" y="245"/>
                  </a:lnTo>
                  <a:lnTo>
                    <a:pt x="782" y="266"/>
                  </a:lnTo>
                  <a:lnTo>
                    <a:pt x="785" y="284"/>
                  </a:lnTo>
                  <a:lnTo>
                    <a:pt x="788" y="293"/>
                  </a:lnTo>
                  <a:lnTo>
                    <a:pt x="788" y="296"/>
                  </a:lnTo>
                  <a:lnTo>
                    <a:pt x="788" y="299"/>
                  </a:lnTo>
                  <a:lnTo>
                    <a:pt x="785" y="305"/>
                  </a:lnTo>
                  <a:lnTo>
                    <a:pt x="785" y="308"/>
                  </a:lnTo>
                  <a:lnTo>
                    <a:pt x="782" y="311"/>
                  </a:lnTo>
                  <a:lnTo>
                    <a:pt x="782" y="314"/>
                  </a:lnTo>
                  <a:lnTo>
                    <a:pt x="734" y="350"/>
                  </a:lnTo>
                  <a:lnTo>
                    <a:pt x="666" y="481"/>
                  </a:lnTo>
                  <a:lnTo>
                    <a:pt x="660" y="481"/>
                  </a:lnTo>
                  <a:lnTo>
                    <a:pt x="654" y="481"/>
                  </a:lnTo>
                  <a:lnTo>
                    <a:pt x="648" y="478"/>
                  </a:lnTo>
                  <a:lnTo>
                    <a:pt x="642" y="475"/>
                  </a:lnTo>
                  <a:lnTo>
                    <a:pt x="633" y="475"/>
                  </a:lnTo>
                  <a:lnTo>
                    <a:pt x="627" y="472"/>
                  </a:lnTo>
                  <a:lnTo>
                    <a:pt x="624" y="472"/>
                  </a:lnTo>
                  <a:lnTo>
                    <a:pt x="621" y="469"/>
                  </a:lnTo>
                  <a:lnTo>
                    <a:pt x="615" y="466"/>
                  </a:lnTo>
                  <a:lnTo>
                    <a:pt x="612" y="466"/>
                  </a:lnTo>
                  <a:lnTo>
                    <a:pt x="609" y="463"/>
                  </a:lnTo>
                  <a:lnTo>
                    <a:pt x="606" y="461"/>
                  </a:lnTo>
                  <a:lnTo>
                    <a:pt x="603" y="458"/>
                  </a:lnTo>
                  <a:lnTo>
                    <a:pt x="600" y="458"/>
                  </a:lnTo>
                  <a:lnTo>
                    <a:pt x="558" y="395"/>
                  </a:lnTo>
                  <a:lnTo>
                    <a:pt x="555" y="395"/>
                  </a:lnTo>
                  <a:lnTo>
                    <a:pt x="552" y="395"/>
                  </a:lnTo>
                  <a:lnTo>
                    <a:pt x="546" y="395"/>
                  </a:lnTo>
                  <a:lnTo>
                    <a:pt x="540" y="395"/>
                  </a:lnTo>
                  <a:lnTo>
                    <a:pt x="531" y="398"/>
                  </a:lnTo>
                  <a:lnTo>
                    <a:pt x="525" y="398"/>
                  </a:lnTo>
                  <a:lnTo>
                    <a:pt x="519" y="401"/>
                  </a:lnTo>
                  <a:lnTo>
                    <a:pt x="516" y="404"/>
                  </a:lnTo>
                  <a:lnTo>
                    <a:pt x="513" y="407"/>
                  </a:lnTo>
                  <a:lnTo>
                    <a:pt x="510" y="410"/>
                  </a:lnTo>
                  <a:lnTo>
                    <a:pt x="507" y="416"/>
                  </a:lnTo>
                  <a:lnTo>
                    <a:pt x="504" y="419"/>
                  </a:lnTo>
                  <a:lnTo>
                    <a:pt x="501" y="425"/>
                  </a:lnTo>
                  <a:lnTo>
                    <a:pt x="501" y="428"/>
                  </a:lnTo>
                  <a:lnTo>
                    <a:pt x="498" y="431"/>
                  </a:lnTo>
                  <a:lnTo>
                    <a:pt x="498" y="434"/>
                  </a:lnTo>
                  <a:lnTo>
                    <a:pt x="519" y="472"/>
                  </a:lnTo>
                  <a:lnTo>
                    <a:pt x="484" y="535"/>
                  </a:lnTo>
                  <a:lnTo>
                    <a:pt x="495" y="577"/>
                  </a:lnTo>
                  <a:lnTo>
                    <a:pt x="495" y="580"/>
                  </a:lnTo>
                  <a:lnTo>
                    <a:pt x="495" y="583"/>
                  </a:lnTo>
                  <a:lnTo>
                    <a:pt x="495" y="586"/>
                  </a:lnTo>
                  <a:lnTo>
                    <a:pt x="495" y="592"/>
                  </a:lnTo>
                  <a:lnTo>
                    <a:pt x="495" y="601"/>
                  </a:lnTo>
                  <a:lnTo>
                    <a:pt x="495" y="607"/>
                  </a:lnTo>
                  <a:lnTo>
                    <a:pt x="495" y="616"/>
                  </a:lnTo>
                  <a:lnTo>
                    <a:pt x="495" y="622"/>
                  </a:lnTo>
                  <a:lnTo>
                    <a:pt x="495" y="631"/>
                  </a:lnTo>
                  <a:lnTo>
                    <a:pt x="498" y="643"/>
                  </a:lnTo>
                  <a:lnTo>
                    <a:pt x="504" y="655"/>
                  </a:lnTo>
                  <a:lnTo>
                    <a:pt x="510" y="667"/>
                  </a:lnTo>
                  <a:lnTo>
                    <a:pt x="516" y="679"/>
                  </a:lnTo>
                  <a:lnTo>
                    <a:pt x="525" y="691"/>
                  </a:lnTo>
                  <a:lnTo>
                    <a:pt x="534" y="700"/>
                  </a:lnTo>
                  <a:lnTo>
                    <a:pt x="543" y="706"/>
                  </a:lnTo>
                  <a:lnTo>
                    <a:pt x="552" y="712"/>
                  </a:lnTo>
                  <a:lnTo>
                    <a:pt x="561" y="715"/>
                  </a:lnTo>
                  <a:lnTo>
                    <a:pt x="567" y="721"/>
                  </a:lnTo>
                  <a:lnTo>
                    <a:pt x="576" y="727"/>
                  </a:lnTo>
                  <a:lnTo>
                    <a:pt x="582" y="730"/>
                  </a:lnTo>
                  <a:lnTo>
                    <a:pt x="585" y="733"/>
                  </a:lnTo>
                  <a:lnTo>
                    <a:pt x="588" y="736"/>
                  </a:lnTo>
                  <a:lnTo>
                    <a:pt x="591" y="736"/>
                  </a:lnTo>
                  <a:lnTo>
                    <a:pt x="591" y="739"/>
                  </a:lnTo>
                  <a:lnTo>
                    <a:pt x="591" y="742"/>
                  </a:lnTo>
                  <a:lnTo>
                    <a:pt x="594" y="745"/>
                  </a:lnTo>
                  <a:lnTo>
                    <a:pt x="597" y="748"/>
                  </a:lnTo>
                  <a:lnTo>
                    <a:pt x="600" y="754"/>
                  </a:lnTo>
                  <a:lnTo>
                    <a:pt x="603" y="760"/>
                  </a:lnTo>
                  <a:lnTo>
                    <a:pt x="606" y="763"/>
                  </a:lnTo>
                  <a:lnTo>
                    <a:pt x="606" y="766"/>
                  </a:lnTo>
                  <a:lnTo>
                    <a:pt x="609" y="772"/>
                  </a:lnTo>
                  <a:lnTo>
                    <a:pt x="612" y="775"/>
                  </a:lnTo>
                  <a:lnTo>
                    <a:pt x="615" y="778"/>
                  </a:lnTo>
                  <a:lnTo>
                    <a:pt x="621" y="784"/>
                  </a:lnTo>
                  <a:lnTo>
                    <a:pt x="627" y="787"/>
                  </a:lnTo>
                  <a:lnTo>
                    <a:pt x="630" y="790"/>
                  </a:lnTo>
                  <a:lnTo>
                    <a:pt x="633" y="790"/>
                  </a:lnTo>
                  <a:lnTo>
                    <a:pt x="636" y="793"/>
                  </a:lnTo>
                  <a:lnTo>
                    <a:pt x="696" y="808"/>
                  </a:lnTo>
                  <a:lnTo>
                    <a:pt x="705" y="849"/>
                  </a:lnTo>
                  <a:lnTo>
                    <a:pt x="690" y="1056"/>
                  </a:lnTo>
                  <a:lnTo>
                    <a:pt x="654" y="1038"/>
                  </a:lnTo>
                  <a:lnTo>
                    <a:pt x="630" y="1035"/>
                  </a:lnTo>
                  <a:lnTo>
                    <a:pt x="570" y="1134"/>
                  </a:lnTo>
                  <a:lnTo>
                    <a:pt x="546" y="1140"/>
                  </a:lnTo>
                  <a:lnTo>
                    <a:pt x="543" y="1137"/>
                  </a:lnTo>
                  <a:lnTo>
                    <a:pt x="543" y="1128"/>
                  </a:lnTo>
                  <a:lnTo>
                    <a:pt x="540" y="1113"/>
                  </a:lnTo>
                  <a:lnTo>
                    <a:pt x="537" y="1098"/>
                  </a:lnTo>
                  <a:lnTo>
                    <a:pt x="531" y="1080"/>
                  </a:lnTo>
                  <a:lnTo>
                    <a:pt x="528" y="1065"/>
                  </a:lnTo>
                  <a:lnTo>
                    <a:pt x="525" y="1050"/>
                  </a:lnTo>
                  <a:lnTo>
                    <a:pt x="525" y="1041"/>
                  </a:lnTo>
                  <a:lnTo>
                    <a:pt x="522" y="1035"/>
                  </a:lnTo>
                  <a:lnTo>
                    <a:pt x="519" y="1026"/>
                  </a:lnTo>
                  <a:lnTo>
                    <a:pt x="519" y="1020"/>
                  </a:lnTo>
                  <a:lnTo>
                    <a:pt x="516" y="1011"/>
                  </a:lnTo>
                  <a:lnTo>
                    <a:pt x="513" y="1005"/>
                  </a:lnTo>
                  <a:lnTo>
                    <a:pt x="510" y="999"/>
                  </a:lnTo>
                  <a:lnTo>
                    <a:pt x="510" y="993"/>
                  </a:lnTo>
                  <a:lnTo>
                    <a:pt x="507" y="990"/>
                  </a:lnTo>
                  <a:lnTo>
                    <a:pt x="507" y="984"/>
                  </a:lnTo>
                  <a:lnTo>
                    <a:pt x="504" y="972"/>
                  </a:lnTo>
                  <a:lnTo>
                    <a:pt x="501" y="960"/>
                  </a:lnTo>
                  <a:lnTo>
                    <a:pt x="498" y="948"/>
                  </a:lnTo>
                  <a:lnTo>
                    <a:pt x="495" y="936"/>
                  </a:lnTo>
                  <a:lnTo>
                    <a:pt x="492" y="927"/>
                  </a:lnTo>
                  <a:lnTo>
                    <a:pt x="489" y="921"/>
                  </a:lnTo>
                  <a:lnTo>
                    <a:pt x="487" y="918"/>
                  </a:lnTo>
                  <a:lnTo>
                    <a:pt x="475" y="909"/>
                  </a:lnTo>
                  <a:lnTo>
                    <a:pt x="460" y="897"/>
                  </a:lnTo>
                  <a:lnTo>
                    <a:pt x="442" y="885"/>
                  </a:lnTo>
                  <a:lnTo>
                    <a:pt x="427" y="873"/>
                  </a:lnTo>
                  <a:lnTo>
                    <a:pt x="412" y="864"/>
                  </a:lnTo>
                  <a:lnTo>
                    <a:pt x="403" y="858"/>
                  </a:lnTo>
                  <a:lnTo>
                    <a:pt x="400" y="855"/>
                  </a:lnTo>
                  <a:lnTo>
                    <a:pt x="364" y="822"/>
                  </a:lnTo>
                  <a:lnTo>
                    <a:pt x="364" y="819"/>
                  </a:lnTo>
                  <a:lnTo>
                    <a:pt x="367" y="816"/>
                  </a:lnTo>
                  <a:lnTo>
                    <a:pt x="367" y="810"/>
                  </a:lnTo>
                  <a:lnTo>
                    <a:pt x="370" y="805"/>
                  </a:lnTo>
                  <a:lnTo>
                    <a:pt x="373" y="799"/>
                  </a:lnTo>
                  <a:lnTo>
                    <a:pt x="376" y="793"/>
                  </a:lnTo>
                  <a:lnTo>
                    <a:pt x="379" y="787"/>
                  </a:lnTo>
                  <a:lnTo>
                    <a:pt x="379" y="781"/>
                  </a:lnTo>
                  <a:lnTo>
                    <a:pt x="379" y="772"/>
                  </a:lnTo>
                  <a:lnTo>
                    <a:pt x="376" y="757"/>
                  </a:lnTo>
                  <a:lnTo>
                    <a:pt x="373" y="736"/>
                  </a:lnTo>
                  <a:lnTo>
                    <a:pt x="367" y="712"/>
                  </a:lnTo>
                  <a:lnTo>
                    <a:pt x="361" y="685"/>
                  </a:lnTo>
                  <a:lnTo>
                    <a:pt x="355" y="664"/>
                  </a:lnTo>
                  <a:lnTo>
                    <a:pt x="352" y="643"/>
                  </a:lnTo>
                  <a:lnTo>
                    <a:pt x="346" y="631"/>
                  </a:lnTo>
                  <a:lnTo>
                    <a:pt x="343" y="625"/>
                  </a:lnTo>
                  <a:lnTo>
                    <a:pt x="340" y="616"/>
                  </a:lnTo>
                  <a:lnTo>
                    <a:pt x="337" y="607"/>
                  </a:lnTo>
                  <a:lnTo>
                    <a:pt x="337" y="601"/>
                  </a:lnTo>
                  <a:lnTo>
                    <a:pt x="334" y="595"/>
                  </a:lnTo>
                  <a:lnTo>
                    <a:pt x="331" y="589"/>
                  </a:lnTo>
                  <a:lnTo>
                    <a:pt x="331" y="586"/>
                  </a:lnTo>
                  <a:lnTo>
                    <a:pt x="331" y="583"/>
                  </a:lnTo>
                  <a:lnTo>
                    <a:pt x="376" y="535"/>
                  </a:lnTo>
                  <a:lnTo>
                    <a:pt x="361" y="520"/>
                  </a:lnTo>
                  <a:lnTo>
                    <a:pt x="337" y="523"/>
                  </a:lnTo>
                  <a:lnTo>
                    <a:pt x="286" y="5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4" name="Freeform 12"/>
            <p:cNvSpPr>
              <a:spLocks/>
            </p:cNvSpPr>
            <p:nvPr/>
          </p:nvSpPr>
          <p:spPr bwMode="auto">
            <a:xfrm>
              <a:off x="2465" y="2378"/>
              <a:ext cx="176" cy="323"/>
            </a:xfrm>
            <a:custGeom>
              <a:avLst/>
              <a:gdLst>
                <a:gd name="T0" fmla="*/ 122 w 176"/>
                <a:gd name="T1" fmla="*/ 3 h 323"/>
                <a:gd name="T2" fmla="*/ 107 w 176"/>
                <a:gd name="T3" fmla="*/ 12 h 323"/>
                <a:gd name="T4" fmla="*/ 86 w 176"/>
                <a:gd name="T5" fmla="*/ 24 h 323"/>
                <a:gd name="T6" fmla="*/ 66 w 176"/>
                <a:gd name="T7" fmla="*/ 36 h 323"/>
                <a:gd name="T8" fmla="*/ 54 w 176"/>
                <a:gd name="T9" fmla="*/ 45 h 323"/>
                <a:gd name="T10" fmla="*/ 45 w 176"/>
                <a:gd name="T11" fmla="*/ 54 h 323"/>
                <a:gd name="T12" fmla="*/ 36 w 176"/>
                <a:gd name="T13" fmla="*/ 60 h 323"/>
                <a:gd name="T14" fmla="*/ 30 w 176"/>
                <a:gd name="T15" fmla="*/ 60 h 323"/>
                <a:gd name="T16" fmla="*/ 30 w 176"/>
                <a:gd name="T17" fmla="*/ 63 h 323"/>
                <a:gd name="T18" fmla="*/ 30 w 176"/>
                <a:gd name="T19" fmla="*/ 72 h 323"/>
                <a:gd name="T20" fmla="*/ 30 w 176"/>
                <a:gd name="T21" fmla="*/ 87 h 323"/>
                <a:gd name="T22" fmla="*/ 27 w 176"/>
                <a:gd name="T23" fmla="*/ 96 h 323"/>
                <a:gd name="T24" fmla="*/ 27 w 176"/>
                <a:gd name="T25" fmla="*/ 105 h 323"/>
                <a:gd name="T26" fmla="*/ 24 w 176"/>
                <a:gd name="T27" fmla="*/ 111 h 323"/>
                <a:gd name="T28" fmla="*/ 18 w 176"/>
                <a:gd name="T29" fmla="*/ 114 h 323"/>
                <a:gd name="T30" fmla="*/ 15 w 176"/>
                <a:gd name="T31" fmla="*/ 117 h 323"/>
                <a:gd name="T32" fmla="*/ 9 w 176"/>
                <a:gd name="T33" fmla="*/ 114 h 323"/>
                <a:gd name="T34" fmla="*/ 6 w 176"/>
                <a:gd name="T35" fmla="*/ 108 h 323"/>
                <a:gd name="T36" fmla="*/ 3 w 176"/>
                <a:gd name="T37" fmla="*/ 108 h 323"/>
                <a:gd name="T38" fmla="*/ 0 w 176"/>
                <a:gd name="T39" fmla="*/ 111 h 323"/>
                <a:gd name="T40" fmla="*/ 0 w 176"/>
                <a:gd name="T41" fmla="*/ 120 h 323"/>
                <a:gd name="T42" fmla="*/ 0 w 176"/>
                <a:gd name="T43" fmla="*/ 135 h 323"/>
                <a:gd name="T44" fmla="*/ 0 w 176"/>
                <a:gd name="T45" fmla="*/ 144 h 323"/>
                <a:gd name="T46" fmla="*/ 3 w 176"/>
                <a:gd name="T47" fmla="*/ 156 h 323"/>
                <a:gd name="T48" fmla="*/ 12 w 176"/>
                <a:gd name="T49" fmla="*/ 162 h 323"/>
                <a:gd name="T50" fmla="*/ 18 w 176"/>
                <a:gd name="T51" fmla="*/ 162 h 323"/>
                <a:gd name="T52" fmla="*/ 24 w 176"/>
                <a:gd name="T53" fmla="*/ 159 h 323"/>
                <a:gd name="T54" fmla="*/ 27 w 176"/>
                <a:gd name="T55" fmla="*/ 159 h 323"/>
                <a:gd name="T56" fmla="*/ 30 w 176"/>
                <a:gd name="T57" fmla="*/ 159 h 323"/>
                <a:gd name="T58" fmla="*/ 30 w 176"/>
                <a:gd name="T59" fmla="*/ 165 h 323"/>
                <a:gd name="T60" fmla="*/ 30 w 176"/>
                <a:gd name="T61" fmla="*/ 174 h 323"/>
                <a:gd name="T62" fmla="*/ 33 w 176"/>
                <a:gd name="T63" fmla="*/ 180 h 323"/>
                <a:gd name="T64" fmla="*/ 33 w 176"/>
                <a:gd name="T65" fmla="*/ 186 h 323"/>
                <a:gd name="T66" fmla="*/ 36 w 176"/>
                <a:gd name="T67" fmla="*/ 195 h 323"/>
                <a:gd name="T68" fmla="*/ 39 w 176"/>
                <a:gd name="T69" fmla="*/ 201 h 323"/>
                <a:gd name="T70" fmla="*/ 42 w 176"/>
                <a:gd name="T71" fmla="*/ 207 h 323"/>
                <a:gd name="T72" fmla="*/ 42 w 176"/>
                <a:gd name="T73" fmla="*/ 210 h 323"/>
                <a:gd name="T74" fmla="*/ 36 w 176"/>
                <a:gd name="T75" fmla="*/ 210 h 323"/>
                <a:gd name="T76" fmla="*/ 27 w 176"/>
                <a:gd name="T77" fmla="*/ 210 h 323"/>
                <a:gd name="T78" fmla="*/ 18 w 176"/>
                <a:gd name="T79" fmla="*/ 210 h 323"/>
                <a:gd name="T80" fmla="*/ 24 w 176"/>
                <a:gd name="T81" fmla="*/ 242 h 323"/>
                <a:gd name="T82" fmla="*/ 101 w 176"/>
                <a:gd name="T83" fmla="*/ 284 h 323"/>
                <a:gd name="T84" fmla="*/ 107 w 176"/>
                <a:gd name="T85" fmla="*/ 290 h 323"/>
                <a:gd name="T86" fmla="*/ 119 w 176"/>
                <a:gd name="T87" fmla="*/ 302 h 323"/>
                <a:gd name="T88" fmla="*/ 131 w 176"/>
                <a:gd name="T89" fmla="*/ 317 h 323"/>
                <a:gd name="T90" fmla="*/ 143 w 176"/>
                <a:gd name="T91" fmla="*/ 323 h 323"/>
                <a:gd name="T92" fmla="*/ 158 w 176"/>
                <a:gd name="T93" fmla="*/ 254 h 323"/>
                <a:gd name="T94" fmla="*/ 134 w 176"/>
                <a:gd name="T95" fmla="*/ 233 h 323"/>
                <a:gd name="T96" fmla="*/ 140 w 176"/>
                <a:gd name="T97" fmla="*/ 230 h 323"/>
                <a:gd name="T98" fmla="*/ 152 w 176"/>
                <a:gd name="T99" fmla="*/ 224 h 323"/>
                <a:gd name="T100" fmla="*/ 167 w 176"/>
                <a:gd name="T101" fmla="*/ 216 h 323"/>
                <a:gd name="T102" fmla="*/ 176 w 176"/>
                <a:gd name="T103" fmla="*/ 210 h 323"/>
                <a:gd name="T104" fmla="*/ 176 w 176"/>
                <a:gd name="T105" fmla="*/ 192 h 323"/>
                <a:gd name="T106" fmla="*/ 170 w 176"/>
                <a:gd name="T107" fmla="*/ 168 h 323"/>
                <a:gd name="T108" fmla="*/ 164 w 176"/>
                <a:gd name="T109" fmla="*/ 144 h 323"/>
                <a:gd name="T110" fmla="*/ 158 w 176"/>
                <a:gd name="T111" fmla="*/ 129 h 323"/>
                <a:gd name="T112" fmla="*/ 158 w 176"/>
                <a:gd name="T113" fmla="*/ 126 h 323"/>
                <a:gd name="T114" fmla="*/ 155 w 176"/>
                <a:gd name="T115" fmla="*/ 123 h 323"/>
                <a:gd name="T116" fmla="*/ 152 w 176"/>
                <a:gd name="T117" fmla="*/ 120 h 323"/>
                <a:gd name="T118" fmla="*/ 152 w 176"/>
                <a:gd name="T119" fmla="*/ 120 h 323"/>
                <a:gd name="T120" fmla="*/ 128 w 176"/>
                <a:gd name="T121" fmla="*/ 75 h 323"/>
                <a:gd name="T122" fmla="*/ 125 w 176"/>
                <a:gd name="T123" fmla="*/ 0 h 32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76" h="323">
                  <a:moveTo>
                    <a:pt x="125" y="0"/>
                  </a:moveTo>
                  <a:lnTo>
                    <a:pt x="122" y="3"/>
                  </a:lnTo>
                  <a:lnTo>
                    <a:pt x="116" y="6"/>
                  </a:lnTo>
                  <a:lnTo>
                    <a:pt x="107" y="12"/>
                  </a:lnTo>
                  <a:lnTo>
                    <a:pt x="95" y="18"/>
                  </a:lnTo>
                  <a:lnTo>
                    <a:pt x="86" y="24"/>
                  </a:lnTo>
                  <a:lnTo>
                    <a:pt x="75" y="30"/>
                  </a:lnTo>
                  <a:lnTo>
                    <a:pt x="66" y="36"/>
                  </a:lnTo>
                  <a:lnTo>
                    <a:pt x="60" y="42"/>
                  </a:lnTo>
                  <a:lnTo>
                    <a:pt x="54" y="45"/>
                  </a:lnTo>
                  <a:lnTo>
                    <a:pt x="51" y="51"/>
                  </a:lnTo>
                  <a:lnTo>
                    <a:pt x="45" y="54"/>
                  </a:lnTo>
                  <a:lnTo>
                    <a:pt x="39" y="57"/>
                  </a:lnTo>
                  <a:lnTo>
                    <a:pt x="36" y="60"/>
                  </a:lnTo>
                  <a:lnTo>
                    <a:pt x="33" y="60"/>
                  </a:lnTo>
                  <a:lnTo>
                    <a:pt x="30" y="60"/>
                  </a:lnTo>
                  <a:lnTo>
                    <a:pt x="30" y="63"/>
                  </a:lnTo>
                  <a:lnTo>
                    <a:pt x="30" y="66"/>
                  </a:lnTo>
                  <a:lnTo>
                    <a:pt x="30" y="72"/>
                  </a:lnTo>
                  <a:lnTo>
                    <a:pt x="30" y="78"/>
                  </a:lnTo>
                  <a:lnTo>
                    <a:pt x="30" y="87"/>
                  </a:lnTo>
                  <a:lnTo>
                    <a:pt x="27" y="93"/>
                  </a:lnTo>
                  <a:lnTo>
                    <a:pt x="27" y="96"/>
                  </a:lnTo>
                  <a:lnTo>
                    <a:pt x="27" y="102"/>
                  </a:lnTo>
                  <a:lnTo>
                    <a:pt x="27" y="105"/>
                  </a:lnTo>
                  <a:lnTo>
                    <a:pt x="24" y="108"/>
                  </a:lnTo>
                  <a:lnTo>
                    <a:pt x="24" y="111"/>
                  </a:lnTo>
                  <a:lnTo>
                    <a:pt x="21" y="114"/>
                  </a:lnTo>
                  <a:lnTo>
                    <a:pt x="18" y="114"/>
                  </a:lnTo>
                  <a:lnTo>
                    <a:pt x="15" y="117"/>
                  </a:lnTo>
                  <a:lnTo>
                    <a:pt x="12" y="114"/>
                  </a:lnTo>
                  <a:lnTo>
                    <a:pt x="9" y="114"/>
                  </a:lnTo>
                  <a:lnTo>
                    <a:pt x="9" y="111"/>
                  </a:lnTo>
                  <a:lnTo>
                    <a:pt x="6" y="108"/>
                  </a:lnTo>
                  <a:lnTo>
                    <a:pt x="3" y="108"/>
                  </a:lnTo>
                  <a:lnTo>
                    <a:pt x="0" y="108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0" y="135"/>
                  </a:lnTo>
                  <a:lnTo>
                    <a:pt x="0" y="141"/>
                  </a:lnTo>
                  <a:lnTo>
                    <a:pt x="0" y="144"/>
                  </a:lnTo>
                  <a:lnTo>
                    <a:pt x="3" y="150"/>
                  </a:lnTo>
                  <a:lnTo>
                    <a:pt x="3" y="156"/>
                  </a:lnTo>
                  <a:lnTo>
                    <a:pt x="9" y="159"/>
                  </a:lnTo>
                  <a:lnTo>
                    <a:pt x="12" y="162"/>
                  </a:lnTo>
                  <a:lnTo>
                    <a:pt x="15" y="162"/>
                  </a:lnTo>
                  <a:lnTo>
                    <a:pt x="18" y="162"/>
                  </a:lnTo>
                  <a:lnTo>
                    <a:pt x="24" y="162"/>
                  </a:lnTo>
                  <a:lnTo>
                    <a:pt x="24" y="159"/>
                  </a:lnTo>
                  <a:lnTo>
                    <a:pt x="27" y="159"/>
                  </a:lnTo>
                  <a:lnTo>
                    <a:pt x="30" y="156"/>
                  </a:lnTo>
                  <a:lnTo>
                    <a:pt x="30" y="159"/>
                  </a:lnTo>
                  <a:lnTo>
                    <a:pt x="30" y="162"/>
                  </a:lnTo>
                  <a:lnTo>
                    <a:pt x="30" y="165"/>
                  </a:lnTo>
                  <a:lnTo>
                    <a:pt x="30" y="168"/>
                  </a:lnTo>
                  <a:lnTo>
                    <a:pt x="30" y="174"/>
                  </a:lnTo>
                  <a:lnTo>
                    <a:pt x="30" y="177"/>
                  </a:lnTo>
                  <a:lnTo>
                    <a:pt x="33" y="180"/>
                  </a:lnTo>
                  <a:lnTo>
                    <a:pt x="33" y="183"/>
                  </a:lnTo>
                  <a:lnTo>
                    <a:pt x="33" y="186"/>
                  </a:lnTo>
                  <a:lnTo>
                    <a:pt x="36" y="189"/>
                  </a:lnTo>
                  <a:lnTo>
                    <a:pt x="36" y="195"/>
                  </a:lnTo>
                  <a:lnTo>
                    <a:pt x="36" y="198"/>
                  </a:lnTo>
                  <a:lnTo>
                    <a:pt x="39" y="201"/>
                  </a:lnTo>
                  <a:lnTo>
                    <a:pt x="39" y="204"/>
                  </a:lnTo>
                  <a:lnTo>
                    <a:pt x="42" y="207"/>
                  </a:lnTo>
                  <a:lnTo>
                    <a:pt x="42" y="210"/>
                  </a:lnTo>
                  <a:lnTo>
                    <a:pt x="36" y="210"/>
                  </a:lnTo>
                  <a:lnTo>
                    <a:pt x="33" y="210"/>
                  </a:lnTo>
                  <a:lnTo>
                    <a:pt x="27" y="210"/>
                  </a:lnTo>
                  <a:lnTo>
                    <a:pt x="21" y="210"/>
                  </a:lnTo>
                  <a:lnTo>
                    <a:pt x="18" y="210"/>
                  </a:lnTo>
                  <a:lnTo>
                    <a:pt x="15" y="210"/>
                  </a:lnTo>
                  <a:lnTo>
                    <a:pt x="24" y="242"/>
                  </a:lnTo>
                  <a:lnTo>
                    <a:pt x="92" y="275"/>
                  </a:lnTo>
                  <a:lnTo>
                    <a:pt x="101" y="284"/>
                  </a:lnTo>
                  <a:lnTo>
                    <a:pt x="107" y="290"/>
                  </a:lnTo>
                  <a:lnTo>
                    <a:pt x="113" y="296"/>
                  </a:lnTo>
                  <a:lnTo>
                    <a:pt x="119" y="302"/>
                  </a:lnTo>
                  <a:lnTo>
                    <a:pt x="125" y="311"/>
                  </a:lnTo>
                  <a:lnTo>
                    <a:pt x="131" y="317"/>
                  </a:lnTo>
                  <a:lnTo>
                    <a:pt x="137" y="320"/>
                  </a:lnTo>
                  <a:lnTo>
                    <a:pt x="143" y="323"/>
                  </a:lnTo>
                  <a:lnTo>
                    <a:pt x="155" y="311"/>
                  </a:lnTo>
                  <a:lnTo>
                    <a:pt x="158" y="254"/>
                  </a:lnTo>
                  <a:lnTo>
                    <a:pt x="149" y="245"/>
                  </a:lnTo>
                  <a:lnTo>
                    <a:pt x="134" y="233"/>
                  </a:lnTo>
                  <a:lnTo>
                    <a:pt x="137" y="233"/>
                  </a:lnTo>
                  <a:lnTo>
                    <a:pt x="140" y="230"/>
                  </a:lnTo>
                  <a:lnTo>
                    <a:pt x="146" y="227"/>
                  </a:lnTo>
                  <a:lnTo>
                    <a:pt x="152" y="224"/>
                  </a:lnTo>
                  <a:lnTo>
                    <a:pt x="161" y="222"/>
                  </a:lnTo>
                  <a:lnTo>
                    <a:pt x="167" y="216"/>
                  </a:lnTo>
                  <a:lnTo>
                    <a:pt x="173" y="213"/>
                  </a:lnTo>
                  <a:lnTo>
                    <a:pt x="176" y="210"/>
                  </a:lnTo>
                  <a:lnTo>
                    <a:pt x="176" y="204"/>
                  </a:lnTo>
                  <a:lnTo>
                    <a:pt x="176" y="192"/>
                  </a:lnTo>
                  <a:lnTo>
                    <a:pt x="173" y="180"/>
                  </a:lnTo>
                  <a:lnTo>
                    <a:pt x="170" y="168"/>
                  </a:lnTo>
                  <a:lnTo>
                    <a:pt x="167" y="153"/>
                  </a:lnTo>
                  <a:lnTo>
                    <a:pt x="164" y="144"/>
                  </a:lnTo>
                  <a:lnTo>
                    <a:pt x="161" y="135"/>
                  </a:lnTo>
                  <a:lnTo>
                    <a:pt x="158" y="129"/>
                  </a:lnTo>
                  <a:lnTo>
                    <a:pt x="158" y="126"/>
                  </a:lnTo>
                  <a:lnTo>
                    <a:pt x="155" y="123"/>
                  </a:lnTo>
                  <a:lnTo>
                    <a:pt x="152" y="123"/>
                  </a:lnTo>
                  <a:lnTo>
                    <a:pt x="152" y="120"/>
                  </a:lnTo>
                  <a:lnTo>
                    <a:pt x="146" y="105"/>
                  </a:lnTo>
                  <a:lnTo>
                    <a:pt x="128" y="75"/>
                  </a:lnTo>
                  <a:lnTo>
                    <a:pt x="140" y="6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5" name="Freeform 13"/>
            <p:cNvSpPr>
              <a:spLocks/>
            </p:cNvSpPr>
            <p:nvPr/>
          </p:nvSpPr>
          <p:spPr bwMode="auto">
            <a:xfrm>
              <a:off x="2525" y="2438"/>
              <a:ext cx="77" cy="78"/>
            </a:xfrm>
            <a:custGeom>
              <a:avLst/>
              <a:gdLst>
                <a:gd name="T0" fmla="*/ 0 w 77"/>
                <a:gd name="T1" fmla="*/ 30 h 78"/>
                <a:gd name="T2" fmla="*/ 44 w 77"/>
                <a:gd name="T3" fmla="*/ 24 h 78"/>
                <a:gd name="T4" fmla="*/ 62 w 77"/>
                <a:gd name="T5" fmla="*/ 60 h 78"/>
                <a:gd name="T6" fmla="*/ 47 w 77"/>
                <a:gd name="T7" fmla="*/ 78 h 78"/>
                <a:gd name="T8" fmla="*/ 77 w 77"/>
                <a:gd name="T9" fmla="*/ 66 h 78"/>
                <a:gd name="T10" fmla="*/ 50 w 77"/>
                <a:gd name="T11" fmla="*/ 0 h 78"/>
                <a:gd name="T12" fmla="*/ 0 w 77"/>
                <a:gd name="T13" fmla="*/ 30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7" h="78">
                  <a:moveTo>
                    <a:pt x="0" y="30"/>
                  </a:moveTo>
                  <a:lnTo>
                    <a:pt x="44" y="24"/>
                  </a:lnTo>
                  <a:lnTo>
                    <a:pt x="62" y="60"/>
                  </a:lnTo>
                  <a:lnTo>
                    <a:pt x="47" y="78"/>
                  </a:lnTo>
                  <a:lnTo>
                    <a:pt x="77" y="66"/>
                  </a:lnTo>
                  <a:lnTo>
                    <a:pt x="5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6" name="Freeform 14"/>
            <p:cNvSpPr>
              <a:spLocks/>
            </p:cNvSpPr>
            <p:nvPr/>
          </p:nvSpPr>
          <p:spPr bwMode="auto">
            <a:xfrm>
              <a:off x="2590" y="2543"/>
              <a:ext cx="24" cy="27"/>
            </a:xfrm>
            <a:custGeom>
              <a:avLst/>
              <a:gdLst>
                <a:gd name="T0" fmla="*/ 21 w 24"/>
                <a:gd name="T1" fmla="*/ 0 h 27"/>
                <a:gd name="T2" fmla="*/ 0 w 24"/>
                <a:gd name="T3" fmla="*/ 9 h 27"/>
                <a:gd name="T4" fmla="*/ 3 w 24"/>
                <a:gd name="T5" fmla="*/ 18 h 27"/>
                <a:gd name="T6" fmla="*/ 21 w 24"/>
                <a:gd name="T7" fmla="*/ 27 h 27"/>
                <a:gd name="T8" fmla="*/ 24 w 24"/>
                <a:gd name="T9" fmla="*/ 15 h 27"/>
                <a:gd name="T10" fmla="*/ 21 w 24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7">
                  <a:moveTo>
                    <a:pt x="21" y="0"/>
                  </a:moveTo>
                  <a:lnTo>
                    <a:pt x="0" y="9"/>
                  </a:lnTo>
                  <a:lnTo>
                    <a:pt x="3" y="18"/>
                  </a:lnTo>
                  <a:lnTo>
                    <a:pt x="21" y="27"/>
                  </a:lnTo>
                  <a:lnTo>
                    <a:pt x="24" y="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7" name="Freeform 15"/>
            <p:cNvSpPr>
              <a:spLocks/>
            </p:cNvSpPr>
            <p:nvPr/>
          </p:nvSpPr>
          <p:spPr bwMode="auto">
            <a:xfrm>
              <a:off x="2802" y="2279"/>
              <a:ext cx="51" cy="123"/>
            </a:xfrm>
            <a:custGeom>
              <a:avLst/>
              <a:gdLst>
                <a:gd name="T0" fmla="*/ 30 w 51"/>
                <a:gd name="T1" fmla="*/ 12 h 123"/>
                <a:gd name="T2" fmla="*/ 27 w 51"/>
                <a:gd name="T3" fmla="*/ 9 h 123"/>
                <a:gd name="T4" fmla="*/ 21 w 51"/>
                <a:gd name="T5" fmla="*/ 3 h 123"/>
                <a:gd name="T6" fmla="*/ 18 w 51"/>
                <a:gd name="T7" fmla="*/ 0 h 123"/>
                <a:gd name="T8" fmla="*/ 18 w 51"/>
                <a:gd name="T9" fmla="*/ 0 h 123"/>
                <a:gd name="T10" fmla="*/ 15 w 51"/>
                <a:gd name="T11" fmla="*/ 12 h 123"/>
                <a:gd name="T12" fmla="*/ 12 w 51"/>
                <a:gd name="T13" fmla="*/ 30 h 123"/>
                <a:gd name="T14" fmla="*/ 6 w 51"/>
                <a:gd name="T15" fmla="*/ 48 h 123"/>
                <a:gd name="T16" fmla="*/ 3 w 51"/>
                <a:gd name="T17" fmla="*/ 57 h 123"/>
                <a:gd name="T18" fmla="*/ 0 w 51"/>
                <a:gd name="T19" fmla="*/ 69 h 123"/>
                <a:gd name="T20" fmla="*/ 3 w 51"/>
                <a:gd name="T21" fmla="*/ 81 h 123"/>
                <a:gd name="T22" fmla="*/ 6 w 51"/>
                <a:gd name="T23" fmla="*/ 90 h 123"/>
                <a:gd name="T24" fmla="*/ 9 w 51"/>
                <a:gd name="T25" fmla="*/ 96 h 123"/>
                <a:gd name="T26" fmla="*/ 12 w 51"/>
                <a:gd name="T27" fmla="*/ 105 h 123"/>
                <a:gd name="T28" fmla="*/ 15 w 51"/>
                <a:gd name="T29" fmla="*/ 111 h 123"/>
                <a:gd name="T30" fmla="*/ 15 w 51"/>
                <a:gd name="T31" fmla="*/ 114 h 123"/>
                <a:gd name="T32" fmla="*/ 15 w 51"/>
                <a:gd name="T33" fmla="*/ 117 h 123"/>
                <a:gd name="T34" fmla="*/ 18 w 51"/>
                <a:gd name="T35" fmla="*/ 117 h 123"/>
                <a:gd name="T36" fmla="*/ 24 w 51"/>
                <a:gd name="T37" fmla="*/ 120 h 123"/>
                <a:gd name="T38" fmla="*/ 30 w 51"/>
                <a:gd name="T39" fmla="*/ 123 h 123"/>
                <a:gd name="T40" fmla="*/ 36 w 51"/>
                <a:gd name="T41" fmla="*/ 123 h 123"/>
                <a:gd name="T42" fmla="*/ 42 w 51"/>
                <a:gd name="T43" fmla="*/ 123 h 123"/>
                <a:gd name="T44" fmla="*/ 48 w 51"/>
                <a:gd name="T45" fmla="*/ 123 h 123"/>
                <a:gd name="T46" fmla="*/ 51 w 51"/>
                <a:gd name="T47" fmla="*/ 120 h 123"/>
                <a:gd name="T48" fmla="*/ 51 w 51"/>
                <a:gd name="T49" fmla="*/ 114 h 123"/>
                <a:gd name="T50" fmla="*/ 51 w 51"/>
                <a:gd name="T51" fmla="*/ 108 h 123"/>
                <a:gd name="T52" fmla="*/ 48 w 51"/>
                <a:gd name="T53" fmla="*/ 99 h 123"/>
                <a:gd name="T54" fmla="*/ 45 w 51"/>
                <a:gd name="T55" fmla="*/ 93 h 123"/>
                <a:gd name="T56" fmla="*/ 39 w 51"/>
                <a:gd name="T57" fmla="*/ 87 h 123"/>
                <a:gd name="T58" fmla="*/ 36 w 51"/>
                <a:gd name="T59" fmla="*/ 81 h 123"/>
                <a:gd name="T60" fmla="*/ 36 w 51"/>
                <a:gd name="T61" fmla="*/ 72 h 123"/>
                <a:gd name="T62" fmla="*/ 36 w 51"/>
                <a:gd name="T63" fmla="*/ 60 h 123"/>
                <a:gd name="T64" fmla="*/ 36 w 51"/>
                <a:gd name="T65" fmla="*/ 51 h 123"/>
                <a:gd name="T66" fmla="*/ 33 w 51"/>
                <a:gd name="T67" fmla="*/ 36 h 123"/>
                <a:gd name="T68" fmla="*/ 33 w 51"/>
                <a:gd name="T69" fmla="*/ 24 h 123"/>
                <a:gd name="T70" fmla="*/ 33 w 51"/>
                <a:gd name="T71" fmla="*/ 15 h 12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1" h="123">
                  <a:moveTo>
                    <a:pt x="33" y="12"/>
                  </a:moveTo>
                  <a:lnTo>
                    <a:pt x="30" y="12"/>
                  </a:lnTo>
                  <a:lnTo>
                    <a:pt x="27" y="9"/>
                  </a:lnTo>
                  <a:lnTo>
                    <a:pt x="24" y="6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15" y="12"/>
                  </a:lnTo>
                  <a:lnTo>
                    <a:pt x="12" y="21"/>
                  </a:lnTo>
                  <a:lnTo>
                    <a:pt x="12" y="30"/>
                  </a:lnTo>
                  <a:lnTo>
                    <a:pt x="9" y="39"/>
                  </a:lnTo>
                  <a:lnTo>
                    <a:pt x="6" y="48"/>
                  </a:lnTo>
                  <a:lnTo>
                    <a:pt x="3" y="54"/>
                  </a:lnTo>
                  <a:lnTo>
                    <a:pt x="3" y="57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3" y="75"/>
                  </a:lnTo>
                  <a:lnTo>
                    <a:pt x="3" y="81"/>
                  </a:lnTo>
                  <a:lnTo>
                    <a:pt x="3" y="84"/>
                  </a:lnTo>
                  <a:lnTo>
                    <a:pt x="6" y="90"/>
                  </a:lnTo>
                  <a:lnTo>
                    <a:pt x="9" y="93"/>
                  </a:lnTo>
                  <a:lnTo>
                    <a:pt x="9" y="96"/>
                  </a:lnTo>
                  <a:lnTo>
                    <a:pt x="12" y="99"/>
                  </a:lnTo>
                  <a:lnTo>
                    <a:pt x="12" y="105"/>
                  </a:lnTo>
                  <a:lnTo>
                    <a:pt x="12" y="108"/>
                  </a:lnTo>
                  <a:lnTo>
                    <a:pt x="15" y="111"/>
                  </a:lnTo>
                  <a:lnTo>
                    <a:pt x="15" y="114"/>
                  </a:lnTo>
                  <a:lnTo>
                    <a:pt x="15" y="117"/>
                  </a:lnTo>
                  <a:lnTo>
                    <a:pt x="18" y="117"/>
                  </a:lnTo>
                  <a:lnTo>
                    <a:pt x="21" y="120"/>
                  </a:lnTo>
                  <a:lnTo>
                    <a:pt x="24" y="120"/>
                  </a:lnTo>
                  <a:lnTo>
                    <a:pt x="27" y="123"/>
                  </a:lnTo>
                  <a:lnTo>
                    <a:pt x="30" y="123"/>
                  </a:lnTo>
                  <a:lnTo>
                    <a:pt x="33" y="123"/>
                  </a:lnTo>
                  <a:lnTo>
                    <a:pt x="36" y="123"/>
                  </a:lnTo>
                  <a:lnTo>
                    <a:pt x="39" y="123"/>
                  </a:lnTo>
                  <a:lnTo>
                    <a:pt x="42" y="123"/>
                  </a:lnTo>
                  <a:lnTo>
                    <a:pt x="45" y="123"/>
                  </a:lnTo>
                  <a:lnTo>
                    <a:pt x="48" y="123"/>
                  </a:lnTo>
                  <a:lnTo>
                    <a:pt x="51" y="123"/>
                  </a:lnTo>
                  <a:lnTo>
                    <a:pt x="51" y="120"/>
                  </a:lnTo>
                  <a:lnTo>
                    <a:pt x="51" y="117"/>
                  </a:lnTo>
                  <a:lnTo>
                    <a:pt x="51" y="114"/>
                  </a:lnTo>
                  <a:lnTo>
                    <a:pt x="51" y="111"/>
                  </a:lnTo>
                  <a:lnTo>
                    <a:pt x="51" y="108"/>
                  </a:lnTo>
                  <a:lnTo>
                    <a:pt x="48" y="102"/>
                  </a:lnTo>
                  <a:lnTo>
                    <a:pt x="48" y="99"/>
                  </a:lnTo>
                  <a:lnTo>
                    <a:pt x="48" y="96"/>
                  </a:lnTo>
                  <a:lnTo>
                    <a:pt x="45" y="93"/>
                  </a:lnTo>
                  <a:lnTo>
                    <a:pt x="42" y="90"/>
                  </a:lnTo>
                  <a:lnTo>
                    <a:pt x="39" y="87"/>
                  </a:lnTo>
                  <a:lnTo>
                    <a:pt x="36" y="84"/>
                  </a:lnTo>
                  <a:lnTo>
                    <a:pt x="36" y="81"/>
                  </a:lnTo>
                  <a:lnTo>
                    <a:pt x="36" y="75"/>
                  </a:lnTo>
                  <a:lnTo>
                    <a:pt x="36" y="72"/>
                  </a:lnTo>
                  <a:lnTo>
                    <a:pt x="36" y="66"/>
                  </a:lnTo>
                  <a:lnTo>
                    <a:pt x="36" y="60"/>
                  </a:lnTo>
                  <a:lnTo>
                    <a:pt x="36" y="54"/>
                  </a:lnTo>
                  <a:lnTo>
                    <a:pt x="36" y="51"/>
                  </a:lnTo>
                  <a:lnTo>
                    <a:pt x="36" y="42"/>
                  </a:lnTo>
                  <a:lnTo>
                    <a:pt x="33" y="36"/>
                  </a:lnTo>
                  <a:lnTo>
                    <a:pt x="33" y="30"/>
                  </a:lnTo>
                  <a:lnTo>
                    <a:pt x="33" y="24"/>
                  </a:lnTo>
                  <a:lnTo>
                    <a:pt x="33" y="18"/>
                  </a:lnTo>
                  <a:lnTo>
                    <a:pt x="33" y="15"/>
                  </a:lnTo>
                  <a:lnTo>
                    <a:pt x="33" y="12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8" name="Freeform 16"/>
            <p:cNvSpPr>
              <a:spLocks/>
            </p:cNvSpPr>
            <p:nvPr/>
          </p:nvSpPr>
          <p:spPr bwMode="auto">
            <a:xfrm>
              <a:off x="2901" y="2507"/>
              <a:ext cx="209" cy="66"/>
            </a:xfrm>
            <a:custGeom>
              <a:avLst/>
              <a:gdLst>
                <a:gd name="T0" fmla="*/ 200 w 209"/>
                <a:gd name="T1" fmla="*/ 0 h 66"/>
                <a:gd name="T2" fmla="*/ 197 w 209"/>
                <a:gd name="T3" fmla="*/ 3 h 66"/>
                <a:gd name="T4" fmla="*/ 182 w 209"/>
                <a:gd name="T5" fmla="*/ 3 h 66"/>
                <a:gd name="T6" fmla="*/ 167 w 209"/>
                <a:gd name="T7" fmla="*/ 0 h 66"/>
                <a:gd name="T8" fmla="*/ 155 w 209"/>
                <a:gd name="T9" fmla="*/ 0 h 66"/>
                <a:gd name="T10" fmla="*/ 143 w 209"/>
                <a:gd name="T11" fmla="*/ 3 h 66"/>
                <a:gd name="T12" fmla="*/ 131 w 209"/>
                <a:gd name="T13" fmla="*/ 6 h 66"/>
                <a:gd name="T14" fmla="*/ 122 w 209"/>
                <a:gd name="T15" fmla="*/ 9 h 66"/>
                <a:gd name="T16" fmla="*/ 113 w 209"/>
                <a:gd name="T17" fmla="*/ 15 h 66"/>
                <a:gd name="T18" fmla="*/ 110 w 209"/>
                <a:gd name="T19" fmla="*/ 18 h 66"/>
                <a:gd name="T20" fmla="*/ 95 w 209"/>
                <a:gd name="T21" fmla="*/ 18 h 66"/>
                <a:gd name="T22" fmla="*/ 75 w 209"/>
                <a:gd name="T23" fmla="*/ 12 h 66"/>
                <a:gd name="T24" fmla="*/ 66 w 209"/>
                <a:gd name="T25" fmla="*/ 12 h 66"/>
                <a:gd name="T26" fmla="*/ 54 w 209"/>
                <a:gd name="T27" fmla="*/ 15 h 66"/>
                <a:gd name="T28" fmla="*/ 45 w 209"/>
                <a:gd name="T29" fmla="*/ 15 h 66"/>
                <a:gd name="T30" fmla="*/ 42 w 209"/>
                <a:gd name="T31" fmla="*/ 18 h 66"/>
                <a:gd name="T32" fmla="*/ 48 w 209"/>
                <a:gd name="T33" fmla="*/ 27 h 66"/>
                <a:gd name="T34" fmla="*/ 60 w 209"/>
                <a:gd name="T35" fmla="*/ 30 h 66"/>
                <a:gd name="T36" fmla="*/ 78 w 209"/>
                <a:gd name="T37" fmla="*/ 30 h 66"/>
                <a:gd name="T38" fmla="*/ 95 w 209"/>
                <a:gd name="T39" fmla="*/ 30 h 66"/>
                <a:gd name="T40" fmla="*/ 107 w 209"/>
                <a:gd name="T41" fmla="*/ 30 h 66"/>
                <a:gd name="T42" fmla="*/ 116 w 209"/>
                <a:gd name="T43" fmla="*/ 30 h 66"/>
                <a:gd name="T44" fmla="*/ 116 w 209"/>
                <a:gd name="T45" fmla="*/ 36 h 66"/>
                <a:gd name="T46" fmla="*/ 113 w 209"/>
                <a:gd name="T47" fmla="*/ 42 h 66"/>
                <a:gd name="T48" fmla="*/ 107 w 209"/>
                <a:gd name="T49" fmla="*/ 42 h 66"/>
                <a:gd name="T50" fmla="*/ 87 w 209"/>
                <a:gd name="T51" fmla="*/ 39 h 66"/>
                <a:gd name="T52" fmla="*/ 69 w 209"/>
                <a:gd name="T53" fmla="*/ 36 h 66"/>
                <a:gd name="T54" fmla="*/ 60 w 209"/>
                <a:gd name="T55" fmla="*/ 36 h 66"/>
                <a:gd name="T56" fmla="*/ 54 w 209"/>
                <a:gd name="T57" fmla="*/ 39 h 66"/>
                <a:gd name="T58" fmla="*/ 45 w 209"/>
                <a:gd name="T59" fmla="*/ 30 h 66"/>
                <a:gd name="T60" fmla="*/ 39 w 209"/>
                <a:gd name="T61" fmla="*/ 27 h 66"/>
                <a:gd name="T62" fmla="*/ 30 w 209"/>
                <a:gd name="T63" fmla="*/ 27 h 66"/>
                <a:gd name="T64" fmla="*/ 21 w 209"/>
                <a:gd name="T65" fmla="*/ 27 h 66"/>
                <a:gd name="T66" fmla="*/ 6 w 209"/>
                <a:gd name="T67" fmla="*/ 30 h 66"/>
                <a:gd name="T68" fmla="*/ 0 w 209"/>
                <a:gd name="T69" fmla="*/ 33 h 66"/>
                <a:gd name="T70" fmla="*/ 3 w 209"/>
                <a:gd name="T71" fmla="*/ 39 h 66"/>
                <a:gd name="T72" fmla="*/ 6 w 209"/>
                <a:gd name="T73" fmla="*/ 48 h 66"/>
                <a:gd name="T74" fmla="*/ 15 w 209"/>
                <a:gd name="T75" fmla="*/ 51 h 66"/>
                <a:gd name="T76" fmla="*/ 39 w 209"/>
                <a:gd name="T77" fmla="*/ 54 h 66"/>
                <a:gd name="T78" fmla="*/ 63 w 209"/>
                <a:gd name="T79" fmla="*/ 57 h 66"/>
                <a:gd name="T80" fmla="*/ 81 w 209"/>
                <a:gd name="T81" fmla="*/ 60 h 66"/>
                <a:gd name="T82" fmla="*/ 101 w 209"/>
                <a:gd name="T83" fmla="*/ 63 h 66"/>
                <a:gd name="T84" fmla="*/ 113 w 209"/>
                <a:gd name="T85" fmla="*/ 66 h 66"/>
                <a:gd name="T86" fmla="*/ 116 w 209"/>
                <a:gd name="T87" fmla="*/ 66 h 66"/>
                <a:gd name="T88" fmla="*/ 128 w 209"/>
                <a:gd name="T89" fmla="*/ 66 h 66"/>
                <a:gd name="T90" fmla="*/ 137 w 209"/>
                <a:gd name="T91" fmla="*/ 60 h 66"/>
                <a:gd name="T92" fmla="*/ 173 w 209"/>
                <a:gd name="T93" fmla="*/ 45 h 66"/>
                <a:gd name="T94" fmla="*/ 206 w 209"/>
                <a:gd name="T95" fmla="*/ 30 h 6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9" h="66">
                  <a:moveTo>
                    <a:pt x="200" y="0"/>
                  </a:moveTo>
                  <a:lnTo>
                    <a:pt x="200" y="0"/>
                  </a:lnTo>
                  <a:lnTo>
                    <a:pt x="200" y="3"/>
                  </a:lnTo>
                  <a:lnTo>
                    <a:pt x="197" y="3"/>
                  </a:lnTo>
                  <a:lnTo>
                    <a:pt x="194" y="3"/>
                  </a:lnTo>
                  <a:lnTo>
                    <a:pt x="188" y="3"/>
                  </a:lnTo>
                  <a:lnTo>
                    <a:pt x="182" y="3"/>
                  </a:lnTo>
                  <a:lnTo>
                    <a:pt x="176" y="3"/>
                  </a:lnTo>
                  <a:lnTo>
                    <a:pt x="173" y="0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2" y="0"/>
                  </a:lnTo>
                  <a:lnTo>
                    <a:pt x="146" y="3"/>
                  </a:lnTo>
                  <a:lnTo>
                    <a:pt x="143" y="3"/>
                  </a:lnTo>
                  <a:lnTo>
                    <a:pt x="137" y="6"/>
                  </a:lnTo>
                  <a:lnTo>
                    <a:pt x="134" y="6"/>
                  </a:lnTo>
                  <a:lnTo>
                    <a:pt x="131" y="6"/>
                  </a:lnTo>
                  <a:lnTo>
                    <a:pt x="128" y="9"/>
                  </a:lnTo>
                  <a:lnTo>
                    <a:pt x="125" y="9"/>
                  </a:lnTo>
                  <a:lnTo>
                    <a:pt x="122" y="9"/>
                  </a:lnTo>
                  <a:lnTo>
                    <a:pt x="119" y="12"/>
                  </a:lnTo>
                  <a:lnTo>
                    <a:pt x="116" y="12"/>
                  </a:lnTo>
                  <a:lnTo>
                    <a:pt x="113" y="15"/>
                  </a:lnTo>
                  <a:lnTo>
                    <a:pt x="113" y="18"/>
                  </a:lnTo>
                  <a:lnTo>
                    <a:pt x="110" y="18"/>
                  </a:lnTo>
                  <a:lnTo>
                    <a:pt x="107" y="18"/>
                  </a:lnTo>
                  <a:lnTo>
                    <a:pt x="101" y="18"/>
                  </a:lnTo>
                  <a:lnTo>
                    <a:pt x="95" y="18"/>
                  </a:lnTo>
                  <a:lnTo>
                    <a:pt x="87" y="15"/>
                  </a:lnTo>
                  <a:lnTo>
                    <a:pt x="81" y="15"/>
                  </a:lnTo>
                  <a:lnTo>
                    <a:pt x="75" y="12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6" y="12"/>
                  </a:lnTo>
                  <a:lnTo>
                    <a:pt x="60" y="12"/>
                  </a:lnTo>
                  <a:lnTo>
                    <a:pt x="57" y="12"/>
                  </a:lnTo>
                  <a:lnTo>
                    <a:pt x="54" y="15"/>
                  </a:lnTo>
                  <a:lnTo>
                    <a:pt x="51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2" y="15"/>
                  </a:lnTo>
                  <a:lnTo>
                    <a:pt x="42" y="18"/>
                  </a:lnTo>
                  <a:lnTo>
                    <a:pt x="42" y="21"/>
                  </a:lnTo>
                  <a:lnTo>
                    <a:pt x="45" y="24"/>
                  </a:lnTo>
                  <a:lnTo>
                    <a:pt x="48" y="27"/>
                  </a:lnTo>
                  <a:lnTo>
                    <a:pt x="51" y="27"/>
                  </a:lnTo>
                  <a:lnTo>
                    <a:pt x="57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5" y="30"/>
                  </a:lnTo>
                  <a:lnTo>
                    <a:pt x="101" y="30"/>
                  </a:lnTo>
                  <a:lnTo>
                    <a:pt x="104" y="30"/>
                  </a:lnTo>
                  <a:lnTo>
                    <a:pt x="107" y="30"/>
                  </a:lnTo>
                  <a:lnTo>
                    <a:pt x="110" y="30"/>
                  </a:lnTo>
                  <a:lnTo>
                    <a:pt x="113" y="30"/>
                  </a:lnTo>
                  <a:lnTo>
                    <a:pt x="116" y="30"/>
                  </a:lnTo>
                  <a:lnTo>
                    <a:pt x="116" y="33"/>
                  </a:lnTo>
                  <a:lnTo>
                    <a:pt x="116" y="36"/>
                  </a:lnTo>
                  <a:lnTo>
                    <a:pt x="113" y="39"/>
                  </a:lnTo>
                  <a:lnTo>
                    <a:pt x="113" y="42"/>
                  </a:lnTo>
                  <a:lnTo>
                    <a:pt x="110" y="42"/>
                  </a:lnTo>
                  <a:lnTo>
                    <a:pt x="107" y="42"/>
                  </a:lnTo>
                  <a:lnTo>
                    <a:pt x="101" y="39"/>
                  </a:lnTo>
                  <a:lnTo>
                    <a:pt x="92" y="39"/>
                  </a:lnTo>
                  <a:lnTo>
                    <a:pt x="87" y="39"/>
                  </a:lnTo>
                  <a:lnTo>
                    <a:pt x="78" y="36"/>
                  </a:lnTo>
                  <a:lnTo>
                    <a:pt x="72" y="36"/>
                  </a:lnTo>
                  <a:lnTo>
                    <a:pt x="69" y="36"/>
                  </a:lnTo>
                  <a:lnTo>
                    <a:pt x="66" y="36"/>
                  </a:lnTo>
                  <a:lnTo>
                    <a:pt x="63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4" y="39"/>
                  </a:lnTo>
                  <a:lnTo>
                    <a:pt x="51" y="36"/>
                  </a:lnTo>
                  <a:lnTo>
                    <a:pt x="48" y="33"/>
                  </a:lnTo>
                  <a:lnTo>
                    <a:pt x="45" y="30"/>
                  </a:lnTo>
                  <a:lnTo>
                    <a:pt x="42" y="30"/>
                  </a:lnTo>
                  <a:lnTo>
                    <a:pt x="39" y="30"/>
                  </a:lnTo>
                  <a:lnTo>
                    <a:pt x="39" y="27"/>
                  </a:lnTo>
                  <a:lnTo>
                    <a:pt x="36" y="27"/>
                  </a:lnTo>
                  <a:lnTo>
                    <a:pt x="33" y="27"/>
                  </a:lnTo>
                  <a:lnTo>
                    <a:pt x="30" y="27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1" y="27"/>
                  </a:lnTo>
                  <a:lnTo>
                    <a:pt x="15" y="27"/>
                  </a:lnTo>
                  <a:lnTo>
                    <a:pt x="12" y="27"/>
                  </a:lnTo>
                  <a:lnTo>
                    <a:pt x="6" y="30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6" y="45"/>
                  </a:lnTo>
                  <a:lnTo>
                    <a:pt x="6" y="48"/>
                  </a:lnTo>
                  <a:lnTo>
                    <a:pt x="9" y="48"/>
                  </a:lnTo>
                  <a:lnTo>
                    <a:pt x="12" y="48"/>
                  </a:lnTo>
                  <a:lnTo>
                    <a:pt x="15" y="51"/>
                  </a:lnTo>
                  <a:lnTo>
                    <a:pt x="21" y="51"/>
                  </a:lnTo>
                  <a:lnTo>
                    <a:pt x="30" y="51"/>
                  </a:lnTo>
                  <a:lnTo>
                    <a:pt x="39" y="54"/>
                  </a:lnTo>
                  <a:lnTo>
                    <a:pt x="48" y="54"/>
                  </a:lnTo>
                  <a:lnTo>
                    <a:pt x="57" y="54"/>
                  </a:lnTo>
                  <a:lnTo>
                    <a:pt x="63" y="57"/>
                  </a:lnTo>
                  <a:lnTo>
                    <a:pt x="69" y="57"/>
                  </a:lnTo>
                  <a:lnTo>
                    <a:pt x="75" y="57"/>
                  </a:lnTo>
                  <a:lnTo>
                    <a:pt x="81" y="60"/>
                  </a:lnTo>
                  <a:lnTo>
                    <a:pt x="87" y="60"/>
                  </a:lnTo>
                  <a:lnTo>
                    <a:pt x="92" y="63"/>
                  </a:lnTo>
                  <a:lnTo>
                    <a:pt x="101" y="63"/>
                  </a:lnTo>
                  <a:lnTo>
                    <a:pt x="107" y="66"/>
                  </a:lnTo>
                  <a:lnTo>
                    <a:pt x="110" y="66"/>
                  </a:lnTo>
                  <a:lnTo>
                    <a:pt x="113" y="66"/>
                  </a:lnTo>
                  <a:lnTo>
                    <a:pt x="116" y="66"/>
                  </a:lnTo>
                  <a:lnTo>
                    <a:pt x="119" y="66"/>
                  </a:lnTo>
                  <a:lnTo>
                    <a:pt x="125" y="66"/>
                  </a:lnTo>
                  <a:lnTo>
                    <a:pt x="128" y="66"/>
                  </a:lnTo>
                  <a:lnTo>
                    <a:pt x="131" y="66"/>
                  </a:lnTo>
                  <a:lnTo>
                    <a:pt x="134" y="63"/>
                  </a:lnTo>
                  <a:lnTo>
                    <a:pt x="137" y="60"/>
                  </a:lnTo>
                  <a:lnTo>
                    <a:pt x="146" y="57"/>
                  </a:lnTo>
                  <a:lnTo>
                    <a:pt x="158" y="51"/>
                  </a:lnTo>
                  <a:lnTo>
                    <a:pt x="173" y="45"/>
                  </a:lnTo>
                  <a:lnTo>
                    <a:pt x="185" y="39"/>
                  </a:lnTo>
                  <a:lnTo>
                    <a:pt x="197" y="33"/>
                  </a:lnTo>
                  <a:lnTo>
                    <a:pt x="206" y="30"/>
                  </a:lnTo>
                  <a:lnTo>
                    <a:pt x="209" y="3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99" name="Freeform 17"/>
            <p:cNvSpPr>
              <a:spLocks/>
            </p:cNvSpPr>
            <p:nvPr/>
          </p:nvSpPr>
          <p:spPr bwMode="auto">
            <a:xfrm>
              <a:off x="3056" y="1867"/>
              <a:ext cx="194" cy="236"/>
            </a:xfrm>
            <a:custGeom>
              <a:avLst/>
              <a:gdLst>
                <a:gd name="T0" fmla="*/ 12 w 194"/>
                <a:gd name="T1" fmla="*/ 62 h 236"/>
                <a:gd name="T2" fmla="*/ 0 w 194"/>
                <a:gd name="T3" fmla="*/ 77 h 236"/>
                <a:gd name="T4" fmla="*/ 9 w 194"/>
                <a:gd name="T5" fmla="*/ 113 h 236"/>
                <a:gd name="T6" fmla="*/ 18 w 194"/>
                <a:gd name="T7" fmla="*/ 161 h 236"/>
                <a:gd name="T8" fmla="*/ 24 w 194"/>
                <a:gd name="T9" fmla="*/ 203 h 236"/>
                <a:gd name="T10" fmla="*/ 30 w 194"/>
                <a:gd name="T11" fmla="*/ 215 h 236"/>
                <a:gd name="T12" fmla="*/ 36 w 194"/>
                <a:gd name="T13" fmla="*/ 218 h 236"/>
                <a:gd name="T14" fmla="*/ 42 w 194"/>
                <a:gd name="T15" fmla="*/ 221 h 236"/>
                <a:gd name="T16" fmla="*/ 51 w 194"/>
                <a:gd name="T17" fmla="*/ 221 h 236"/>
                <a:gd name="T18" fmla="*/ 63 w 194"/>
                <a:gd name="T19" fmla="*/ 221 h 236"/>
                <a:gd name="T20" fmla="*/ 72 w 194"/>
                <a:gd name="T21" fmla="*/ 221 h 236"/>
                <a:gd name="T22" fmla="*/ 78 w 194"/>
                <a:gd name="T23" fmla="*/ 218 h 236"/>
                <a:gd name="T24" fmla="*/ 87 w 194"/>
                <a:gd name="T25" fmla="*/ 218 h 236"/>
                <a:gd name="T26" fmla="*/ 99 w 194"/>
                <a:gd name="T27" fmla="*/ 233 h 236"/>
                <a:gd name="T28" fmla="*/ 102 w 194"/>
                <a:gd name="T29" fmla="*/ 236 h 236"/>
                <a:gd name="T30" fmla="*/ 111 w 194"/>
                <a:gd name="T31" fmla="*/ 236 h 236"/>
                <a:gd name="T32" fmla="*/ 123 w 194"/>
                <a:gd name="T33" fmla="*/ 236 h 236"/>
                <a:gd name="T34" fmla="*/ 138 w 194"/>
                <a:gd name="T35" fmla="*/ 233 h 236"/>
                <a:gd name="T36" fmla="*/ 159 w 194"/>
                <a:gd name="T37" fmla="*/ 224 h 236"/>
                <a:gd name="T38" fmla="*/ 173 w 194"/>
                <a:gd name="T39" fmla="*/ 209 h 236"/>
                <a:gd name="T40" fmla="*/ 188 w 194"/>
                <a:gd name="T41" fmla="*/ 194 h 236"/>
                <a:gd name="T42" fmla="*/ 194 w 194"/>
                <a:gd name="T43" fmla="*/ 185 h 236"/>
                <a:gd name="T44" fmla="*/ 176 w 194"/>
                <a:gd name="T45" fmla="*/ 107 h 236"/>
                <a:gd name="T46" fmla="*/ 176 w 194"/>
                <a:gd name="T47" fmla="*/ 104 h 236"/>
                <a:gd name="T48" fmla="*/ 176 w 194"/>
                <a:gd name="T49" fmla="*/ 98 h 236"/>
                <a:gd name="T50" fmla="*/ 176 w 194"/>
                <a:gd name="T51" fmla="*/ 95 h 236"/>
                <a:gd name="T52" fmla="*/ 182 w 194"/>
                <a:gd name="T53" fmla="*/ 86 h 236"/>
                <a:gd name="T54" fmla="*/ 185 w 194"/>
                <a:gd name="T55" fmla="*/ 74 h 236"/>
                <a:gd name="T56" fmla="*/ 191 w 194"/>
                <a:gd name="T57" fmla="*/ 59 h 236"/>
                <a:gd name="T58" fmla="*/ 191 w 194"/>
                <a:gd name="T59" fmla="*/ 47 h 236"/>
                <a:gd name="T60" fmla="*/ 191 w 194"/>
                <a:gd name="T61" fmla="*/ 41 h 236"/>
                <a:gd name="T62" fmla="*/ 188 w 194"/>
                <a:gd name="T63" fmla="*/ 36 h 236"/>
                <a:gd name="T64" fmla="*/ 185 w 194"/>
                <a:gd name="T65" fmla="*/ 30 h 236"/>
                <a:gd name="T66" fmla="*/ 179 w 194"/>
                <a:gd name="T67" fmla="*/ 27 h 236"/>
                <a:gd name="T68" fmla="*/ 176 w 194"/>
                <a:gd name="T69" fmla="*/ 27 h 236"/>
                <a:gd name="T70" fmla="*/ 170 w 194"/>
                <a:gd name="T71" fmla="*/ 30 h 236"/>
                <a:gd name="T72" fmla="*/ 161 w 194"/>
                <a:gd name="T73" fmla="*/ 30 h 236"/>
                <a:gd name="T74" fmla="*/ 159 w 194"/>
                <a:gd name="T75" fmla="*/ 33 h 236"/>
                <a:gd name="T76" fmla="*/ 156 w 194"/>
                <a:gd name="T77" fmla="*/ 39 h 236"/>
                <a:gd name="T78" fmla="*/ 153 w 194"/>
                <a:gd name="T79" fmla="*/ 44 h 236"/>
                <a:gd name="T80" fmla="*/ 150 w 194"/>
                <a:gd name="T81" fmla="*/ 53 h 236"/>
                <a:gd name="T82" fmla="*/ 150 w 194"/>
                <a:gd name="T83" fmla="*/ 56 h 236"/>
                <a:gd name="T84" fmla="*/ 141 w 194"/>
                <a:gd name="T85" fmla="*/ 62 h 236"/>
                <a:gd name="T86" fmla="*/ 132 w 194"/>
                <a:gd name="T87" fmla="*/ 59 h 236"/>
                <a:gd name="T88" fmla="*/ 132 w 194"/>
                <a:gd name="T89" fmla="*/ 47 h 236"/>
                <a:gd name="T90" fmla="*/ 126 w 194"/>
                <a:gd name="T91" fmla="*/ 33 h 236"/>
                <a:gd name="T92" fmla="*/ 123 w 194"/>
                <a:gd name="T93" fmla="*/ 21 h 236"/>
                <a:gd name="T94" fmla="*/ 117 w 194"/>
                <a:gd name="T95" fmla="*/ 15 h 236"/>
                <a:gd name="T96" fmla="*/ 114 w 194"/>
                <a:gd name="T97" fmla="*/ 9 h 236"/>
                <a:gd name="T98" fmla="*/ 105 w 194"/>
                <a:gd name="T99" fmla="*/ 3 h 236"/>
                <a:gd name="T100" fmla="*/ 90 w 194"/>
                <a:gd name="T101" fmla="*/ 0 h 236"/>
                <a:gd name="T102" fmla="*/ 66 w 194"/>
                <a:gd name="T103" fmla="*/ 0 h 236"/>
                <a:gd name="T104" fmla="*/ 45 w 194"/>
                <a:gd name="T105" fmla="*/ 0 h 236"/>
                <a:gd name="T106" fmla="*/ 27 w 194"/>
                <a:gd name="T107" fmla="*/ 6 h 236"/>
                <a:gd name="T108" fmla="*/ 15 w 194"/>
                <a:gd name="T109" fmla="*/ 12 h 2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94" h="236">
                  <a:moveTo>
                    <a:pt x="9" y="12"/>
                  </a:moveTo>
                  <a:lnTo>
                    <a:pt x="12" y="62"/>
                  </a:lnTo>
                  <a:lnTo>
                    <a:pt x="0" y="71"/>
                  </a:lnTo>
                  <a:lnTo>
                    <a:pt x="0" y="77"/>
                  </a:lnTo>
                  <a:lnTo>
                    <a:pt x="3" y="92"/>
                  </a:lnTo>
                  <a:lnTo>
                    <a:pt x="9" y="113"/>
                  </a:lnTo>
                  <a:lnTo>
                    <a:pt x="12" y="137"/>
                  </a:lnTo>
                  <a:lnTo>
                    <a:pt x="18" y="161"/>
                  </a:lnTo>
                  <a:lnTo>
                    <a:pt x="21" y="185"/>
                  </a:lnTo>
                  <a:lnTo>
                    <a:pt x="24" y="203"/>
                  </a:lnTo>
                  <a:lnTo>
                    <a:pt x="27" y="212"/>
                  </a:lnTo>
                  <a:lnTo>
                    <a:pt x="30" y="215"/>
                  </a:lnTo>
                  <a:lnTo>
                    <a:pt x="33" y="218"/>
                  </a:lnTo>
                  <a:lnTo>
                    <a:pt x="36" y="218"/>
                  </a:lnTo>
                  <a:lnTo>
                    <a:pt x="39" y="221"/>
                  </a:lnTo>
                  <a:lnTo>
                    <a:pt x="42" y="221"/>
                  </a:lnTo>
                  <a:lnTo>
                    <a:pt x="48" y="221"/>
                  </a:lnTo>
                  <a:lnTo>
                    <a:pt x="51" y="221"/>
                  </a:lnTo>
                  <a:lnTo>
                    <a:pt x="57" y="224"/>
                  </a:lnTo>
                  <a:lnTo>
                    <a:pt x="63" y="221"/>
                  </a:lnTo>
                  <a:lnTo>
                    <a:pt x="66" y="221"/>
                  </a:lnTo>
                  <a:lnTo>
                    <a:pt x="72" y="221"/>
                  </a:lnTo>
                  <a:lnTo>
                    <a:pt x="75" y="221"/>
                  </a:lnTo>
                  <a:lnTo>
                    <a:pt x="78" y="218"/>
                  </a:lnTo>
                  <a:lnTo>
                    <a:pt x="81" y="218"/>
                  </a:lnTo>
                  <a:lnTo>
                    <a:pt x="87" y="218"/>
                  </a:lnTo>
                  <a:lnTo>
                    <a:pt x="93" y="215"/>
                  </a:lnTo>
                  <a:lnTo>
                    <a:pt x="99" y="233"/>
                  </a:lnTo>
                  <a:lnTo>
                    <a:pt x="102" y="233"/>
                  </a:lnTo>
                  <a:lnTo>
                    <a:pt x="102" y="236"/>
                  </a:lnTo>
                  <a:lnTo>
                    <a:pt x="105" y="236"/>
                  </a:lnTo>
                  <a:lnTo>
                    <a:pt x="111" y="236"/>
                  </a:lnTo>
                  <a:lnTo>
                    <a:pt x="117" y="236"/>
                  </a:lnTo>
                  <a:lnTo>
                    <a:pt x="123" y="236"/>
                  </a:lnTo>
                  <a:lnTo>
                    <a:pt x="129" y="236"/>
                  </a:lnTo>
                  <a:lnTo>
                    <a:pt x="138" y="233"/>
                  </a:lnTo>
                  <a:lnTo>
                    <a:pt x="150" y="230"/>
                  </a:lnTo>
                  <a:lnTo>
                    <a:pt x="159" y="224"/>
                  </a:lnTo>
                  <a:lnTo>
                    <a:pt x="167" y="218"/>
                  </a:lnTo>
                  <a:lnTo>
                    <a:pt x="173" y="209"/>
                  </a:lnTo>
                  <a:lnTo>
                    <a:pt x="182" y="203"/>
                  </a:lnTo>
                  <a:lnTo>
                    <a:pt x="188" y="194"/>
                  </a:lnTo>
                  <a:lnTo>
                    <a:pt x="191" y="188"/>
                  </a:lnTo>
                  <a:lnTo>
                    <a:pt x="194" y="185"/>
                  </a:lnTo>
                  <a:lnTo>
                    <a:pt x="176" y="107"/>
                  </a:lnTo>
                  <a:lnTo>
                    <a:pt x="176" y="104"/>
                  </a:lnTo>
                  <a:lnTo>
                    <a:pt x="176" y="101"/>
                  </a:lnTo>
                  <a:lnTo>
                    <a:pt x="176" y="98"/>
                  </a:lnTo>
                  <a:lnTo>
                    <a:pt x="176" y="95"/>
                  </a:lnTo>
                  <a:lnTo>
                    <a:pt x="179" y="89"/>
                  </a:lnTo>
                  <a:lnTo>
                    <a:pt x="182" y="86"/>
                  </a:lnTo>
                  <a:lnTo>
                    <a:pt x="185" y="80"/>
                  </a:lnTo>
                  <a:lnTo>
                    <a:pt x="185" y="74"/>
                  </a:lnTo>
                  <a:lnTo>
                    <a:pt x="188" y="68"/>
                  </a:lnTo>
                  <a:lnTo>
                    <a:pt x="191" y="59"/>
                  </a:lnTo>
                  <a:lnTo>
                    <a:pt x="191" y="53"/>
                  </a:lnTo>
                  <a:lnTo>
                    <a:pt x="191" y="47"/>
                  </a:lnTo>
                  <a:lnTo>
                    <a:pt x="191" y="44"/>
                  </a:lnTo>
                  <a:lnTo>
                    <a:pt x="191" y="41"/>
                  </a:lnTo>
                  <a:lnTo>
                    <a:pt x="188" y="39"/>
                  </a:lnTo>
                  <a:lnTo>
                    <a:pt x="188" y="36"/>
                  </a:lnTo>
                  <a:lnTo>
                    <a:pt x="185" y="33"/>
                  </a:lnTo>
                  <a:lnTo>
                    <a:pt x="185" y="30"/>
                  </a:lnTo>
                  <a:lnTo>
                    <a:pt x="182" y="27"/>
                  </a:lnTo>
                  <a:lnTo>
                    <a:pt x="179" y="27"/>
                  </a:lnTo>
                  <a:lnTo>
                    <a:pt x="176" y="27"/>
                  </a:lnTo>
                  <a:lnTo>
                    <a:pt x="173" y="27"/>
                  </a:lnTo>
                  <a:lnTo>
                    <a:pt x="170" y="30"/>
                  </a:lnTo>
                  <a:lnTo>
                    <a:pt x="164" y="30"/>
                  </a:lnTo>
                  <a:lnTo>
                    <a:pt x="161" y="30"/>
                  </a:lnTo>
                  <a:lnTo>
                    <a:pt x="161" y="33"/>
                  </a:lnTo>
                  <a:lnTo>
                    <a:pt x="159" y="33"/>
                  </a:lnTo>
                  <a:lnTo>
                    <a:pt x="156" y="36"/>
                  </a:lnTo>
                  <a:lnTo>
                    <a:pt x="156" y="39"/>
                  </a:lnTo>
                  <a:lnTo>
                    <a:pt x="153" y="41"/>
                  </a:lnTo>
                  <a:lnTo>
                    <a:pt x="153" y="44"/>
                  </a:lnTo>
                  <a:lnTo>
                    <a:pt x="150" y="50"/>
                  </a:lnTo>
                  <a:lnTo>
                    <a:pt x="150" y="53"/>
                  </a:lnTo>
                  <a:lnTo>
                    <a:pt x="150" y="56"/>
                  </a:lnTo>
                  <a:lnTo>
                    <a:pt x="141" y="62"/>
                  </a:lnTo>
                  <a:lnTo>
                    <a:pt x="135" y="59"/>
                  </a:lnTo>
                  <a:lnTo>
                    <a:pt x="132" y="59"/>
                  </a:lnTo>
                  <a:lnTo>
                    <a:pt x="132" y="53"/>
                  </a:lnTo>
                  <a:lnTo>
                    <a:pt x="132" y="47"/>
                  </a:lnTo>
                  <a:lnTo>
                    <a:pt x="129" y="41"/>
                  </a:lnTo>
                  <a:lnTo>
                    <a:pt x="126" y="33"/>
                  </a:lnTo>
                  <a:lnTo>
                    <a:pt x="126" y="27"/>
                  </a:lnTo>
                  <a:lnTo>
                    <a:pt x="123" y="21"/>
                  </a:lnTo>
                  <a:lnTo>
                    <a:pt x="120" y="18"/>
                  </a:lnTo>
                  <a:lnTo>
                    <a:pt x="117" y="15"/>
                  </a:lnTo>
                  <a:lnTo>
                    <a:pt x="117" y="12"/>
                  </a:lnTo>
                  <a:lnTo>
                    <a:pt x="114" y="9"/>
                  </a:lnTo>
                  <a:lnTo>
                    <a:pt x="111" y="6"/>
                  </a:lnTo>
                  <a:lnTo>
                    <a:pt x="105" y="3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6" y="3"/>
                  </a:lnTo>
                  <a:lnTo>
                    <a:pt x="27" y="6"/>
                  </a:lnTo>
                  <a:lnTo>
                    <a:pt x="21" y="9"/>
                  </a:lnTo>
                  <a:lnTo>
                    <a:pt x="15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E5B2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0" name="Freeform 18"/>
            <p:cNvSpPr>
              <a:spLocks/>
            </p:cNvSpPr>
            <p:nvPr/>
          </p:nvSpPr>
          <p:spPr bwMode="auto">
            <a:xfrm>
              <a:off x="3056" y="1926"/>
              <a:ext cx="96" cy="87"/>
            </a:xfrm>
            <a:custGeom>
              <a:avLst/>
              <a:gdLst>
                <a:gd name="T0" fmla="*/ 0 w 96"/>
                <a:gd name="T1" fmla="*/ 12 h 87"/>
                <a:gd name="T2" fmla="*/ 24 w 96"/>
                <a:gd name="T3" fmla="*/ 15 h 87"/>
                <a:gd name="T4" fmla="*/ 33 w 96"/>
                <a:gd name="T5" fmla="*/ 87 h 87"/>
                <a:gd name="T6" fmla="*/ 60 w 96"/>
                <a:gd name="T7" fmla="*/ 78 h 87"/>
                <a:gd name="T8" fmla="*/ 42 w 96"/>
                <a:gd name="T9" fmla="*/ 75 h 87"/>
                <a:gd name="T10" fmla="*/ 33 w 96"/>
                <a:gd name="T11" fmla="*/ 15 h 87"/>
                <a:gd name="T12" fmla="*/ 96 w 96"/>
                <a:gd name="T13" fmla="*/ 0 h 87"/>
                <a:gd name="T14" fmla="*/ 93 w 96"/>
                <a:gd name="T15" fmla="*/ 0 h 87"/>
                <a:gd name="T16" fmla="*/ 90 w 96"/>
                <a:gd name="T17" fmla="*/ 0 h 87"/>
                <a:gd name="T18" fmla="*/ 81 w 96"/>
                <a:gd name="T19" fmla="*/ 0 h 87"/>
                <a:gd name="T20" fmla="*/ 72 w 96"/>
                <a:gd name="T21" fmla="*/ 0 h 87"/>
                <a:gd name="T22" fmla="*/ 57 w 96"/>
                <a:gd name="T23" fmla="*/ 0 h 87"/>
                <a:gd name="T24" fmla="*/ 42 w 96"/>
                <a:gd name="T25" fmla="*/ 3 h 87"/>
                <a:gd name="T26" fmla="*/ 21 w 96"/>
                <a:gd name="T27" fmla="*/ 6 h 87"/>
                <a:gd name="T28" fmla="*/ 0 w 96"/>
                <a:gd name="T29" fmla="*/ 12 h 8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6" h="87">
                  <a:moveTo>
                    <a:pt x="0" y="12"/>
                  </a:moveTo>
                  <a:lnTo>
                    <a:pt x="24" y="15"/>
                  </a:lnTo>
                  <a:lnTo>
                    <a:pt x="33" y="87"/>
                  </a:lnTo>
                  <a:lnTo>
                    <a:pt x="60" y="78"/>
                  </a:lnTo>
                  <a:lnTo>
                    <a:pt x="42" y="75"/>
                  </a:lnTo>
                  <a:lnTo>
                    <a:pt x="33" y="15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57" y="0"/>
                  </a:lnTo>
                  <a:lnTo>
                    <a:pt x="42" y="3"/>
                  </a:lnTo>
                  <a:lnTo>
                    <a:pt x="21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1" name="Freeform 19"/>
            <p:cNvSpPr>
              <a:spLocks/>
            </p:cNvSpPr>
            <p:nvPr/>
          </p:nvSpPr>
          <p:spPr bwMode="auto">
            <a:xfrm>
              <a:off x="3035" y="1795"/>
              <a:ext cx="212" cy="122"/>
            </a:xfrm>
            <a:custGeom>
              <a:avLst/>
              <a:gdLst>
                <a:gd name="T0" fmla="*/ 15 w 212"/>
                <a:gd name="T1" fmla="*/ 84 h 122"/>
                <a:gd name="T2" fmla="*/ 18 w 212"/>
                <a:gd name="T3" fmla="*/ 84 h 122"/>
                <a:gd name="T4" fmla="*/ 24 w 212"/>
                <a:gd name="T5" fmla="*/ 81 h 122"/>
                <a:gd name="T6" fmla="*/ 33 w 212"/>
                <a:gd name="T7" fmla="*/ 78 h 122"/>
                <a:gd name="T8" fmla="*/ 45 w 212"/>
                <a:gd name="T9" fmla="*/ 75 h 122"/>
                <a:gd name="T10" fmla="*/ 57 w 212"/>
                <a:gd name="T11" fmla="*/ 72 h 122"/>
                <a:gd name="T12" fmla="*/ 69 w 212"/>
                <a:gd name="T13" fmla="*/ 69 h 122"/>
                <a:gd name="T14" fmla="*/ 78 w 212"/>
                <a:gd name="T15" fmla="*/ 66 h 122"/>
                <a:gd name="T16" fmla="*/ 84 w 212"/>
                <a:gd name="T17" fmla="*/ 63 h 122"/>
                <a:gd name="T18" fmla="*/ 90 w 212"/>
                <a:gd name="T19" fmla="*/ 63 h 122"/>
                <a:gd name="T20" fmla="*/ 96 w 212"/>
                <a:gd name="T21" fmla="*/ 63 h 122"/>
                <a:gd name="T22" fmla="*/ 105 w 212"/>
                <a:gd name="T23" fmla="*/ 66 h 122"/>
                <a:gd name="T24" fmla="*/ 111 w 212"/>
                <a:gd name="T25" fmla="*/ 69 h 122"/>
                <a:gd name="T26" fmla="*/ 120 w 212"/>
                <a:gd name="T27" fmla="*/ 72 h 122"/>
                <a:gd name="T28" fmla="*/ 126 w 212"/>
                <a:gd name="T29" fmla="*/ 72 h 122"/>
                <a:gd name="T30" fmla="*/ 129 w 212"/>
                <a:gd name="T31" fmla="*/ 75 h 122"/>
                <a:gd name="T32" fmla="*/ 132 w 212"/>
                <a:gd name="T33" fmla="*/ 75 h 122"/>
                <a:gd name="T34" fmla="*/ 153 w 212"/>
                <a:gd name="T35" fmla="*/ 122 h 122"/>
                <a:gd name="T36" fmla="*/ 182 w 212"/>
                <a:gd name="T37" fmla="*/ 113 h 122"/>
                <a:gd name="T38" fmla="*/ 191 w 212"/>
                <a:gd name="T39" fmla="*/ 93 h 122"/>
                <a:gd name="T40" fmla="*/ 209 w 212"/>
                <a:gd name="T41" fmla="*/ 105 h 122"/>
                <a:gd name="T42" fmla="*/ 209 w 212"/>
                <a:gd name="T43" fmla="*/ 102 h 122"/>
                <a:gd name="T44" fmla="*/ 209 w 212"/>
                <a:gd name="T45" fmla="*/ 96 h 122"/>
                <a:gd name="T46" fmla="*/ 209 w 212"/>
                <a:gd name="T47" fmla="*/ 90 h 122"/>
                <a:gd name="T48" fmla="*/ 212 w 212"/>
                <a:gd name="T49" fmla="*/ 81 h 122"/>
                <a:gd name="T50" fmla="*/ 212 w 212"/>
                <a:gd name="T51" fmla="*/ 72 h 122"/>
                <a:gd name="T52" fmla="*/ 212 w 212"/>
                <a:gd name="T53" fmla="*/ 63 h 122"/>
                <a:gd name="T54" fmla="*/ 209 w 212"/>
                <a:gd name="T55" fmla="*/ 54 h 122"/>
                <a:gd name="T56" fmla="*/ 209 w 212"/>
                <a:gd name="T57" fmla="*/ 48 h 122"/>
                <a:gd name="T58" fmla="*/ 209 w 212"/>
                <a:gd name="T59" fmla="*/ 45 h 122"/>
                <a:gd name="T60" fmla="*/ 209 w 212"/>
                <a:gd name="T61" fmla="*/ 39 h 122"/>
                <a:gd name="T62" fmla="*/ 206 w 212"/>
                <a:gd name="T63" fmla="*/ 36 h 122"/>
                <a:gd name="T64" fmla="*/ 203 w 212"/>
                <a:gd name="T65" fmla="*/ 30 h 122"/>
                <a:gd name="T66" fmla="*/ 200 w 212"/>
                <a:gd name="T67" fmla="*/ 27 h 122"/>
                <a:gd name="T68" fmla="*/ 194 w 212"/>
                <a:gd name="T69" fmla="*/ 21 h 122"/>
                <a:gd name="T70" fmla="*/ 188 w 212"/>
                <a:gd name="T71" fmla="*/ 18 h 122"/>
                <a:gd name="T72" fmla="*/ 182 w 212"/>
                <a:gd name="T73" fmla="*/ 15 h 122"/>
                <a:gd name="T74" fmla="*/ 174 w 212"/>
                <a:gd name="T75" fmla="*/ 12 h 122"/>
                <a:gd name="T76" fmla="*/ 165 w 212"/>
                <a:gd name="T77" fmla="*/ 9 h 122"/>
                <a:gd name="T78" fmla="*/ 159 w 212"/>
                <a:gd name="T79" fmla="*/ 9 h 122"/>
                <a:gd name="T80" fmla="*/ 150 w 212"/>
                <a:gd name="T81" fmla="*/ 6 h 122"/>
                <a:gd name="T82" fmla="*/ 144 w 212"/>
                <a:gd name="T83" fmla="*/ 6 h 122"/>
                <a:gd name="T84" fmla="*/ 138 w 212"/>
                <a:gd name="T85" fmla="*/ 3 h 122"/>
                <a:gd name="T86" fmla="*/ 132 w 212"/>
                <a:gd name="T87" fmla="*/ 3 h 122"/>
                <a:gd name="T88" fmla="*/ 129 w 212"/>
                <a:gd name="T89" fmla="*/ 3 h 122"/>
                <a:gd name="T90" fmla="*/ 123 w 212"/>
                <a:gd name="T91" fmla="*/ 3 h 122"/>
                <a:gd name="T92" fmla="*/ 114 w 212"/>
                <a:gd name="T93" fmla="*/ 3 h 122"/>
                <a:gd name="T94" fmla="*/ 105 w 212"/>
                <a:gd name="T95" fmla="*/ 0 h 122"/>
                <a:gd name="T96" fmla="*/ 96 w 212"/>
                <a:gd name="T97" fmla="*/ 0 h 122"/>
                <a:gd name="T98" fmla="*/ 87 w 212"/>
                <a:gd name="T99" fmla="*/ 0 h 122"/>
                <a:gd name="T100" fmla="*/ 78 w 212"/>
                <a:gd name="T101" fmla="*/ 0 h 122"/>
                <a:gd name="T102" fmla="*/ 72 w 212"/>
                <a:gd name="T103" fmla="*/ 0 h 122"/>
                <a:gd name="T104" fmla="*/ 66 w 212"/>
                <a:gd name="T105" fmla="*/ 3 h 122"/>
                <a:gd name="T106" fmla="*/ 63 w 212"/>
                <a:gd name="T107" fmla="*/ 3 h 122"/>
                <a:gd name="T108" fmla="*/ 57 w 212"/>
                <a:gd name="T109" fmla="*/ 6 h 122"/>
                <a:gd name="T110" fmla="*/ 51 w 212"/>
                <a:gd name="T111" fmla="*/ 12 h 122"/>
                <a:gd name="T112" fmla="*/ 45 w 212"/>
                <a:gd name="T113" fmla="*/ 15 h 122"/>
                <a:gd name="T114" fmla="*/ 42 w 212"/>
                <a:gd name="T115" fmla="*/ 18 h 122"/>
                <a:gd name="T116" fmla="*/ 36 w 212"/>
                <a:gd name="T117" fmla="*/ 21 h 122"/>
                <a:gd name="T118" fmla="*/ 33 w 212"/>
                <a:gd name="T119" fmla="*/ 24 h 122"/>
                <a:gd name="T120" fmla="*/ 33 w 212"/>
                <a:gd name="T121" fmla="*/ 27 h 122"/>
                <a:gd name="T122" fmla="*/ 0 w 212"/>
                <a:gd name="T123" fmla="*/ 60 h 122"/>
                <a:gd name="T124" fmla="*/ 15 w 212"/>
                <a:gd name="T125" fmla="*/ 84 h 12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12" h="122">
                  <a:moveTo>
                    <a:pt x="15" y="84"/>
                  </a:moveTo>
                  <a:lnTo>
                    <a:pt x="18" y="84"/>
                  </a:lnTo>
                  <a:lnTo>
                    <a:pt x="24" y="81"/>
                  </a:lnTo>
                  <a:lnTo>
                    <a:pt x="33" y="78"/>
                  </a:lnTo>
                  <a:lnTo>
                    <a:pt x="45" y="75"/>
                  </a:lnTo>
                  <a:lnTo>
                    <a:pt x="57" y="72"/>
                  </a:lnTo>
                  <a:lnTo>
                    <a:pt x="69" y="69"/>
                  </a:lnTo>
                  <a:lnTo>
                    <a:pt x="78" y="66"/>
                  </a:lnTo>
                  <a:lnTo>
                    <a:pt x="84" y="63"/>
                  </a:lnTo>
                  <a:lnTo>
                    <a:pt x="90" y="63"/>
                  </a:lnTo>
                  <a:lnTo>
                    <a:pt x="96" y="63"/>
                  </a:lnTo>
                  <a:lnTo>
                    <a:pt x="105" y="66"/>
                  </a:lnTo>
                  <a:lnTo>
                    <a:pt x="111" y="69"/>
                  </a:lnTo>
                  <a:lnTo>
                    <a:pt x="120" y="72"/>
                  </a:lnTo>
                  <a:lnTo>
                    <a:pt x="126" y="72"/>
                  </a:lnTo>
                  <a:lnTo>
                    <a:pt x="129" y="75"/>
                  </a:lnTo>
                  <a:lnTo>
                    <a:pt x="132" y="75"/>
                  </a:lnTo>
                  <a:lnTo>
                    <a:pt x="153" y="122"/>
                  </a:lnTo>
                  <a:lnTo>
                    <a:pt x="182" y="113"/>
                  </a:lnTo>
                  <a:lnTo>
                    <a:pt x="191" y="93"/>
                  </a:lnTo>
                  <a:lnTo>
                    <a:pt x="209" y="105"/>
                  </a:lnTo>
                  <a:lnTo>
                    <a:pt x="209" y="102"/>
                  </a:lnTo>
                  <a:lnTo>
                    <a:pt x="209" y="96"/>
                  </a:lnTo>
                  <a:lnTo>
                    <a:pt x="209" y="90"/>
                  </a:lnTo>
                  <a:lnTo>
                    <a:pt x="212" y="81"/>
                  </a:lnTo>
                  <a:lnTo>
                    <a:pt x="212" y="72"/>
                  </a:lnTo>
                  <a:lnTo>
                    <a:pt x="212" y="63"/>
                  </a:lnTo>
                  <a:lnTo>
                    <a:pt x="209" y="54"/>
                  </a:lnTo>
                  <a:lnTo>
                    <a:pt x="209" y="48"/>
                  </a:lnTo>
                  <a:lnTo>
                    <a:pt x="209" y="45"/>
                  </a:lnTo>
                  <a:lnTo>
                    <a:pt x="209" y="39"/>
                  </a:lnTo>
                  <a:lnTo>
                    <a:pt x="206" y="36"/>
                  </a:lnTo>
                  <a:lnTo>
                    <a:pt x="203" y="30"/>
                  </a:lnTo>
                  <a:lnTo>
                    <a:pt x="200" y="27"/>
                  </a:lnTo>
                  <a:lnTo>
                    <a:pt x="194" y="21"/>
                  </a:lnTo>
                  <a:lnTo>
                    <a:pt x="188" y="18"/>
                  </a:lnTo>
                  <a:lnTo>
                    <a:pt x="182" y="15"/>
                  </a:lnTo>
                  <a:lnTo>
                    <a:pt x="174" y="12"/>
                  </a:lnTo>
                  <a:lnTo>
                    <a:pt x="165" y="9"/>
                  </a:lnTo>
                  <a:lnTo>
                    <a:pt x="159" y="9"/>
                  </a:lnTo>
                  <a:lnTo>
                    <a:pt x="150" y="6"/>
                  </a:lnTo>
                  <a:lnTo>
                    <a:pt x="144" y="6"/>
                  </a:lnTo>
                  <a:lnTo>
                    <a:pt x="138" y="3"/>
                  </a:lnTo>
                  <a:lnTo>
                    <a:pt x="132" y="3"/>
                  </a:lnTo>
                  <a:lnTo>
                    <a:pt x="129" y="3"/>
                  </a:lnTo>
                  <a:lnTo>
                    <a:pt x="123" y="3"/>
                  </a:lnTo>
                  <a:lnTo>
                    <a:pt x="114" y="3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6" y="3"/>
                  </a:lnTo>
                  <a:lnTo>
                    <a:pt x="63" y="3"/>
                  </a:lnTo>
                  <a:lnTo>
                    <a:pt x="57" y="6"/>
                  </a:lnTo>
                  <a:lnTo>
                    <a:pt x="51" y="12"/>
                  </a:lnTo>
                  <a:lnTo>
                    <a:pt x="45" y="15"/>
                  </a:lnTo>
                  <a:lnTo>
                    <a:pt x="42" y="18"/>
                  </a:lnTo>
                  <a:lnTo>
                    <a:pt x="36" y="21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0" y="60"/>
                  </a:lnTo>
                  <a:lnTo>
                    <a:pt x="15" y="84"/>
                  </a:lnTo>
                  <a:close/>
                </a:path>
              </a:pathLst>
            </a:custGeom>
            <a:solidFill>
              <a:srgbClr val="7F2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2" name="Freeform 20"/>
            <p:cNvSpPr>
              <a:spLocks/>
            </p:cNvSpPr>
            <p:nvPr/>
          </p:nvSpPr>
          <p:spPr bwMode="auto">
            <a:xfrm>
              <a:off x="3128" y="2088"/>
              <a:ext cx="110" cy="54"/>
            </a:xfrm>
            <a:custGeom>
              <a:avLst/>
              <a:gdLst>
                <a:gd name="T0" fmla="*/ 45 w 110"/>
                <a:gd name="T1" fmla="*/ 18 h 54"/>
                <a:gd name="T2" fmla="*/ 0 w 110"/>
                <a:gd name="T3" fmla="*/ 15 h 54"/>
                <a:gd name="T4" fmla="*/ 12 w 110"/>
                <a:gd name="T5" fmla="*/ 54 h 54"/>
                <a:gd name="T6" fmla="*/ 45 w 110"/>
                <a:gd name="T7" fmla="*/ 42 h 54"/>
                <a:gd name="T8" fmla="*/ 54 w 110"/>
                <a:gd name="T9" fmla="*/ 30 h 54"/>
                <a:gd name="T10" fmla="*/ 69 w 110"/>
                <a:gd name="T11" fmla="*/ 42 h 54"/>
                <a:gd name="T12" fmla="*/ 110 w 110"/>
                <a:gd name="T13" fmla="*/ 48 h 54"/>
                <a:gd name="T14" fmla="*/ 104 w 110"/>
                <a:gd name="T15" fmla="*/ 0 h 54"/>
                <a:gd name="T16" fmla="*/ 60 w 110"/>
                <a:gd name="T17" fmla="*/ 18 h 54"/>
                <a:gd name="T18" fmla="*/ 45 w 110"/>
                <a:gd name="T19" fmla="*/ 18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0" h="54">
                  <a:moveTo>
                    <a:pt x="45" y="18"/>
                  </a:moveTo>
                  <a:lnTo>
                    <a:pt x="0" y="15"/>
                  </a:lnTo>
                  <a:lnTo>
                    <a:pt x="12" y="54"/>
                  </a:lnTo>
                  <a:lnTo>
                    <a:pt x="45" y="42"/>
                  </a:lnTo>
                  <a:lnTo>
                    <a:pt x="54" y="30"/>
                  </a:lnTo>
                  <a:lnTo>
                    <a:pt x="69" y="42"/>
                  </a:lnTo>
                  <a:lnTo>
                    <a:pt x="110" y="48"/>
                  </a:lnTo>
                  <a:lnTo>
                    <a:pt x="104" y="0"/>
                  </a:lnTo>
                  <a:lnTo>
                    <a:pt x="60" y="18"/>
                  </a:lnTo>
                  <a:lnTo>
                    <a:pt x="45" y="18"/>
                  </a:lnTo>
                  <a:close/>
                </a:path>
              </a:pathLst>
            </a:custGeom>
            <a:solidFill>
              <a:srgbClr val="65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3" name="Freeform 21"/>
            <p:cNvSpPr>
              <a:spLocks/>
            </p:cNvSpPr>
            <p:nvPr/>
          </p:nvSpPr>
          <p:spPr bwMode="auto">
            <a:xfrm>
              <a:off x="3056" y="2076"/>
              <a:ext cx="272" cy="428"/>
            </a:xfrm>
            <a:custGeom>
              <a:avLst/>
              <a:gdLst>
                <a:gd name="T0" fmla="*/ 248 w 272"/>
                <a:gd name="T1" fmla="*/ 0 h 428"/>
                <a:gd name="T2" fmla="*/ 200 w 272"/>
                <a:gd name="T3" fmla="*/ 197 h 428"/>
                <a:gd name="T4" fmla="*/ 42 w 272"/>
                <a:gd name="T5" fmla="*/ 188 h 428"/>
                <a:gd name="T6" fmla="*/ 72 w 272"/>
                <a:gd name="T7" fmla="*/ 39 h 428"/>
                <a:gd name="T8" fmla="*/ 60 w 272"/>
                <a:gd name="T9" fmla="*/ 33 h 428"/>
                <a:gd name="T10" fmla="*/ 60 w 272"/>
                <a:gd name="T11" fmla="*/ 39 h 428"/>
                <a:gd name="T12" fmla="*/ 54 w 272"/>
                <a:gd name="T13" fmla="*/ 57 h 428"/>
                <a:gd name="T14" fmla="*/ 48 w 272"/>
                <a:gd name="T15" fmla="*/ 84 h 428"/>
                <a:gd name="T16" fmla="*/ 42 w 272"/>
                <a:gd name="T17" fmla="*/ 114 h 428"/>
                <a:gd name="T18" fmla="*/ 33 w 272"/>
                <a:gd name="T19" fmla="*/ 147 h 428"/>
                <a:gd name="T20" fmla="*/ 27 w 272"/>
                <a:gd name="T21" fmla="*/ 174 h 428"/>
                <a:gd name="T22" fmla="*/ 21 w 272"/>
                <a:gd name="T23" fmla="*/ 194 h 428"/>
                <a:gd name="T24" fmla="*/ 18 w 272"/>
                <a:gd name="T25" fmla="*/ 206 h 428"/>
                <a:gd name="T26" fmla="*/ 18 w 272"/>
                <a:gd name="T27" fmla="*/ 218 h 428"/>
                <a:gd name="T28" fmla="*/ 15 w 272"/>
                <a:gd name="T29" fmla="*/ 245 h 428"/>
                <a:gd name="T30" fmla="*/ 12 w 272"/>
                <a:gd name="T31" fmla="*/ 281 h 428"/>
                <a:gd name="T32" fmla="*/ 9 w 272"/>
                <a:gd name="T33" fmla="*/ 320 h 428"/>
                <a:gd name="T34" fmla="*/ 6 w 272"/>
                <a:gd name="T35" fmla="*/ 359 h 428"/>
                <a:gd name="T36" fmla="*/ 3 w 272"/>
                <a:gd name="T37" fmla="*/ 395 h 428"/>
                <a:gd name="T38" fmla="*/ 0 w 272"/>
                <a:gd name="T39" fmla="*/ 419 h 428"/>
                <a:gd name="T40" fmla="*/ 0 w 272"/>
                <a:gd name="T41" fmla="*/ 428 h 428"/>
                <a:gd name="T42" fmla="*/ 30 w 272"/>
                <a:gd name="T43" fmla="*/ 425 h 428"/>
                <a:gd name="T44" fmla="*/ 39 w 272"/>
                <a:gd name="T45" fmla="*/ 419 h 428"/>
                <a:gd name="T46" fmla="*/ 36 w 272"/>
                <a:gd name="T47" fmla="*/ 404 h 428"/>
                <a:gd name="T48" fmla="*/ 69 w 272"/>
                <a:gd name="T49" fmla="*/ 392 h 428"/>
                <a:gd name="T50" fmla="*/ 156 w 272"/>
                <a:gd name="T51" fmla="*/ 347 h 428"/>
                <a:gd name="T52" fmla="*/ 170 w 272"/>
                <a:gd name="T53" fmla="*/ 329 h 428"/>
                <a:gd name="T54" fmla="*/ 230 w 272"/>
                <a:gd name="T55" fmla="*/ 296 h 428"/>
                <a:gd name="T56" fmla="*/ 230 w 272"/>
                <a:gd name="T57" fmla="*/ 296 h 428"/>
                <a:gd name="T58" fmla="*/ 230 w 272"/>
                <a:gd name="T59" fmla="*/ 290 h 428"/>
                <a:gd name="T60" fmla="*/ 227 w 272"/>
                <a:gd name="T61" fmla="*/ 284 h 428"/>
                <a:gd name="T62" fmla="*/ 227 w 272"/>
                <a:gd name="T63" fmla="*/ 275 h 428"/>
                <a:gd name="T64" fmla="*/ 224 w 272"/>
                <a:gd name="T65" fmla="*/ 266 h 428"/>
                <a:gd name="T66" fmla="*/ 224 w 272"/>
                <a:gd name="T67" fmla="*/ 254 h 428"/>
                <a:gd name="T68" fmla="*/ 224 w 272"/>
                <a:gd name="T69" fmla="*/ 245 h 428"/>
                <a:gd name="T70" fmla="*/ 227 w 272"/>
                <a:gd name="T71" fmla="*/ 236 h 428"/>
                <a:gd name="T72" fmla="*/ 230 w 272"/>
                <a:gd name="T73" fmla="*/ 221 h 428"/>
                <a:gd name="T74" fmla="*/ 233 w 272"/>
                <a:gd name="T75" fmla="*/ 200 h 428"/>
                <a:gd name="T76" fmla="*/ 239 w 272"/>
                <a:gd name="T77" fmla="*/ 174 h 428"/>
                <a:gd name="T78" fmla="*/ 242 w 272"/>
                <a:gd name="T79" fmla="*/ 150 h 428"/>
                <a:gd name="T80" fmla="*/ 248 w 272"/>
                <a:gd name="T81" fmla="*/ 123 h 428"/>
                <a:gd name="T82" fmla="*/ 251 w 272"/>
                <a:gd name="T83" fmla="*/ 102 h 428"/>
                <a:gd name="T84" fmla="*/ 254 w 272"/>
                <a:gd name="T85" fmla="*/ 87 h 428"/>
                <a:gd name="T86" fmla="*/ 254 w 272"/>
                <a:gd name="T87" fmla="*/ 81 h 428"/>
                <a:gd name="T88" fmla="*/ 272 w 272"/>
                <a:gd name="T89" fmla="*/ 9 h 428"/>
                <a:gd name="T90" fmla="*/ 248 w 272"/>
                <a:gd name="T91" fmla="*/ 0 h 4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72" h="428">
                  <a:moveTo>
                    <a:pt x="248" y="0"/>
                  </a:moveTo>
                  <a:lnTo>
                    <a:pt x="200" y="197"/>
                  </a:lnTo>
                  <a:lnTo>
                    <a:pt x="42" y="188"/>
                  </a:lnTo>
                  <a:lnTo>
                    <a:pt x="72" y="39"/>
                  </a:lnTo>
                  <a:lnTo>
                    <a:pt x="60" y="33"/>
                  </a:lnTo>
                  <a:lnTo>
                    <a:pt x="60" y="39"/>
                  </a:lnTo>
                  <a:lnTo>
                    <a:pt x="54" y="57"/>
                  </a:lnTo>
                  <a:lnTo>
                    <a:pt x="48" y="84"/>
                  </a:lnTo>
                  <a:lnTo>
                    <a:pt x="42" y="114"/>
                  </a:lnTo>
                  <a:lnTo>
                    <a:pt x="33" y="147"/>
                  </a:lnTo>
                  <a:lnTo>
                    <a:pt x="27" y="174"/>
                  </a:lnTo>
                  <a:lnTo>
                    <a:pt x="21" y="194"/>
                  </a:lnTo>
                  <a:lnTo>
                    <a:pt x="18" y="206"/>
                  </a:lnTo>
                  <a:lnTo>
                    <a:pt x="18" y="218"/>
                  </a:lnTo>
                  <a:lnTo>
                    <a:pt x="15" y="245"/>
                  </a:lnTo>
                  <a:lnTo>
                    <a:pt x="12" y="281"/>
                  </a:lnTo>
                  <a:lnTo>
                    <a:pt x="9" y="320"/>
                  </a:lnTo>
                  <a:lnTo>
                    <a:pt x="6" y="359"/>
                  </a:lnTo>
                  <a:lnTo>
                    <a:pt x="3" y="395"/>
                  </a:lnTo>
                  <a:lnTo>
                    <a:pt x="0" y="419"/>
                  </a:lnTo>
                  <a:lnTo>
                    <a:pt x="0" y="428"/>
                  </a:lnTo>
                  <a:lnTo>
                    <a:pt x="30" y="425"/>
                  </a:lnTo>
                  <a:lnTo>
                    <a:pt x="39" y="419"/>
                  </a:lnTo>
                  <a:lnTo>
                    <a:pt x="36" y="404"/>
                  </a:lnTo>
                  <a:lnTo>
                    <a:pt x="69" y="392"/>
                  </a:lnTo>
                  <a:lnTo>
                    <a:pt x="156" y="347"/>
                  </a:lnTo>
                  <a:lnTo>
                    <a:pt x="170" y="329"/>
                  </a:lnTo>
                  <a:lnTo>
                    <a:pt x="230" y="296"/>
                  </a:lnTo>
                  <a:lnTo>
                    <a:pt x="230" y="290"/>
                  </a:lnTo>
                  <a:lnTo>
                    <a:pt x="227" y="284"/>
                  </a:lnTo>
                  <a:lnTo>
                    <a:pt x="227" y="275"/>
                  </a:lnTo>
                  <a:lnTo>
                    <a:pt x="224" y="266"/>
                  </a:lnTo>
                  <a:lnTo>
                    <a:pt x="224" y="254"/>
                  </a:lnTo>
                  <a:lnTo>
                    <a:pt x="224" y="245"/>
                  </a:lnTo>
                  <a:lnTo>
                    <a:pt x="227" y="236"/>
                  </a:lnTo>
                  <a:lnTo>
                    <a:pt x="230" y="221"/>
                  </a:lnTo>
                  <a:lnTo>
                    <a:pt x="233" y="200"/>
                  </a:lnTo>
                  <a:lnTo>
                    <a:pt x="239" y="174"/>
                  </a:lnTo>
                  <a:lnTo>
                    <a:pt x="242" y="150"/>
                  </a:lnTo>
                  <a:lnTo>
                    <a:pt x="248" y="123"/>
                  </a:lnTo>
                  <a:lnTo>
                    <a:pt x="251" y="102"/>
                  </a:lnTo>
                  <a:lnTo>
                    <a:pt x="254" y="87"/>
                  </a:lnTo>
                  <a:lnTo>
                    <a:pt x="254" y="81"/>
                  </a:lnTo>
                  <a:lnTo>
                    <a:pt x="272" y="9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65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4" name="Freeform 22"/>
            <p:cNvSpPr>
              <a:spLocks/>
            </p:cNvSpPr>
            <p:nvPr/>
          </p:nvSpPr>
          <p:spPr bwMode="auto">
            <a:xfrm>
              <a:off x="3005" y="2537"/>
              <a:ext cx="371" cy="442"/>
            </a:xfrm>
            <a:custGeom>
              <a:avLst/>
              <a:gdLst>
                <a:gd name="T0" fmla="*/ 3 w 371"/>
                <a:gd name="T1" fmla="*/ 329 h 442"/>
                <a:gd name="T2" fmla="*/ 27 w 371"/>
                <a:gd name="T3" fmla="*/ 362 h 442"/>
                <a:gd name="T4" fmla="*/ 51 w 371"/>
                <a:gd name="T5" fmla="*/ 398 h 442"/>
                <a:gd name="T6" fmla="*/ 57 w 371"/>
                <a:gd name="T7" fmla="*/ 409 h 442"/>
                <a:gd name="T8" fmla="*/ 66 w 371"/>
                <a:gd name="T9" fmla="*/ 430 h 442"/>
                <a:gd name="T10" fmla="*/ 69 w 371"/>
                <a:gd name="T11" fmla="*/ 442 h 442"/>
                <a:gd name="T12" fmla="*/ 132 w 371"/>
                <a:gd name="T13" fmla="*/ 392 h 442"/>
                <a:gd name="T14" fmla="*/ 120 w 371"/>
                <a:gd name="T15" fmla="*/ 380 h 442"/>
                <a:gd name="T16" fmla="*/ 108 w 371"/>
                <a:gd name="T17" fmla="*/ 359 h 442"/>
                <a:gd name="T18" fmla="*/ 102 w 371"/>
                <a:gd name="T19" fmla="*/ 329 h 442"/>
                <a:gd name="T20" fmla="*/ 102 w 371"/>
                <a:gd name="T21" fmla="*/ 284 h 442"/>
                <a:gd name="T22" fmla="*/ 102 w 371"/>
                <a:gd name="T23" fmla="*/ 260 h 442"/>
                <a:gd name="T24" fmla="*/ 114 w 371"/>
                <a:gd name="T25" fmla="*/ 254 h 442"/>
                <a:gd name="T26" fmla="*/ 138 w 371"/>
                <a:gd name="T27" fmla="*/ 245 h 442"/>
                <a:gd name="T28" fmla="*/ 162 w 371"/>
                <a:gd name="T29" fmla="*/ 242 h 442"/>
                <a:gd name="T30" fmla="*/ 186 w 371"/>
                <a:gd name="T31" fmla="*/ 251 h 442"/>
                <a:gd name="T32" fmla="*/ 204 w 371"/>
                <a:gd name="T33" fmla="*/ 257 h 442"/>
                <a:gd name="T34" fmla="*/ 207 w 371"/>
                <a:gd name="T35" fmla="*/ 266 h 442"/>
                <a:gd name="T36" fmla="*/ 207 w 371"/>
                <a:gd name="T37" fmla="*/ 290 h 442"/>
                <a:gd name="T38" fmla="*/ 210 w 371"/>
                <a:gd name="T39" fmla="*/ 311 h 442"/>
                <a:gd name="T40" fmla="*/ 207 w 371"/>
                <a:gd name="T41" fmla="*/ 332 h 442"/>
                <a:gd name="T42" fmla="*/ 207 w 371"/>
                <a:gd name="T43" fmla="*/ 353 h 442"/>
                <a:gd name="T44" fmla="*/ 201 w 371"/>
                <a:gd name="T45" fmla="*/ 362 h 442"/>
                <a:gd name="T46" fmla="*/ 189 w 371"/>
                <a:gd name="T47" fmla="*/ 374 h 442"/>
                <a:gd name="T48" fmla="*/ 177 w 371"/>
                <a:gd name="T49" fmla="*/ 386 h 442"/>
                <a:gd name="T50" fmla="*/ 174 w 371"/>
                <a:gd name="T51" fmla="*/ 398 h 442"/>
                <a:gd name="T52" fmla="*/ 171 w 371"/>
                <a:gd name="T53" fmla="*/ 421 h 442"/>
                <a:gd name="T54" fmla="*/ 168 w 371"/>
                <a:gd name="T55" fmla="*/ 433 h 442"/>
                <a:gd name="T56" fmla="*/ 210 w 371"/>
                <a:gd name="T57" fmla="*/ 427 h 442"/>
                <a:gd name="T58" fmla="*/ 281 w 371"/>
                <a:gd name="T59" fmla="*/ 421 h 442"/>
                <a:gd name="T60" fmla="*/ 317 w 371"/>
                <a:gd name="T61" fmla="*/ 421 h 442"/>
                <a:gd name="T62" fmla="*/ 344 w 371"/>
                <a:gd name="T63" fmla="*/ 424 h 442"/>
                <a:gd name="T64" fmla="*/ 362 w 371"/>
                <a:gd name="T65" fmla="*/ 430 h 442"/>
                <a:gd name="T66" fmla="*/ 365 w 371"/>
                <a:gd name="T67" fmla="*/ 409 h 442"/>
                <a:gd name="T68" fmla="*/ 371 w 371"/>
                <a:gd name="T69" fmla="*/ 332 h 442"/>
                <a:gd name="T70" fmla="*/ 368 w 371"/>
                <a:gd name="T71" fmla="*/ 263 h 442"/>
                <a:gd name="T72" fmla="*/ 362 w 371"/>
                <a:gd name="T73" fmla="*/ 221 h 442"/>
                <a:gd name="T74" fmla="*/ 356 w 371"/>
                <a:gd name="T75" fmla="*/ 188 h 442"/>
                <a:gd name="T76" fmla="*/ 284 w 371"/>
                <a:gd name="T77" fmla="*/ 200 h 442"/>
                <a:gd name="T78" fmla="*/ 272 w 371"/>
                <a:gd name="T79" fmla="*/ 0 h 442"/>
                <a:gd name="T80" fmla="*/ 162 w 371"/>
                <a:gd name="T81" fmla="*/ 45 h 442"/>
                <a:gd name="T82" fmla="*/ 159 w 371"/>
                <a:gd name="T83" fmla="*/ 54 h 442"/>
                <a:gd name="T84" fmla="*/ 153 w 371"/>
                <a:gd name="T85" fmla="*/ 57 h 442"/>
                <a:gd name="T86" fmla="*/ 141 w 371"/>
                <a:gd name="T87" fmla="*/ 48 h 442"/>
                <a:gd name="T88" fmla="*/ 135 w 371"/>
                <a:gd name="T89" fmla="*/ 36 h 442"/>
                <a:gd name="T90" fmla="*/ 132 w 371"/>
                <a:gd name="T91" fmla="*/ 30 h 442"/>
                <a:gd name="T92" fmla="*/ 87 w 371"/>
                <a:gd name="T93" fmla="*/ 42 h 44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71" h="442">
                  <a:moveTo>
                    <a:pt x="39" y="33"/>
                  </a:moveTo>
                  <a:lnTo>
                    <a:pt x="0" y="326"/>
                  </a:lnTo>
                  <a:lnTo>
                    <a:pt x="3" y="329"/>
                  </a:lnTo>
                  <a:lnTo>
                    <a:pt x="9" y="338"/>
                  </a:lnTo>
                  <a:lnTo>
                    <a:pt x="15" y="347"/>
                  </a:lnTo>
                  <a:lnTo>
                    <a:pt x="27" y="362"/>
                  </a:lnTo>
                  <a:lnTo>
                    <a:pt x="36" y="374"/>
                  </a:lnTo>
                  <a:lnTo>
                    <a:pt x="42" y="386"/>
                  </a:lnTo>
                  <a:lnTo>
                    <a:pt x="51" y="398"/>
                  </a:lnTo>
                  <a:lnTo>
                    <a:pt x="54" y="401"/>
                  </a:lnTo>
                  <a:lnTo>
                    <a:pt x="54" y="407"/>
                  </a:lnTo>
                  <a:lnTo>
                    <a:pt x="57" y="409"/>
                  </a:lnTo>
                  <a:lnTo>
                    <a:pt x="60" y="418"/>
                  </a:lnTo>
                  <a:lnTo>
                    <a:pt x="63" y="424"/>
                  </a:lnTo>
                  <a:lnTo>
                    <a:pt x="66" y="430"/>
                  </a:lnTo>
                  <a:lnTo>
                    <a:pt x="66" y="436"/>
                  </a:lnTo>
                  <a:lnTo>
                    <a:pt x="69" y="439"/>
                  </a:lnTo>
                  <a:lnTo>
                    <a:pt x="69" y="442"/>
                  </a:lnTo>
                  <a:lnTo>
                    <a:pt x="129" y="439"/>
                  </a:lnTo>
                  <a:lnTo>
                    <a:pt x="132" y="395"/>
                  </a:lnTo>
                  <a:lnTo>
                    <a:pt x="132" y="392"/>
                  </a:lnTo>
                  <a:lnTo>
                    <a:pt x="129" y="389"/>
                  </a:lnTo>
                  <a:lnTo>
                    <a:pt x="126" y="386"/>
                  </a:lnTo>
                  <a:lnTo>
                    <a:pt x="120" y="380"/>
                  </a:lnTo>
                  <a:lnTo>
                    <a:pt x="114" y="374"/>
                  </a:lnTo>
                  <a:lnTo>
                    <a:pt x="111" y="365"/>
                  </a:lnTo>
                  <a:lnTo>
                    <a:pt x="108" y="359"/>
                  </a:lnTo>
                  <a:lnTo>
                    <a:pt x="105" y="350"/>
                  </a:lnTo>
                  <a:lnTo>
                    <a:pt x="102" y="341"/>
                  </a:lnTo>
                  <a:lnTo>
                    <a:pt x="102" y="329"/>
                  </a:lnTo>
                  <a:lnTo>
                    <a:pt x="102" y="314"/>
                  </a:lnTo>
                  <a:lnTo>
                    <a:pt x="102" y="299"/>
                  </a:lnTo>
                  <a:lnTo>
                    <a:pt x="102" y="284"/>
                  </a:lnTo>
                  <a:lnTo>
                    <a:pt x="102" y="272"/>
                  </a:lnTo>
                  <a:lnTo>
                    <a:pt x="102" y="263"/>
                  </a:lnTo>
                  <a:lnTo>
                    <a:pt x="102" y="260"/>
                  </a:lnTo>
                  <a:lnTo>
                    <a:pt x="108" y="257"/>
                  </a:lnTo>
                  <a:lnTo>
                    <a:pt x="114" y="254"/>
                  </a:lnTo>
                  <a:lnTo>
                    <a:pt x="120" y="251"/>
                  </a:lnTo>
                  <a:lnTo>
                    <a:pt x="129" y="248"/>
                  </a:lnTo>
                  <a:lnTo>
                    <a:pt x="138" y="245"/>
                  </a:lnTo>
                  <a:lnTo>
                    <a:pt x="147" y="242"/>
                  </a:lnTo>
                  <a:lnTo>
                    <a:pt x="153" y="239"/>
                  </a:lnTo>
                  <a:lnTo>
                    <a:pt x="162" y="242"/>
                  </a:lnTo>
                  <a:lnTo>
                    <a:pt x="171" y="242"/>
                  </a:lnTo>
                  <a:lnTo>
                    <a:pt x="177" y="245"/>
                  </a:lnTo>
                  <a:lnTo>
                    <a:pt x="186" y="251"/>
                  </a:lnTo>
                  <a:lnTo>
                    <a:pt x="195" y="254"/>
                  </a:lnTo>
                  <a:lnTo>
                    <a:pt x="201" y="257"/>
                  </a:lnTo>
                  <a:lnTo>
                    <a:pt x="204" y="257"/>
                  </a:lnTo>
                  <a:lnTo>
                    <a:pt x="207" y="260"/>
                  </a:lnTo>
                  <a:lnTo>
                    <a:pt x="207" y="266"/>
                  </a:lnTo>
                  <a:lnTo>
                    <a:pt x="207" y="272"/>
                  </a:lnTo>
                  <a:lnTo>
                    <a:pt x="207" y="281"/>
                  </a:lnTo>
                  <a:lnTo>
                    <a:pt x="207" y="290"/>
                  </a:lnTo>
                  <a:lnTo>
                    <a:pt x="210" y="299"/>
                  </a:lnTo>
                  <a:lnTo>
                    <a:pt x="210" y="305"/>
                  </a:lnTo>
                  <a:lnTo>
                    <a:pt x="210" y="311"/>
                  </a:lnTo>
                  <a:lnTo>
                    <a:pt x="207" y="317"/>
                  </a:lnTo>
                  <a:lnTo>
                    <a:pt x="207" y="326"/>
                  </a:lnTo>
                  <a:lnTo>
                    <a:pt x="207" y="332"/>
                  </a:lnTo>
                  <a:lnTo>
                    <a:pt x="207" y="338"/>
                  </a:lnTo>
                  <a:lnTo>
                    <a:pt x="207" y="347"/>
                  </a:lnTo>
                  <a:lnTo>
                    <a:pt x="207" y="353"/>
                  </a:lnTo>
                  <a:lnTo>
                    <a:pt x="204" y="356"/>
                  </a:lnTo>
                  <a:lnTo>
                    <a:pt x="204" y="359"/>
                  </a:lnTo>
                  <a:lnTo>
                    <a:pt x="201" y="362"/>
                  </a:lnTo>
                  <a:lnTo>
                    <a:pt x="198" y="365"/>
                  </a:lnTo>
                  <a:lnTo>
                    <a:pt x="192" y="368"/>
                  </a:lnTo>
                  <a:lnTo>
                    <a:pt x="189" y="374"/>
                  </a:lnTo>
                  <a:lnTo>
                    <a:pt x="186" y="377"/>
                  </a:lnTo>
                  <a:lnTo>
                    <a:pt x="183" y="380"/>
                  </a:lnTo>
                  <a:lnTo>
                    <a:pt x="177" y="386"/>
                  </a:lnTo>
                  <a:lnTo>
                    <a:pt x="177" y="389"/>
                  </a:lnTo>
                  <a:lnTo>
                    <a:pt x="174" y="392"/>
                  </a:lnTo>
                  <a:lnTo>
                    <a:pt x="174" y="398"/>
                  </a:lnTo>
                  <a:lnTo>
                    <a:pt x="171" y="404"/>
                  </a:lnTo>
                  <a:lnTo>
                    <a:pt x="171" y="412"/>
                  </a:lnTo>
                  <a:lnTo>
                    <a:pt x="171" y="421"/>
                  </a:lnTo>
                  <a:lnTo>
                    <a:pt x="171" y="427"/>
                  </a:lnTo>
                  <a:lnTo>
                    <a:pt x="168" y="430"/>
                  </a:lnTo>
                  <a:lnTo>
                    <a:pt x="168" y="433"/>
                  </a:lnTo>
                  <a:lnTo>
                    <a:pt x="174" y="430"/>
                  </a:lnTo>
                  <a:lnTo>
                    <a:pt x="189" y="430"/>
                  </a:lnTo>
                  <a:lnTo>
                    <a:pt x="210" y="427"/>
                  </a:lnTo>
                  <a:lnTo>
                    <a:pt x="233" y="427"/>
                  </a:lnTo>
                  <a:lnTo>
                    <a:pt x="257" y="424"/>
                  </a:lnTo>
                  <a:lnTo>
                    <a:pt x="281" y="421"/>
                  </a:lnTo>
                  <a:lnTo>
                    <a:pt x="299" y="421"/>
                  </a:lnTo>
                  <a:lnTo>
                    <a:pt x="311" y="421"/>
                  </a:lnTo>
                  <a:lnTo>
                    <a:pt x="317" y="421"/>
                  </a:lnTo>
                  <a:lnTo>
                    <a:pt x="326" y="424"/>
                  </a:lnTo>
                  <a:lnTo>
                    <a:pt x="335" y="424"/>
                  </a:lnTo>
                  <a:lnTo>
                    <a:pt x="344" y="424"/>
                  </a:lnTo>
                  <a:lnTo>
                    <a:pt x="350" y="427"/>
                  </a:lnTo>
                  <a:lnTo>
                    <a:pt x="359" y="427"/>
                  </a:lnTo>
                  <a:lnTo>
                    <a:pt x="362" y="430"/>
                  </a:lnTo>
                  <a:lnTo>
                    <a:pt x="365" y="430"/>
                  </a:lnTo>
                  <a:lnTo>
                    <a:pt x="365" y="424"/>
                  </a:lnTo>
                  <a:lnTo>
                    <a:pt x="365" y="409"/>
                  </a:lnTo>
                  <a:lnTo>
                    <a:pt x="368" y="386"/>
                  </a:lnTo>
                  <a:lnTo>
                    <a:pt x="368" y="362"/>
                  </a:lnTo>
                  <a:lnTo>
                    <a:pt x="371" y="332"/>
                  </a:lnTo>
                  <a:lnTo>
                    <a:pt x="371" y="305"/>
                  </a:lnTo>
                  <a:lnTo>
                    <a:pt x="371" y="281"/>
                  </a:lnTo>
                  <a:lnTo>
                    <a:pt x="368" y="263"/>
                  </a:lnTo>
                  <a:lnTo>
                    <a:pt x="365" y="248"/>
                  </a:lnTo>
                  <a:lnTo>
                    <a:pt x="362" y="233"/>
                  </a:lnTo>
                  <a:lnTo>
                    <a:pt x="362" y="221"/>
                  </a:lnTo>
                  <a:lnTo>
                    <a:pt x="359" y="209"/>
                  </a:lnTo>
                  <a:lnTo>
                    <a:pt x="359" y="197"/>
                  </a:lnTo>
                  <a:lnTo>
                    <a:pt x="356" y="188"/>
                  </a:lnTo>
                  <a:lnTo>
                    <a:pt x="356" y="182"/>
                  </a:lnTo>
                  <a:lnTo>
                    <a:pt x="284" y="200"/>
                  </a:lnTo>
                  <a:lnTo>
                    <a:pt x="269" y="182"/>
                  </a:lnTo>
                  <a:lnTo>
                    <a:pt x="248" y="179"/>
                  </a:lnTo>
                  <a:lnTo>
                    <a:pt x="272" y="0"/>
                  </a:lnTo>
                  <a:lnTo>
                    <a:pt x="177" y="39"/>
                  </a:lnTo>
                  <a:lnTo>
                    <a:pt x="162" y="45"/>
                  </a:lnTo>
                  <a:lnTo>
                    <a:pt x="162" y="48"/>
                  </a:lnTo>
                  <a:lnTo>
                    <a:pt x="162" y="51"/>
                  </a:lnTo>
                  <a:lnTo>
                    <a:pt x="159" y="54"/>
                  </a:lnTo>
                  <a:lnTo>
                    <a:pt x="159" y="57"/>
                  </a:lnTo>
                  <a:lnTo>
                    <a:pt x="156" y="57"/>
                  </a:lnTo>
                  <a:lnTo>
                    <a:pt x="153" y="57"/>
                  </a:lnTo>
                  <a:lnTo>
                    <a:pt x="150" y="57"/>
                  </a:lnTo>
                  <a:lnTo>
                    <a:pt x="147" y="54"/>
                  </a:lnTo>
                  <a:lnTo>
                    <a:pt x="141" y="48"/>
                  </a:lnTo>
                  <a:lnTo>
                    <a:pt x="138" y="45"/>
                  </a:lnTo>
                  <a:lnTo>
                    <a:pt x="138" y="42"/>
                  </a:lnTo>
                  <a:lnTo>
                    <a:pt x="135" y="36"/>
                  </a:lnTo>
                  <a:lnTo>
                    <a:pt x="135" y="33"/>
                  </a:lnTo>
                  <a:lnTo>
                    <a:pt x="132" y="30"/>
                  </a:lnTo>
                  <a:lnTo>
                    <a:pt x="123" y="18"/>
                  </a:lnTo>
                  <a:lnTo>
                    <a:pt x="114" y="12"/>
                  </a:lnTo>
                  <a:lnTo>
                    <a:pt x="87" y="42"/>
                  </a:lnTo>
                  <a:lnTo>
                    <a:pt x="45" y="33"/>
                  </a:lnTo>
                  <a:lnTo>
                    <a:pt x="39" y="33"/>
                  </a:lnTo>
                  <a:close/>
                </a:path>
              </a:pathLst>
            </a:custGeom>
            <a:solidFill>
              <a:srgbClr val="65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5" name="Freeform 25"/>
            <p:cNvSpPr>
              <a:spLocks/>
            </p:cNvSpPr>
            <p:nvPr/>
          </p:nvSpPr>
          <p:spPr bwMode="auto">
            <a:xfrm>
              <a:off x="2871" y="2860"/>
              <a:ext cx="122" cy="146"/>
            </a:xfrm>
            <a:custGeom>
              <a:avLst/>
              <a:gdLst>
                <a:gd name="T0" fmla="*/ 66 w 122"/>
                <a:gd name="T1" fmla="*/ 9 h 146"/>
                <a:gd name="T2" fmla="*/ 54 w 122"/>
                <a:gd name="T3" fmla="*/ 0 h 146"/>
                <a:gd name="T4" fmla="*/ 0 w 122"/>
                <a:gd name="T5" fmla="*/ 140 h 146"/>
                <a:gd name="T6" fmla="*/ 0 w 122"/>
                <a:gd name="T7" fmla="*/ 140 h 146"/>
                <a:gd name="T8" fmla="*/ 6 w 122"/>
                <a:gd name="T9" fmla="*/ 140 h 146"/>
                <a:gd name="T10" fmla="*/ 12 w 122"/>
                <a:gd name="T11" fmla="*/ 143 h 146"/>
                <a:gd name="T12" fmla="*/ 24 w 122"/>
                <a:gd name="T13" fmla="*/ 146 h 146"/>
                <a:gd name="T14" fmla="*/ 33 w 122"/>
                <a:gd name="T15" fmla="*/ 146 h 146"/>
                <a:gd name="T16" fmla="*/ 45 w 122"/>
                <a:gd name="T17" fmla="*/ 146 h 146"/>
                <a:gd name="T18" fmla="*/ 57 w 122"/>
                <a:gd name="T19" fmla="*/ 143 h 146"/>
                <a:gd name="T20" fmla="*/ 66 w 122"/>
                <a:gd name="T21" fmla="*/ 140 h 146"/>
                <a:gd name="T22" fmla="*/ 75 w 122"/>
                <a:gd name="T23" fmla="*/ 137 h 146"/>
                <a:gd name="T24" fmla="*/ 84 w 122"/>
                <a:gd name="T25" fmla="*/ 134 h 146"/>
                <a:gd name="T26" fmla="*/ 90 w 122"/>
                <a:gd name="T27" fmla="*/ 131 h 146"/>
                <a:gd name="T28" fmla="*/ 96 w 122"/>
                <a:gd name="T29" fmla="*/ 128 h 146"/>
                <a:gd name="T30" fmla="*/ 99 w 122"/>
                <a:gd name="T31" fmla="*/ 125 h 146"/>
                <a:gd name="T32" fmla="*/ 102 w 122"/>
                <a:gd name="T33" fmla="*/ 122 h 146"/>
                <a:gd name="T34" fmla="*/ 105 w 122"/>
                <a:gd name="T35" fmla="*/ 122 h 146"/>
                <a:gd name="T36" fmla="*/ 108 w 122"/>
                <a:gd name="T37" fmla="*/ 119 h 146"/>
                <a:gd name="T38" fmla="*/ 111 w 122"/>
                <a:gd name="T39" fmla="*/ 116 h 146"/>
                <a:gd name="T40" fmla="*/ 114 w 122"/>
                <a:gd name="T41" fmla="*/ 113 h 146"/>
                <a:gd name="T42" fmla="*/ 117 w 122"/>
                <a:gd name="T43" fmla="*/ 110 h 146"/>
                <a:gd name="T44" fmla="*/ 120 w 122"/>
                <a:gd name="T45" fmla="*/ 107 h 146"/>
                <a:gd name="T46" fmla="*/ 120 w 122"/>
                <a:gd name="T47" fmla="*/ 104 h 146"/>
                <a:gd name="T48" fmla="*/ 122 w 122"/>
                <a:gd name="T49" fmla="*/ 101 h 146"/>
                <a:gd name="T50" fmla="*/ 122 w 122"/>
                <a:gd name="T51" fmla="*/ 95 h 146"/>
                <a:gd name="T52" fmla="*/ 120 w 122"/>
                <a:gd name="T53" fmla="*/ 89 h 146"/>
                <a:gd name="T54" fmla="*/ 117 w 122"/>
                <a:gd name="T55" fmla="*/ 84 h 146"/>
                <a:gd name="T56" fmla="*/ 114 w 122"/>
                <a:gd name="T57" fmla="*/ 75 h 146"/>
                <a:gd name="T58" fmla="*/ 111 w 122"/>
                <a:gd name="T59" fmla="*/ 69 h 146"/>
                <a:gd name="T60" fmla="*/ 108 w 122"/>
                <a:gd name="T61" fmla="*/ 63 h 146"/>
                <a:gd name="T62" fmla="*/ 105 w 122"/>
                <a:gd name="T63" fmla="*/ 57 h 146"/>
                <a:gd name="T64" fmla="*/ 102 w 122"/>
                <a:gd name="T65" fmla="*/ 54 h 146"/>
                <a:gd name="T66" fmla="*/ 99 w 122"/>
                <a:gd name="T67" fmla="*/ 51 h 146"/>
                <a:gd name="T68" fmla="*/ 99 w 122"/>
                <a:gd name="T69" fmla="*/ 48 h 146"/>
                <a:gd name="T70" fmla="*/ 66 w 122"/>
                <a:gd name="T71" fmla="*/ 9 h 1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2" h="146">
                  <a:moveTo>
                    <a:pt x="66" y="9"/>
                  </a:moveTo>
                  <a:lnTo>
                    <a:pt x="54" y="0"/>
                  </a:lnTo>
                  <a:lnTo>
                    <a:pt x="0" y="140"/>
                  </a:lnTo>
                  <a:lnTo>
                    <a:pt x="6" y="140"/>
                  </a:lnTo>
                  <a:lnTo>
                    <a:pt x="12" y="143"/>
                  </a:lnTo>
                  <a:lnTo>
                    <a:pt x="24" y="146"/>
                  </a:lnTo>
                  <a:lnTo>
                    <a:pt x="33" y="146"/>
                  </a:lnTo>
                  <a:lnTo>
                    <a:pt x="45" y="146"/>
                  </a:lnTo>
                  <a:lnTo>
                    <a:pt x="57" y="143"/>
                  </a:lnTo>
                  <a:lnTo>
                    <a:pt x="66" y="140"/>
                  </a:lnTo>
                  <a:lnTo>
                    <a:pt x="75" y="137"/>
                  </a:lnTo>
                  <a:lnTo>
                    <a:pt x="84" y="134"/>
                  </a:lnTo>
                  <a:lnTo>
                    <a:pt x="90" y="131"/>
                  </a:lnTo>
                  <a:lnTo>
                    <a:pt x="96" y="128"/>
                  </a:lnTo>
                  <a:lnTo>
                    <a:pt x="99" y="125"/>
                  </a:lnTo>
                  <a:lnTo>
                    <a:pt x="102" y="122"/>
                  </a:lnTo>
                  <a:lnTo>
                    <a:pt x="105" y="122"/>
                  </a:lnTo>
                  <a:lnTo>
                    <a:pt x="108" y="119"/>
                  </a:lnTo>
                  <a:lnTo>
                    <a:pt x="111" y="116"/>
                  </a:lnTo>
                  <a:lnTo>
                    <a:pt x="114" y="113"/>
                  </a:lnTo>
                  <a:lnTo>
                    <a:pt x="117" y="110"/>
                  </a:lnTo>
                  <a:lnTo>
                    <a:pt x="120" y="107"/>
                  </a:lnTo>
                  <a:lnTo>
                    <a:pt x="120" y="104"/>
                  </a:lnTo>
                  <a:lnTo>
                    <a:pt x="122" y="101"/>
                  </a:lnTo>
                  <a:lnTo>
                    <a:pt x="122" y="95"/>
                  </a:lnTo>
                  <a:lnTo>
                    <a:pt x="120" y="89"/>
                  </a:lnTo>
                  <a:lnTo>
                    <a:pt x="117" y="84"/>
                  </a:lnTo>
                  <a:lnTo>
                    <a:pt x="114" y="75"/>
                  </a:lnTo>
                  <a:lnTo>
                    <a:pt x="111" y="69"/>
                  </a:lnTo>
                  <a:lnTo>
                    <a:pt x="108" y="63"/>
                  </a:lnTo>
                  <a:lnTo>
                    <a:pt x="105" y="57"/>
                  </a:lnTo>
                  <a:lnTo>
                    <a:pt x="102" y="54"/>
                  </a:lnTo>
                  <a:lnTo>
                    <a:pt x="99" y="51"/>
                  </a:lnTo>
                  <a:lnTo>
                    <a:pt x="99" y="48"/>
                  </a:lnTo>
                  <a:lnTo>
                    <a:pt x="66" y="9"/>
                  </a:lnTo>
                  <a:close/>
                </a:path>
              </a:pathLst>
            </a:custGeom>
            <a:solidFill>
              <a:srgbClr val="65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6" name="Freeform 26"/>
            <p:cNvSpPr>
              <a:spLocks/>
            </p:cNvSpPr>
            <p:nvPr/>
          </p:nvSpPr>
          <p:spPr bwMode="auto">
            <a:xfrm>
              <a:off x="2477" y="2632"/>
              <a:ext cx="176" cy="159"/>
            </a:xfrm>
            <a:custGeom>
              <a:avLst/>
              <a:gdLst>
                <a:gd name="T0" fmla="*/ 21 w 176"/>
                <a:gd name="T1" fmla="*/ 0 h 159"/>
                <a:gd name="T2" fmla="*/ 0 w 176"/>
                <a:gd name="T3" fmla="*/ 30 h 159"/>
                <a:gd name="T4" fmla="*/ 0 w 176"/>
                <a:gd name="T5" fmla="*/ 33 h 159"/>
                <a:gd name="T6" fmla="*/ 3 w 176"/>
                <a:gd name="T7" fmla="*/ 33 h 159"/>
                <a:gd name="T8" fmla="*/ 6 w 176"/>
                <a:gd name="T9" fmla="*/ 36 h 159"/>
                <a:gd name="T10" fmla="*/ 9 w 176"/>
                <a:gd name="T11" fmla="*/ 39 h 159"/>
                <a:gd name="T12" fmla="*/ 12 w 176"/>
                <a:gd name="T13" fmla="*/ 42 h 159"/>
                <a:gd name="T14" fmla="*/ 18 w 176"/>
                <a:gd name="T15" fmla="*/ 48 h 159"/>
                <a:gd name="T16" fmla="*/ 24 w 176"/>
                <a:gd name="T17" fmla="*/ 51 h 159"/>
                <a:gd name="T18" fmla="*/ 30 w 176"/>
                <a:gd name="T19" fmla="*/ 57 h 159"/>
                <a:gd name="T20" fmla="*/ 39 w 176"/>
                <a:gd name="T21" fmla="*/ 63 h 159"/>
                <a:gd name="T22" fmla="*/ 45 w 176"/>
                <a:gd name="T23" fmla="*/ 72 h 159"/>
                <a:gd name="T24" fmla="*/ 51 w 176"/>
                <a:gd name="T25" fmla="*/ 78 h 159"/>
                <a:gd name="T26" fmla="*/ 60 w 176"/>
                <a:gd name="T27" fmla="*/ 87 h 159"/>
                <a:gd name="T28" fmla="*/ 66 w 176"/>
                <a:gd name="T29" fmla="*/ 93 h 159"/>
                <a:gd name="T30" fmla="*/ 68 w 176"/>
                <a:gd name="T31" fmla="*/ 96 h 159"/>
                <a:gd name="T32" fmla="*/ 71 w 176"/>
                <a:gd name="T33" fmla="*/ 102 h 159"/>
                <a:gd name="T34" fmla="*/ 74 w 176"/>
                <a:gd name="T35" fmla="*/ 102 h 159"/>
                <a:gd name="T36" fmla="*/ 77 w 176"/>
                <a:gd name="T37" fmla="*/ 60 h 159"/>
                <a:gd name="T38" fmla="*/ 77 w 176"/>
                <a:gd name="T39" fmla="*/ 63 h 159"/>
                <a:gd name="T40" fmla="*/ 80 w 176"/>
                <a:gd name="T41" fmla="*/ 66 h 159"/>
                <a:gd name="T42" fmla="*/ 83 w 176"/>
                <a:gd name="T43" fmla="*/ 69 h 159"/>
                <a:gd name="T44" fmla="*/ 86 w 176"/>
                <a:gd name="T45" fmla="*/ 75 h 159"/>
                <a:gd name="T46" fmla="*/ 92 w 176"/>
                <a:gd name="T47" fmla="*/ 81 h 159"/>
                <a:gd name="T48" fmla="*/ 95 w 176"/>
                <a:gd name="T49" fmla="*/ 87 h 159"/>
                <a:gd name="T50" fmla="*/ 101 w 176"/>
                <a:gd name="T51" fmla="*/ 90 h 159"/>
                <a:gd name="T52" fmla="*/ 104 w 176"/>
                <a:gd name="T53" fmla="*/ 96 h 159"/>
                <a:gd name="T54" fmla="*/ 110 w 176"/>
                <a:gd name="T55" fmla="*/ 99 h 159"/>
                <a:gd name="T56" fmla="*/ 116 w 176"/>
                <a:gd name="T57" fmla="*/ 108 h 159"/>
                <a:gd name="T58" fmla="*/ 125 w 176"/>
                <a:gd name="T59" fmla="*/ 120 h 159"/>
                <a:gd name="T60" fmla="*/ 134 w 176"/>
                <a:gd name="T61" fmla="*/ 132 h 159"/>
                <a:gd name="T62" fmla="*/ 140 w 176"/>
                <a:gd name="T63" fmla="*/ 141 h 159"/>
                <a:gd name="T64" fmla="*/ 146 w 176"/>
                <a:gd name="T65" fmla="*/ 153 h 159"/>
                <a:gd name="T66" fmla="*/ 149 w 176"/>
                <a:gd name="T67" fmla="*/ 159 h 159"/>
                <a:gd name="T68" fmla="*/ 152 w 176"/>
                <a:gd name="T69" fmla="*/ 159 h 159"/>
                <a:gd name="T70" fmla="*/ 152 w 176"/>
                <a:gd name="T71" fmla="*/ 156 h 159"/>
                <a:gd name="T72" fmla="*/ 152 w 176"/>
                <a:gd name="T73" fmla="*/ 147 h 159"/>
                <a:gd name="T74" fmla="*/ 152 w 176"/>
                <a:gd name="T75" fmla="*/ 135 h 159"/>
                <a:gd name="T76" fmla="*/ 152 w 176"/>
                <a:gd name="T77" fmla="*/ 120 h 159"/>
                <a:gd name="T78" fmla="*/ 155 w 176"/>
                <a:gd name="T79" fmla="*/ 102 h 159"/>
                <a:gd name="T80" fmla="*/ 155 w 176"/>
                <a:gd name="T81" fmla="*/ 90 h 159"/>
                <a:gd name="T82" fmla="*/ 155 w 176"/>
                <a:gd name="T83" fmla="*/ 78 h 159"/>
                <a:gd name="T84" fmla="*/ 155 w 176"/>
                <a:gd name="T85" fmla="*/ 72 h 159"/>
                <a:gd name="T86" fmla="*/ 155 w 176"/>
                <a:gd name="T87" fmla="*/ 69 h 159"/>
                <a:gd name="T88" fmla="*/ 158 w 176"/>
                <a:gd name="T89" fmla="*/ 66 h 159"/>
                <a:gd name="T90" fmla="*/ 158 w 176"/>
                <a:gd name="T91" fmla="*/ 66 h 159"/>
                <a:gd name="T92" fmla="*/ 158 w 176"/>
                <a:gd name="T93" fmla="*/ 63 h 159"/>
                <a:gd name="T94" fmla="*/ 158 w 176"/>
                <a:gd name="T95" fmla="*/ 60 h 159"/>
                <a:gd name="T96" fmla="*/ 158 w 176"/>
                <a:gd name="T97" fmla="*/ 57 h 159"/>
                <a:gd name="T98" fmla="*/ 158 w 176"/>
                <a:gd name="T99" fmla="*/ 57 h 159"/>
                <a:gd name="T100" fmla="*/ 158 w 176"/>
                <a:gd name="T101" fmla="*/ 57 h 159"/>
                <a:gd name="T102" fmla="*/ 176 w 176"/>
                <a:gd name="T103" fmla="*/ 69 h 159"/>
                <a:gd name="T104" fmla="*/ 173 w 176"/>
                <a:gd name="T105" fmla="*/ 27 h 159"/>
                <a:gd name="T106" fmla="*/ 149 w 176"/>
                <a:gd name="T107" fmla="*/ 15 h 159"/>
                <a:gd name="T108" fmla="*/ 140 w 176"/>
                <a:gd name="T109" fmla="*/ 72 h 159"/>
                <a:gd name="T110" fmla="*/ 89 w 176"/>
                <a:gd name="T111" fmla="*/ 39 h 159"/>
                <a:gd name="T112" fmla="*/ 57 w 176"/>
                <a:gd name="T113" fmla="*/ 33 h 159"/>
                <a:gd name="T114" fmla="*/ 21 w 176"/>
                <a:gd name="T115" fmla="*/ 0 h 1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6" h="159">
                  <a:moveTo>
                    <a:pt x="21" y="0"/>
                  </a:moveTo>
                  <a:lnTo>
                    <a:pt x="0" y="30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6" y="36"/>
                  </a:lnTo>
                  <a:lnTo>
                    <a:pt x="9" y="39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51"/>
                  </a:lnTo>
                  <a:lnTo>
                    <a:pt x="30" y="57"/>
                  </a:lnTo>
                  <a:lnTo>
                    <a:pt x="39" y="63"/>
                  </a:lnTo>
                  <a:lnTo>
                    <a:pt x="45" y="72"/>
                  </a:lnTo>
                  <a:lnTo>
                    <a:pt x="51" y="78"/>
                  </a:lnTo>
                  <a:lnTo>
                    <a:pt x="60" y="87"/>
                  </a:lnTo>
                  <a:lnTo>
                    <a:pt x="66" y="93"/>
                  </a:lnTo>
                  <a:lnTo>
                    <a:pt x="68" y="96"/>
                  </a:lnTo>
                  <a:lnTo>
                    <a:pt x="71" y="102"/>
                  </a:lnTo>
                  <a:lnTo>
                    <a:pt x="74" y="102"/>
                  </a:lnTo>
                  <a:lnTo>
                    <a:pt x="77" y="60"/>
                  </a:lnTo>
                  <a:lnTo>
                    <a:pt x="77" y="63"/>
                  </a:lnTo>
                  <a:lnTo>
                    <a:pt x="80" y="66"/>
                  </a:lnTo>
                  <a:lnTo>
                    <a:pt x="83" y="69"/>
                  </a:lnTo>
                  <a:lnTo>
                    <a:pt x="86" y="75"/>
                  </a:lnTo>
                  <a:lnTo>
                    <a:pt x="92" y="81"/>
                  </a:lnTo>
                  <a:lnTo>
                    <a:pt x="95" y="87"/>
                  </a:lnTo>
                  <a:lnTo>
                    <a:pt x="101" y="90"/>
                  </a:lnTo>
                  <a:lnTo>
                    <a:pt x="104" y="96"/>
                  </a:lnTo>
                  <a:lnTo>
                    <a:pt x="110" y="99"/>
                  </a:lnTo>
                  <a:lnTo>
                    <a:pt x="116" y="108"/>
                  </a:lnTo>
                  <a:lnTo>
                    <a:pt x="125" y="120"/>
                  </a:lnTo>
                  <a:lnTo>
                    <a:pt x="134" y="132"/>
                  </a:lnTo>
                  <a:lnTo>
                    <a:pt x="140" y="141"/>
                  </a:lnTo>
                  <a:lnTo>
                    <a:pt x="146" y="153"/>
                  </a:lnTo>
                  <a:lnTo>
                    <a:pt x="149" y="159"/>
                  </a:lnTo>
                  <a:lnTo>
                    <a:pt x="152" y="159"/>
                  </a:lnTo>
                  <a:lnTo>
                    <a:pt x="152" y="156"/>
                  </a:lnTo>
                  <a:lnTo>
                    <a:pt x="152" y="147"/>
                  </a:lnTo>
                  <a:lnTo>
                    <a:pt x="152" y="135"/>
                  </a:lnTo>
                  <a:lnTo>
                    <a:pt x="152" y="120"/>
                  </a:lnTo>
                  <a:lnTo>
                    <a:pt x="155" y="102"/>
                  </a:lnTo>
                  <a:lnTo>
                    <a:pt x="155" y="90"/>
                  </a:lnTo>
                  <a:lnTo>
                    <a:pt x="155" y="78"/>
                  </a:lnTo>
                  <a:lnTo>
                    <a:pt x="155" y="72"/>
                  </a:lnTo>
                  <a:lnTo>
                    <a:pt x="155" y="69"/>
                  </a:lnTo>
                  <a:lnTo>
                    <a:pt x="158" y="66"/>
                  </a:lnTo>
                  <a:lnTo>
                    <a:pt x="158" y="63"/>
                  </a:lnTo>
                  <a:lnTo>
                    <a:pt x="158" y="60"/>
                  </a:lnTo>
                  <a:lnTo>
                    <a:pt x="158" y="57"/>
                  </a:lnTo>
                  <a:lnTo>
                    <a:pt x="176" y="69"/>
                  </a:lnTo>
                  <a:lnTo>
                    <a:pt x="173" y="27"/>
                  </a:lnTo>
                  <a:lnTo>
                    <a:pt x="149" y="15"/>
                  </a:lnTo>
                  <a:lnTo>
                    <a:pt x="140" y="72"/>
                  </a:lnTo>
                  <a:lnTo>
                    <a:pt x="89" y="39"/>
                  </a:lnTo>
                  <a:lnTo>
                    <a:pt x="57" y="3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BF4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7" name="Freeform 27"/>
            <p:cNvSpPr>
              <a:spLocks/>
            </p:cNvSpPr>
            <p:nvPr/>
          </p:nvSpPr>
          <p:spPr bwMode="auto">
            <a:xfrm>
              <a:off x="2351" y="2692"/>
              <a:ext cx="466" cy="497"/>
            </a:xfrm>
            <a:custGeom>
              <a:avLst/>
              <a:gdLst>
                <a:gd name="T0" fmla="*/ 317 w 466"/>
                <a:gd name="T1" fmla="*/ 33 h 497"/>
                <a:gd name="T2" fmla="*/ 224 w 466"/>
                <a:gd name="T3" fmla="*/ 60 h 497"/>
                <a:gd name="T4" fmla="*/ 192 w 466"/>
                <a:gd name="T5" fmla="*/ 60 h 497"/>
                <a:gd name="T6" fmla="*/ 153 w 466"/>
                <a:gd name="T7" fmla="*/ 21 h 497"/>
                <a:gd name="T8" fmla="*/ 102 w 466"/>
                <a:gd name="T9" fmla="*/ 0 h 497"/>
                <a:gd name="T10" fmla="*/ 87 w 466"/>
                <a:gd name="T11" fmla="*/ 18 h 497"/>
                <a:gd name="T12" fmla="*/ 54 w 466"/>
                <a:gd name="T13" fmla="*/ 51 h 497"/>
                <a:gd name="T14" fmla="*/ 33 w 466"/>
                <a:gd name="T15" fmla="*/ 69 h 497"/>
                <a:gd name="T16" fmla="*/ 18 w 466"/>
                <a:gd name="T17" fmla="*/ 84 h 497"/>
                <a:gd name="T18" fmla="*/ 6 w 466"/>
                <a:gd name="T19" fmla="*/ 96 h 497"/>
                <a:gd name="T20" fmla="*/ 6 w 466"/>
                <a:gd name="T21" fmla="*/ 114 h 497"/>
                <a:gd name="T22" fmla="*/ 12 w 466"/>
                <a:gd name="T23" fmla="*/ 144 h 497"/>
                <a:gd name="T24" fmla="*/ 15 w 466"/>
                <a:gd name="T25" fmla="*/ 162 h 497"/>
                <a:gd name="T26" fmla="*/ 15 w 466"/>
                <a:gd name="T27" fmla="*/ 201 h 497"/>
                <a:gd name="T28" fmla="*/ 12 w 466"/>
                <a:gd name="T29" fmla="*/ 269 h 497"/>
                <a:gd name="T30" fmla="*/ 12 w 466"/>
                <a:gd name="T31" fmla="*/ 311 h 497"/>
                <a:gd name="T32" fmla="*/ 12 w 466"/>
                <a:gd name="T33" fmla="*/ 353 h 497"/>
                <a:gd name="T34" fmla="*/ 12 w 466"/>
                <a:gd name="T35" fmla="*/ 386 h 497"/>
                <a:gd name="T36" fmla="*/ 9 w 466"/>
                <a:gd name="T37" fmla="*/ 407 h 497"/>
                <a:gd name="T38" fmla="*/ 3 w 466"/>
                <a:gd name="T39" fmla="*/ 431 h 497"/>
                <a:gd name="T40" fmla="*/ 3 w 466"/>
                <a:gd name="T41" fmla="*/ 449 h 497"/>
                <a:gd name="T42" fmla="*/ 36 w 466"/>
                <a:gd name="T43" fmla="*/ 470 h 497"/>
                <a:gd name="T44" fmla="*/ 87 w 466"/>
                <a:gd name="T45" fmla="*/ 491 h 497"/>
                <a:gd name="T46" fmla="*/ 120 w 466"/>
                <a:gd name="T47" fmla="*/ 419 h 497"/>
                <a:gd name="T48" fmla="*/ 129 w 466"/>
                <a:gd name="T49" fmla="*/ 413 h 497"/>
                <a:gd name="T50" fmla="*/ 144 w 466"/>
                <a:gd name="T51" fmla="*/ 404 h 497"/>
                <a:gd name="T52" fmla="*/ 165 w 466"/>
                <a:gd name="T53" fmla="*/ 398 h 497"/>
                <a:gd name="T54" fmla="*/ 275 w 466"/>
                <a:gd name="T55" fmla="*/ 353 h 497"/>
                <a:gd name="T56" fmla="*/ 386 w 466"/>
                <a:gd name="T57" fmla="*/ 314 h 497"/>
                <a:gd name="T58" fmla="*/ 401 w 466"/>
                <a:gd name="T59" fmla="*/ 308 h 497"/>
                <a:gd name="T60" fmla="*/ 413 w 466"/>
                <a:gd name="T61" fmla="*/ 302 h 497"/>
                <a:gd name="T62" fmla="*/ 416 w 466"/>
                <a:gd name="T63" fmla="*/ 278 h 497"/>
                <a:gd name="T64" fmla="*/ 401 w 466"/>
                <a:gd name="T65" fmla="*/ 222 h 497"/>
                <a:gd name="T66" fmla="*/ 386 w 466"/>
                <a:gd name="T67" fmla="*/ 156 h 497"/>
                <a:gd name="T68" fmla="*/ 380 w 466"/>
                <a:gd name="T69" fmla="*/ 90 h 497"/>
                <a:gd name="T70" fmla="*/ 430 w 466"/>
                <a:gd name="T71" fmla="*/ 296 h 497"/>
                <a:gd name="T72" fmla="*/ 445 w 466"/>
                <a:gd name="T73" fmla="*/ 290 h 497"/>
                <a:gd name="T74" fmla="*/ 460 w 466"/>
                <a:gd name="T75" fmla="*/ 284 h 497"/>
                <a:gd name="T76" fmla="*/ 466 w 466"/>
                <a:gd name="T77" fmla="*/ 269 h 497"/>
                <a:gd name="T78" fmla="*/ 454 w 466"/>
                <a:gd name="T79" fmla="*/ 216 h 497"/>
                <a:gd name="T80" fmla="*/ 439 w 466"/>
                <a:gd name="T81" fmla="*/ 168 h 497"/>
                <a:gd name="T82" fmla="*/ 430 w 466"/>
                <a:gd name="T83" fmla="*/ 132 h 497"/>
                <a:gd name="T84" fmla="*/ 418 w 466"/>
                <a:gd name="T85" fmla="*/ 93 h 497"/>
                <a:gd name="T86" fmla="*/ 416 w 466"/>
                <a:gd name="T87" fmla="*/ 69 h 497"/>
                <a:gd name="T88" fmla="*/ 410 w 466"/>
                <a:gd name="T89" fmla="*/ 48 h 497"/>
                <a:gd name="T90" fmla="*/ 407 w 466"/>
                <a:gd name="T91" fmla="*/ 36 h 4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66" h="497">
                  <a:moveTo>
                    <a:pt x="404" y="36"/>
                  </a:moveTo>
                  <a:lnTo>
                    <a:pt x="320" y="0"/>
                  </a:lnTo>
                  <a:lnTo>
                    <a:pt x="317" y="33"/>
                  </a:lnTo>
                  <a:lnTo>
                    <a:pt x="299" y="36"/>
                  </a:lnTo>
                  <a:lnTo>
                    <a:pt x="284" y="117"/>
                  </a:lnTo>
                  <a:lnTo>
                    <a:pt x="224" y="60"/>
                  </a:lnTo>
                  <a:lnTo>
                    <a:pt x="200" y="69"/>
                  </a:lnTo>
                  <a:lnTo>
                    <a:pt x="197" y="66"/>
                  </a:lnTo>
                  <a:lnTo>
                    <a:pt x="192" y="60"/>
                  </a:lnTo>
                  <a:lnTo>
                    <a:pt x="180" y="48"/>
                  </a:lnTo>
                  <a:lnTo>
                    <a:pt x="168" y="36"/>
                  </a:lnTo>
                  <a:lnTo>
                    <a:pt x="153" y="21"/>
                  </a:lnTo>
                  <a:lnTo>
                    <a:pt x="138" y="9"/>
                  </a:lnTo>
                  <a:lnTo>
                    <a:pt x="120" y="3"/>
                  </a:lnTo>
                  <a:lnTo>
                    <a:pt x="102" y="0"/>
                  </a:lnTo>
                  <a:lnTo>
                    <a:pt x="99" y="3"/>
                  </a:lnTo>
                  <a:lnTo>
                    <a:pt x="93" y="9"/>
                  </a:lnTo>
                  <a:lnTo>
                    <a:pt x="87" y="18"/>
                  </a:lnTo>
                  <a:lnTo>
                    <a:pt x="75" y="30"/>
                  </a:lnTo>
                  <a:lnTo>
                    <a:pt x="66" y="42"/>
                  </a:lnTo>
                  <a:lnTo>
                    <a:pt x="54" y="51"/>
                  </a:lnTo>
                  <a:lnTo>
                    <a:pt x="45" y="60"/>
                  </a:lnTo>
                  <a:lnTo>
                    <a:pt x="39" y="66"/>
                  </a:lnTo>
                  <a:lnTo>
                    <a:pt x="33" y="69"/>
                  </a:lnTo>
                  <a:lnTo>
                    <a:pt x="27" y="72"/>
                  </a:lnTo>
                  <a:lnTo>
                    <a:pt x="21" y="78"/>
                  </a:lnTo>
                  <a:lnTo>
                    <a:pt x="18" y="84"/>
                  </a:lnTo>
                  <a:lnTo>
                    <a:pt x="12" y="87"/>
                  </a:lnTo>
                  <a:lnTo>
                    <a:pt x="9" y="93"/>
                  </a:lnTo>
                  <a:lnTo>
                    <a:pt x="6" y="96"/>
                  </a:lnTo>
                  <a:lnTo>
                    <a:pt x="6" y="99"/>
                  </a:lnTo>
                  <a:lnTo>
                    <a:pt x="6" y="105"/>
                  </a:lnTo>
                  <a:lnTo>
                    <a:pt x="6" y="114"/>
                  </a:lnTo>
                  <a:lnTo>
                    <a:pt x="9" y="123"/>
                  </a:lnTo>
                  <a:lnTo>
                    <a:pt x="12" y="135"/>
                  </a:lnTo>
                  <a:lnTo>
                    <a:pt x="12" y="144"/>
                  </a:lnTo>
                  <a:lnTo>
                    <a:pt x="15" y="153"/>
                  </a:lnTo>
                  <a:lnTo>
                    <a:pt x="15" y="159"/>
                  </a:lnTo>
                  <a:lnTo>
                    <a:pt x="15" y="162"/>
                  </a:lnTo>
                  <a:lnTo>
                    <a:pt x="15" y="168"/>
                  </a:lnTo>
                  <a:lnTo>
                    <a:pt x="15" y="180"/>
                  </a:lnTo>
                  <a:lnTo>
                    <a:pt x="15" y="201"/>
                  </a:lnTo>
                  <a:lnTo>
                    <a:pt x="12" y="222"/>
                  </a:lnTo>
                  <a:lnTo>
                    <a:pt x="12" y="249"/>
                  </a:lnTo>
                  <a:lnTo>
                    <a:pt x="12" y="269"/>
                  </a:lnTo>
                  <a:lnTo>
                    <a:pt x="12" y="290"/>
                  </a:lnTo>
                  <a:lnTo>
                    <a:pt x="12" y="302"/>
                  </a:lnTo>
                  <a:lnTo>
                    <a:pt x="12" y="311"/>
                  </a:lnTo>
                  <a:lnTo>
                    <a:pt x="12" y="326"/>
                  </a:lnTo>
                  <a:lnTo>
                    <a:pt x="12" y="338"/>
                  </a:lnTo>
                  <a:lnTo>
                    <a:pt x="12" y="353"/>
                  </a:lnTo>
                  <a:lnTo>
                    <a:pt x="12" y="365"/>
                  </a:lnTo>
                  <a:lnTo>
                    <a:pt x="12" y="377"/>
                  </a:lnTo>
                  <a:lnTo>
                    <a:pt x="12" y="386"/>
                  </a:lnTo>
                  <a:lnTo>
                    <a:pt x="12" y="395"/>
                  </a:lnTo>
                  <a:lnTo>
                    <a:pt x="9" y="398"/>
                  </a:lnTo>
                  <a:lnTo>
                    <a:pt x="9" y="407"/>
                  </a:lnTo>
                  <a:lnTo>
                    <a:pt x="6" y="413"/>
                  </a:lnTo>
                  <a:lnTo>
                    <a:pt x="3" y="422"/>
                  </a:lnTo>
                  <a:lnTo>
                    <a:pt x="3" y="431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3" y="449"/>
                  </a:lnTo>
                  <a:lnTo>
                    <a:pt x="9" y="455"/>
                  </a:lnTo>
                  <a:lnTo>
                    <a:pt x="21" y="464"/>
                  </a:lnTo>
                  <a:lnTo>
                    <a:pt x="36" y="470"/>
                  </a:lnTo>
                  <a:lnTo>
                    <a:pt x="54" y="479"/>
                  </a:lnTo>
                  <a:lnTo>
                    <a:pt x="72" y="485"/>
                  </a:lnTo>
                  <a:lnTo>
                    <a:pt x="87" y="491"/>
                  </a:lnTo>
                  <a:lnTo>
                    <a:pt x="96" y="494"/>
                  </a:lnTo>
                  <a:lnTo>
                    <a:pt x="102" y="497"/>
                  </a:lnTo>
                  <a:lnTo>
                    <a:pt x="120" y="419"/>
                  </a:lnTo>
                  <a:lnTo>
                    <a:pt x="120" y="416"/>
                  </a:lnTo>
                  <a:lnTo>
                    <a:pt x="123" y="416"/>
                  </a:lnTo>
                  <a:lnTo>
                    <a:pt x="129" y="413"/>
                  </a:lnTo>
                  <a:lnTo>
                    <a:pt x="132" y="410"/>
                  </a:lnTo>
                  <a:lnTo>
                    <a:pt x="138" y="407"/>
                  </a:lnTo>
                  <a:lnTo>
                    <a:pt x="144" y="404"/>
                  </a:lnTo>
                  <a:lnTo>
                    <a:pt x="147" y="401"/>
                  </a:lnTo>
                  <a:lnTo>
                    <a:pt x="150" y="401"/>
                  </a:lnTo>
                  <a:lnTo>
                    <a:pt x="165" y="398"/>
                  </a:lnTo>
                  <a:lnTo>
                    <a:pt x="192" y="386"/>
                  </a:lnTo>
                  <a:lnTo>
                    <a:pt x="230" y="371"/>
                  </a:lnTo>
                  <a:lnTo>
                    <a:pt x="275" y="353"/>
                  </a:lnTo>
                  <a:lnTo>
                    <a:pt x="320" y="338"/>
                  </a:lnTo>
                  <a:lnTo>
                    <a:pt x="359" y="323"/>
                  </a:lnTo>
                  <a:lnTo>
                    <a:pt x="386" y="314"/>
                  </a:lnTo>
                  <a:lnTo>
                    <a:pt x="398" y="308"/>
                  </a:lnTo>
                  <a:lnTo>
                    <a:pt x="401" y="308"/>
                  </a:lnTo>
                  <a:lnTo>
                    <a:pt x="404" y="308"/>
                  </a:lnTo>
                  <a:lnTo>
                    <a:pt x="407" y="305"/>
                  </a:lnTo>
                  <a:lnTo>
                    <a:pt x="413" y="302"/>
                  </a:lnTo>
                  <a:lnTo>
                    <a:pt x="413" y="296"/>
                  </a:lnTo>
                  <a:lnTo>
                    <a:pt x="416" y="290"/>
                  </a:lnTo>
                  <a:lnTo>
                    <a:pt x="416" y="278"/>
                  </a:lnTo>
                  <a:lnTo>
                    <a:pt x="413" y="263"/>
                  </a:lnTo>
                  <a:lnTo>
                    <a:pt x="407" y="246"/>
                  </a:lnTo>
                  <a:lnTo>
                    <a:pt x="401" y="222"/>
                  </a:lnTo>
                  <a:lnTo>
                    <a:pt x="398" y="198"/>
                  </a:lnTo>
                  <a:lnTo>
                    <a:pt x="392" y="174"/>
                  </a:lnTo>
                  <a:lnTo>
                    <a:pt x="386" y="156"/>
                  </a:lnTo>
                  <a:lnTo>
                    <a:pt x="383" y="144"/>
                  </a:lnTo>
                  <a:lnTo>
                    <a:pt x="383" y="138"/>
                  </a:lnTo>
                  <a:lnTo>
                    <a:pt x="380" y="90"/>
                  </a:lnTo>
                  <a:lnTo>
                    <a:pt x="395" y="93"/>
                  </a:lnTo>
                  <a:lnTo>
                    <a:pt x="430" y="296"/>
                  </a:lnTo>
                  <a:lnTo>
                    <a:pt x="433" y="293"/>
                  </a:lnTo>
                  <a:lnTo>
                    <a:pt x="439" y="293"/>
                  </a:lnTo>
                  <a:lnTo>
                    <a:pt x="445" y="290"/>
                  </a:lnTo>
                  <a:lnTo>
                    <a:pt x="451" y="287"/>
                  </a:lnTo>
                  <a:lnTo>
                    <a:pt x="457" y="287"/>
                  </a:lnTo>
                  <a:lnTo>
                    <a:pt x="460" y="284"/>
                  </a:lnTo>
                  <a:lnTo>
                    <a:pt x="463" y="284"/>
                  </a:lnTo>
                  <a:lnTo>
                    <a:pt x="466" y="278"/>
                  </a:lnTo>
                  <a:lnTo>
                    <a:pt x="466" y="269"/>
                  </a:lnTo>
                  <a:lnTo>
                    <a:pt x="463" y="254"/>
                  </a:lnTo>
                  <a:lnTo>
                    <a:pt x="457" y="237"/>
                  </a:lnTo>
                  <a:lnTo>
                    <a:pt x="454" y="216"/>
                  </a:lnTo>
                  <a:lnTo>
                    <a:pt x="448" y="198"/>
                  </a:lnTo>
                  <a:lnTo>
                    <a:pt x="445" y="180"/>
                  </a:lnTo>
                  <a:lnTo>
                    <a:pt x="439" y="168"/>
                  </a:lnTo>
                  <a:lnTo>
                    <a:pt x="436" y="156"/>
                  </a:lnTo>
                  <a:lnTo>
                    <a:pt x="433" y="144"/>
                  </a:lnTo>
                  <a:lnTo>
                    <a:pt x="430" y="132"/>
                  </a:lnTo>
                  <a:lnTo>
                    <a:pt x="424" y="117"/>
                  </a:lnTo>
                  <a:lnTo>
                    <a:pt x="421" y="105"/>
                  </a:lnTo>
                  <a:lnTo>
                    <a:pt x="418" y="93"/>
                  </a:lnTo>
                  <a:lnTo>
                    <a:pt x="418" y="84"/>
                  </a:lnTo>
                  <a:lnTo>
                    <a:pt x="416" y="75"/>
                  </a:lnTo>
                  <a:lnTo>
                    <a:pt x="416" y="69"/>
                  </a:lnTo>
                  <a:lnTo>
                    <a:pt x="413" y="63"/>
                  </a:lnTo>
                  <a:lnTo>
                    <a:pt x="413" y="54"/>
                  </a:lnTo>
                  <a:lnTo>
                    <a:pt x="410" y="48"/>
                  </a:lnTo>
                  <a:lnTo>
                    <a:pt x="407" y="42"/>
                  </a:lnTo>
                  <a:lnTo>
                    <a:pt x="407" y="39"/>
                  </a:lnTo>
                  <a:lnTo>
                    <a:pt x="407" y="36"/>
                  </a:lnTo>
                  <a:lnTo>
                    <a:pt x="404" y="36"/>
                  </a:lnTo>
                  <a:close/>
                </a:path>
              </a:pathLst>
            </a:custGeom>
            <a:solidFill>
              <a:srgbClr val="4493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8" name="Freeform 28"/>
            <p:cNvSpPr>
              <a:spLocks/>
            </p:cNvSpPr>
            <p:nvPr/>
          </p:nvSpPr>
          <p:spPr bwMode="auto">
            <a:xfrm>
              <a:off x="2417" y="2411"/>
              <a:ext cx="69" cy="171"/>
            </a:xfrm>
            <a:custGeom>
              <a:avLst/>
              <a:gdLst>
                <a:gd name="T0" fmla="*/ 9 w 69"/>
                <a:gd name="T1" fmla="*/ 33 h 171"/>
                <a:gd name="T2" fmla="*/ 12 w 69"/>
                <a:gd name="T3" fmla="*/ 45 h 171"/>
                <a:gd name="T4" fmla="*/ 18 w 69"/>
                <a:gd name="T5" fmla="*/ 75 h 171"/>
                <a:gd name="T6" fmla="*/ 27 w 69"/>
                <a:gd name="T7" fmla="*/ 114 h 171"/>
                <a:gd name="T8" fmla="*/ 30 w 69"/>
                <a:gd name="T9" fmla="*/ 123 h 171"/>
                <a:gd name="T10" fmla="*/ 33 w 69"/>
                <a:gd name="T11" fmla="*/ 123 h 171"/>
                <a:gd name="T12" fmla="*/ 36 w 69"/>
                <a:gd name="T13" fmla="*/ 123 h 171"/>
                <a:gd name="T14" fmla="*/ 42 w 69"/>
                <a:gd name="T15" fmla="*/ 120 h 171"/>
                <a:gd name="T16" fmla="*/ 45 w 69"/>
                <a:gd name="T17" fmla="*/ 126 h 171"/>
                <a:gd name="T18" fmla="*/ 45 w 69"/>
                <a:gd name="T19" fmla="*/ 132 h 171"/>
                <a:gd name="T20" fmla="*/ 45 w 69"/>
                <a:gd name="T21" fmla="*/ 138 h 171"/>
                <a:gd name="T22" fmla="*/ 45 w 69"/>
                <a:gd name="T23" fmla="*/ 144 h 171"/>
                <a:gd name="T24" fmla="*/ 51 w 69"/>
                <a:gd name="T25" fmla="*/ 147 h 171"/>
                <a:gd name="T26" fmla="*/ 60 w 69"/>
                <a:gd name="T27" fmla="*/ 153 h 171"/>
                <a:gd name="T28" fmla="*/ 63 w 69"/>
                <a:gd name="T29" fmla="*/ 153 h 171"/>
                <a:gd name="T30" fmla="*/ 69 w 69"/>
                <a:gd name="T31" fmla="*/ 156 h 171"/>
                <a:gd name="T32" fmla="*/ 66 w 69"/>
                <a:gd name="T33" fmla="*/ 165 h 171"/>
                <a:gd name="T34" fmla="*/ 54 w 69"/>
                <a:gd name="T35" fmla="*/ 171 h 171"/>
                <a:gd name="T36" fmla="*/ 51 w 69"/>
                <a:gd name="T37" fmla="*/ 171 h 171"/>
                <a:gd name="T38" fmla="*/ 51 w 69"/>
                <a:gd name="T39" fmla="*/ 168 h 171"/>
                <a:gd name="T40" fmla="*/ 48 w 69"/>
                <a:gd name="T41" fmla="*/ 171 h 171"/>
                <a:gd name="T42" fmla="*/ 48 w 69"/>
                <a:gd name="T43" fmla="*/ 171 h 171"/>
                <a:gd name="T44" fmla="*/ 48 w 69"/>
                <a:gd name="T45" fmla="*/ 165 h 171"/>
                <a:gd name="T46" fmla="*/ 51 w 69"/>
                <a:gd name="T47" fmla="*/ 162 h 171"/>
                <a:gd name="T48" fmla="*/ 45 w 69"/>
                <a:gd name="T49" fmla="*/ 156 h 171"/>
                <a:gd name="T50" fmla="*/ 36 w 69"/>
                <a:gd name="T51" fmla="*/ 153 h 171"/>
                <a:gd name="T52" fmla="*/ 33 w 69"/>
                <a:gd name="T53" fmla="*/ 153 h 171"/>
                <a:gd name="T54" fmla="*/ 33 w 69"/>
                <a:gd name="T55" fmla="*/ 153 h 171"/>
                <a:gd name="T56" fmla="*/ 27 w 69"/>
                <a:gd name="T57" fmla="*/ 156 h 171"/>
                <a:gd name="T58" fmla="*/ 18 w 69"/>
                <a:gd name="T59" fmla="*/ 153 h 171"/>
                <a:gd name="T60" fmla="*/ 15 w 69"/>
                <a:gd name="T61" fmla="*/ 150 h 171"/>
                <a:gd name="T62" fmla="*/ 15 w 69"/>
                <a:gd name="T63" fmla="*/ 147 h 171"/>
                <a:gd name="T64" fmla="*/ 18 w 69"/>
                <a:gd name="T65" fmla="*/ 147 h 171"/>
                <a:gd name="T66" fmla="*/ 18 w 69"/>
                <a:gd name="T67" fmla="*/ 144 h 171"/>
                <a:gd name="T68" fmla="*/ 18 w 69"/>
                <a:gd name="T69" fmla="*/ 144 h 171"/>
                <a:gd name="T70" fmla="*/ 18 w 69"/>
                <a:gd name="T71" fmla="*/ 144 h 171"/>
                <a:gd name="T72" fmla="*/ 18 w 69"/>
                <a:gd name="T73" fmla="*/ 144 h 171"/>
                <a:gd name="T74" fmla="*/ 18 w 69"/>
                <a:gd name="T75" fmla="*/ 144 h 171"/>
                <a:gd name="T76" fmla="*/ 15 w 69"/>
                <a:gd name="T77" fmla="*/ 144 h 171"/>
                <a:gd name="T78" fmla="*/ 15 w 69"/>
                <a:gd name="T79" fmla="*/ 141 h 171"/>
                <a:gd name="T80" fmla="*/ 12 w 69"/>
                <a:gd name="T81" fmla="*/ 141 h 171"/>
                <a:gd name="T82" fmla="*/ 12 w 69"/>
                <a:gd name="T83" fmla="*/ 138 h 171"/>
                <a:gd name="T84" fmla="*/ 15 w 69"/>
                <a:gd name="T85" fmla="*/ 135 h 171"/>
                <a:gd name="T86" fmla="*/ 21 w 69"/>
                <a:gd name="T87" fmla="*/ 129 h 171"/>
                <a:gd name="T88" fmla="*/ 15 w 69"/>
                <a:gd name="T89" fmla="*/ 111 h 171"/>
                <a:gd name="T90" fmla="*/ 9 w 69"/>
                <a:gd name="T91" fmla="*/ 87 h 171"/>
                <a:gd name="T92" fmla="*/ 3 w 69"/>
                <a:gd name="T93" fmla="*/ 66 h 171"/>
                <a:gd name="T94" fmla="*/ 0 w 69"/>
                <a:gd name="T95" fmla="*/ 45 h 171"/>
                <a:gd name="T96" fmla="*/ 0 w 69"/>
                <a:gd name="T97" fmla="*/ 24 h 171"/>
                <a:gd name="T98" fmla="*/ 3 w 69"/>
                <a:gd name="T99" fmla="*/ 6 h 171"/>
                <a:gd name="T100" fmla="*/ 6 w 69"/>
                <a:gd name="T101" fmla="*/ 0 h 171"/>
                <a:gd name="T102" fmla="*/ 9 w 69"/>
                <a:gd name="T103" fmla="*/ 0 h 171"/>
                <a:gd name="T104" fmla="*/ 9 w 69"/>
                <a:gd name="T105" fmla="*/ 3 h 171"/>
                <a:gd name="T106" fmla="*/ 12 w 69"/>
                <a:gd name="T107" fmla="*/ 3 h 171"/>
                <a:gd name="T108" fmla="*/ 9 w 69"/>
                <a:gd name="T109" fmla="*/ 9 h 171"/>
                <a:gd name="T110" fmla="*/ 9 w 69"/>
                <a:gd name="T111" fmla="*/ 18 h 171"/>
                <a:gd name="T112" fmla="*/ 9 w 69"/>
                <a:gd name="T113" fmla="*/ 21 h 171"/>
                <a:gd name="T114" fmla="*/ 9 w 69"/>
                <a:gd name="T115" fmla="*/ 21 h 171"/>
                <a:gd name="T116" fmla="*/ 9 w 69"/>
                <a:gd name="T117" fmla="*/ 24 h 171"/>
                <a:gd name="T118" fmla="*/ 9 w 69"/>
                <a:gd name="T119" fmla="*/ 24 h 1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9" h="171">
                  <a:moveTo>
                    <a:pt x="9" y="24"/>
                  </a:moveTo>
                  <a:lnTo>
                    <a:pt x="9" y="27"/>
                  </a:lnTo>
                  <a:lnTo>
                    <a:pt x="9" y="30"/>
                  </a:lnTo>
                  <a:lnTo>
                    <a:pt x="9" y="33"/>
                  </a:lnTo>
                  <a:lnTo>
                    <a:pt x="9" y="36"/>
                  </a:lnTo>
                  <a:lnTo>
                    <a:pt x="9" y="39"/>
                  </a:lnTo>
                  <a:lnTo>
                    <a:pt x="12" y="42"/>
                  </a:lnTo>
                  <a:lnTo>
                    <a:pt x="12" y="45"/>
                  </a:lnTo>
                  <a:lnTo>
                    <a:pt x="12" y="57"/>
                  </a:lnTo>
                  <a:lnTo>
                    <a:pt x="15" y="66"/>
                  </a:lnTo>
                  <a:lnTo>
                    <a:pt x="18" y="75"/>
                  </a:lnTo>
                  <a:lnTo>
                    <a:pt x="18" y="84"/>
                  </a:lnTo>
                  <a:lnTo>
                    <a:pt x="21" y="93"/>
                  </a:lnTo>
                  <a:lnTo>
                    <a:pt x="24" y="105"/>
                  </a:lnTo>
                  <a:lnTo>
                    <a:pt x="27" y="114"/>
                  </a:lnTo>
                  <a:lnTo>
                    <a:pt x="30" y="123"/>
                  </a:lnTo>
                  <a:lnTo>
                    <a:pt x="33" y="123"/>
                  </a:lnTo>
                  <a:lnTo>
                    <a:pt x="36" y="123"/>
                  </a:lnTo>
                  <a:lnTo>
                    <a:pt x="39" y="123"/>
                  </a:lnTo>
                  <a:lnTo>
                    <a:pt x="39" y="120"/>
                  </a:lnTo>
                  <a:lnTo>
                    <a:pt x="42" y="120"/>
                  </a:lnTo>
                  <a:lnTo>
                    <a:pt x="42" y="123"/>
                  </a:lnTo>
                  <a:lnTo>
                    <a:pt x="45" y="126"/>
                  </a:lnTo>
                  <a:lnTo>
                    <a:pt x="45" y="129"/>
                  </a:lnTo>
                  <a:lnTo>
                    <a:pt x="45" y="132"/>
                  </a:lnTo>
                  <a:lnTo>
                    <a:pt x="45" y="135"/>
                  </a:lnTo>
                  <a:lnTo>
                    <a:pt x="45" y="138"/>
                  </a:lnTo>
                  <a:lnTo>
                    <a:pt x="45" y="141"/>
                  </a:lnTo>
                  <a:lnTo>
                    <a:pt x="45" y="144"/>
                  </a:lnTo>
                  <a:lnTo>
                    <a:pt x="45" y="147"/>
                  </a:lnTo>
                  <a:lnTo>
                    <a:pt x="48" y="147"/>
                  </a:lnTo>
                  <a:lnTo>
                    <a:pt x="51" y="147"/>
                  </a:lnTo>
                  <a:lnTo>
                    <a:pt x="51" y="150"/>
                  </a:lnTo>
                  <a:lnTo>
                    <a:pt x="54" y="150"/>
                  </a:lnTo>
                  <a:lnTo>
                    <a:pt x="57" y="150"/>
                  </a:lnTo>
                  <a:lnTo>
                    <a:pt x="60" y="153"/>
                  </a:lnTo>
                  <a:lnTo>
                    <a:pt x="63" y="153"/>
                  </a:lnTo>
                  <a:lnTo>
                    <a:pt x="66" y="153"/>
                  </a:lnTo>
                  <a:lnTo>
                    <a:pt x="66" y="156"/>
                  </a:lnTo>
                  <a:lnTo>
                    <a:pt x="69" y="156"/>
                  </a:lnTo>
                  <a:lnTo>
                    <a:pt x="69" y="159"/>
                  </a:lnTo>
                  <a:lnTo>
                    <a:pt x="69" y="162"/>
                  </a:lnTo>
                  <a:lnTo>
                    <a:pt x="66" y="165"/>
                  </a:lnTo>
                  <a:lnTo>
                    <a:pt x="63" y="165"/>
                  </a:lnTo>
                  <a:lnTo>
                    <a:pt x="60" y="168"/>
                  </a:lnTo>
                  <a:lnTo>
                    <a:pt x="57" y="168"/>
                  </a:lnTo>
                  <a:lnTo>
                    <a:pt x="54" y="171"/>
                  </a:lnTo>
                  <a:lnTo>
                    <a:pt x="51" y="171"/>
                  </a:lnTo>
                  <a:lnTo>
                    <a:pt x="51" y="168"/>
                  </a:lnTo>
                  <a:lnTo>
                    <a:pt x="51" y="171"/>
                  </a:lnTo>
                  <a:lnTo>
                    <a:pt x="48" y="171"/>
                  </a:lnTo>
                  <a:lnTo>
                    <a:pt x="48" y="168"/>
                  </a:lnTo>
                  <a:lnTo>
                    <a:pt x="45" y="168"/>
                  </a:lnTo>
                  <a:lnTo>
                    <a:pt x="48" y="165"/>
                  </a:lnTo>
                  <a:lnTo>
                    <a:pt x="48" y="162"/>
                  </a:lnTo>
                  <a:lnTo>
                    <a:pt x="51" y="162"/>
                  </a:lnTo>
                  <a:lnTo>
                    <a:pt x="51" y="159"/>
                  </a:lnTo>
                  <a:lnTo>
                    <a:pt x="48" y="156"/>
                  </a:lnTo>
                  <a:lnTo>
                    <a:pt x="45" y="156"/>
                  </a:lnTo>
                  <a:lnTo>
                    <a:pt x="42" y="153"/>
                  </a:lnTo>
                  <a:lnTo>
                    <a:pt x="39" y="153"/>
                  </a:lnTo>
                  <a:lnTo>
                    <a:pt x="36" y="153"/>
                  </a:lnTo>
                  <a:lnTo>
                    <a:pt x="33" y="153"/>
                  </a:lnTo>
                  <a:lnTo>
                    <a:pt x="30" y="156"/>
                  </a:lnTo>
                  <a:lnTo>
                    <a:pt x="27" y="156"/>
                  </a:lnTo>
                  <a:lnTo>
                    <a:pt x="24" y="156"/>
                  </a:lnTo>
                  <a:lnTo>
                    <a:pt x="24" y="153"/>
                  </a:lnTo>
                  <a:lnTo>
                    <a:pt x="21" y="153"/>
                  </a:lnTo>
                  <a:lnTo>
                    <a:pt x="18" y="153"/>
                  </a:lnTo>
                  <a:lnTo>
                    <a:pt x="18" y="150"/>
                  </a:lnTo>
                  <a:lnTo>
                    <a:pt x="15" y="150"/>
                  </a:lnTo>
                  <a:lnTo>
                    <a:pt x="15" y="147"/>
                  </a:lnTo>
                  <a:lnTo>
                    <a:pt x="18" y="147"/>
                  </a:lnTo>
                  <a:lnTo>
                    <a:pt x="18" y="144"/>
                  </a:lnTo>
                  <a:lnTo>
                    <a:pt x="15" y="144"/>
                  </a:lnTo>
                  <a:lnTo>
                    <a:pt x="15" y="141"/>
                  </a:lnTo>
                  <a:lnTo>
                    <a:pt x="12" y="141"/>
                  </a:lnTo>
                  <a:lnTo>
                    <a:pt x="12" y="138"/>
                  </a:lnTo>
                  <a:lnTo>
                    <a:pt x="12" y="135"/>
                  </a:lnTo>
                  <a:lnTo>
                    <a:pt x="15" y="135"/>
                  </a:lnTo>
                  <a:lnTo>
                    <a:pt x="15" y="132"/>
                  </a:lnTo>
                  <a:lnTo>
                    <a:pt x="18" y="132"/>
                  </a:lnTo>
                  <a:lnTo>
                    <a:pt x="21" y="132"/>
                  </a:lnTo>
                  <a:lnTo>
                    <a:pt x="21" y="129"/>
                  </a:lnTo>
                  <a:lnTo>
                    <a:pt x="24" y="129"/>
                  </a:lnTo>
                  <a:lnTo>
                    <a:pt x="21" y="123"/>
                  </a:lnTo>
                  <a:lnTo>
                    <a:pt x="18" y="117"/>
                  </a:lnTo>
                  <a:lnTo>
                    <a:pt x="15" y="111"/>
                  </a:lnTo>
                  <a:lnTo>
                    <a:pt x="12" y="105"/>
                  </a:lnTo>
                  <a:lnTo>
                    <a:pt x="12" y="99"/>
                  </a:lnTo>
                  <a:lnTo>
                    <a:pt x="9" y="93"/>
                  </a:lnTo>
                  <a:lnTo>
                    <a:pt x="9" y="87"/>
                  </a:lnTo>
                  <a:lnTo>
                    <a:pt x="6" y="81"/>
                  </a:lnTo>
                  <a:lnTo>
                    <a:pt x="6" y="75"/>
                  </a:lnTo>
                  <a:lnTo>
                    <a:pt x="3" y="72"/>
                  </a:lnTo>
                  <a:lnTo>
                    <a:pt x="3" y="66"/>
                  </a:lnTo>
                  <a:lnTo>
                    <a:pt x="3" y="60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9"/>
                  </a:lnTo>
                  <a:lnTo>
                    <a:pt x="3" y="6"/>
                  </a:lnTo>
                  <a:lnTo>
                    <a:pt x="6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12" y="3"/>
                  </a:lnTo>
                  <a:lnTo>
                    <a:pt x="9" y="6"/>
                  </a:lnTo>
                  <a:lnTo>
                    <a:pt x="9" y="9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1"/>
                  </a:ln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09" name="Freeform 29"/>
            <p:cNvSpPr>
              <a:spLocks/>
            </p:cNvSpPr>
            <p:nvPr/>
          </p:nvSpPr>
          <p:spPr bwMode="auto">
            <a:xfrm>
              <a:off x="2453" y="2474"/>
              <a:ext cx="87" cy="126"/>
            </a:xfrm>
            <a:custGeom>
              <a:avLst/>
              <a:gdLst>
                <a:gd name="T0" fmla="*/ 12 w 87"/>
                <a:gd name="T1" fmla="*/ 30 h 126"/>
                <a:gd name="T2" fmla="*/ 18 w 87"/>
                <a:gd name="T3" fmla="*/ 48 h 126"/>
                <a:gd name="T4" fmla="*/ 27 w 87"/>
                <a:gd name="T5" fmla="*/ 60 h 126"/>
                <a:gd name="T6" fmla="*/ 36 w 87"/>
                <a:gd name="T7" fmla="*/ 57 h 126"/>
                <a:gd name="T8" fmla="*/ 42 w 87"/>
                <a:gd name="T9" fmla="*/ 51 h 126"/>
                <a:gd name="T10" fmla="*/ 45 w 87"/>
                <a:gd name="T11" fmla="*/ 48 h 126"/>
                <a:gd name="T12" fmla="*/ 45 w 87"/>
                <a:gd name="T13" fmla="*/ 51 h 126"/>
                <a:gd name="T14" fmla="*/ 45 w 87"/>
                <a:gd name="T15" fmla="*/ 51 h 126"/>
                <a:gd name="T16" fmla="*/ 45 w 87"/>
                <a:gd name="T17" fmla="*/ 57 h 126"/>
                <a:gd name="T18" fmla="*/ 45 w 87"/>
                <a:gd name="T19" fmla="*/ 63 h 126"/>
                <a:gd name="T20" fmla="*/ 42 w 87"/>
                <a:gd name="T21" fmla="*/ 69 h 126"/>
                <a:gd name="T22" fmla="*/ 45 w 87"/>
                <a:gd name="T23" fmla="*/ 72 h 126"/>
                <a:gd name="T24" fmla="*/ 48 w 87"/>
                <a:gd name="T25" fmla="*/ 78 h 126"/>
                <a:gd name="T26" fmla="*/ 51 w 87"/>
                <a:gd name="T27" fmla="*/ 84 h 126"/>
                <a:gd name="T28" fmla="*/ 57 w 87"/>
                <a:gd name="T29" fmla="*/ 96 h 126"/>
                <a:gd name="T30" fmla="*/ 60 w 87"/>
                <a:gd name="T31" fmla="*/ 108 h 126"/>
                <a:gd name="T32" fmla="*/ 63 w 87"/>
                <a:gd name="T33" fmla="*/ 111 h 126"/>
                <a:gd name="T34" fmla="*/ 66 w 87"/>
                <a:gd name="T35" fmla="*/ 111 h 126"/>
                <a:gd name="T36" fmla="*/ 69 w 87"/>
                <a:gd name="T37" fmla="*/ 108 h 126"/>
                <a:gd name="T38" fmla="*/ 69 w 87"/>
                <a:gd name="T39" fmla="*/ 111 h 126"/>
                <a:gd name="T40" fmla="*/ 69 w 87"/>
                <a:gd name="T41" fmla="*/ 111 h 126"/>
                <a:gd name="T42" fmla="*/ 69 w 87"/>
                <a:gd name="T43" fmla="*/ 114 h 126"/>
                <a:gd name="T44" fmla="*/ 72 w 87"/>
                <a:gd name="T45" fmla="*/ 114 h 126"/>
                <a:gd name="T46" fmla="*/ 72 w 87"/>
                <a:gd name="T47" fmla="*/ 114 h 126"/>
                <a:gd name="T48" fmla="*/ 75 w 87"/>
                <a:gd name="T49" fmla="*/ 117 h 126"/>
                <a:gd name="T50" fmla="*/ 81 w 87"/>
                <a:gd name="T51" fmla="*/ 114 h 126"/>
                <a:gd name="T52" fmla="*/ 84 w 87"/>
                <a:gd name="T53" fmla="*/ 117 h 126"/>
                <a:gd name="T54" fmla="*/ 87 w 87"/>
                <a:gd name="T55" fmla="*/ 117 h 126"/>
                <a:gd name="T56" fmla="*/ 87 w 87"/>
                <a:gd name="T57" fmla="*/ 120 h 126"/>
                <a:gd name="T58" fmla="*/ 81 w 87"/>
                <a:gd name="T59" fmla="*/ 123 h 126"/>
                <a:gd name="T60" fmla="*/ 72 w 87"/>
                <a:gd name="T61" fmla="*/ 126 h 126"/>
                <a:gd name="T62" fmla="*/ 63 w 87"/>
                <a:gd name="T63" fmla="*/ 126 h 126"/>
                <a:gd name="T64" fmla="*/ 60 w 87"/>
                <a:gd name="T65" fmla="*/ 126 h 126"/>
                <a:gd name="T66" fmla="*/ 60 w 87"/>
                <a:gd name="T67" fmla="*/ 126 h 126"/>
                <a:gd name="T68" fmla="*/ 60 w 87"/>
                <a:gd name="T69" fmla="*/ 126 h 126"/>
                <a:gd name="T70" fmla="*/ 45 w 87"/>
                <a:gd name="T71" fmla="*/ 108 h 126"/>
                <a:gd name="T72" fmla="*/ 39 w 87"/>
                <a:gd name="T73" fmla="*/ 87 h 126"/>
                <a:gd name="T74" fmla="*/ 33 w 87"/>
                <a:gd name="T75" fmla="*/ 75 h 126"/>
                <a:gd name="T76" fmla="*/ 21 w 87"/>
                <a:gd name="T77" fmla="*/ 72 h 126"/>
                <a:gd name="T78" fmla="*/ 12 w 87"/>
                <a:gd name="T79" fmla="*/ 63 h 126"/>
                <a:gd name="T80" fmla="*/ 3 w 87"/>
                <a:gd name="T81" fmla="*/ 45 h 126"/>
                <a:gd name="T82" fmla="*/ 0 w 87"/>
                <a:gd name="T83" fmla="*/ 24 h 126"/>
                <a:gd name="T84" fmla="*/ 6 w 87"/>
                <a:gd name="T85" fmla="*/ 3 h 126"/>
                <a:gd name="T86" fmla="*/ 12 w 87"/>
                <a:gd name="T87" fmla="*/ 0 h 126"/>
                <a:gd name="T88" fmla="*/ 18 w 87"/>
                <a:gd name="T89" fmla="*/ 3 h 126"/>
                <a:gd name="T90" fmla="*/ 21 w 87"/>
                <a:gd name="T91" fmla="*/ 6 h 126"/>
                <a:gd name="T92" fmla="*/ 24 w 87"/>
                <a:gd name="T93" fmla="*/ 9 h 126"/>
                <a:gd name="T94" fmla="*/ 27 w 87"/>
                <a:gd name="T95" fmla="*/ 12 h 126"/>
                <a:gd name="T96" fmla="*/ 24 w 87"/>
                <a:gd name="T97" fmla="*/ 15 h 126"/>
                <a:gd name="T98" fmla="*/ 24 w 87"/>
                <a:gd name="T99" fmla="*/ 18 h 126"/>
                <a:gd name="T100" fmla="*/ 21 w 87"/>
                <a:gd name="T101" fmla="*/ 18 h 126"/>
                <a:gd name="T102" fmla="*/ 18 w 87"/>
                <a:gd name="T103" fmla="*/ 15 h 126"/>
                <a:gd name="T104" fmla="*/ 18 w 87"/>
                <a:gd name="T105" fmla="*/ 12 h 126"/>
                <a:gd name="T106" fmla="*/ 15 w 87"/>
                <a:gd name="T107" fmla="*/ 12 h 126"/>
                <a:gd name="T108" fmla="*/ 15 w 87"/>
                <a:gd name="T109" fmla="*/ 15 h 126"/>
                <a:gd name="T110" fmla="*/ 15 w 87"/>
                <a:gd name="T111" fmla="*/ 18 h 12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7" h="126">
                  <a:moveTo>
                    <a:pt x="12" y="18"/>
                  </a:moveTo>
                  <a:lnTo>
                    <a:pt x="12" y="24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5" y="42"/>
                  </a:lnTo>
                  <a:lnTo>
                    <a:pt x="18" y="48"/>
                  </a:lnTo>
                  <a:lnTo>
                    <a:pt x="21" y="51"/>
                  </a:lnTo>
                  <a:lnTo>
                    <a:pt x="24" y="57"/>
                  </a:lnTo>
                  <a:lnTo>
                    <a:pt x="27" y="60"/>
                  </a:lnTo>
                  <a:lnTo>
                    <a:pt x="30" y="60"/>
                  </a:lnTo>
                  <a:lnTo>
                    <a:pt x="33" y="60"/>
                  </a:lnTo>
                  <a:lnTo>
                    <a:pt x="36" y="57"/>
                  </a:lnTo>
                  <a:lnTo>
                    <a:pt x="39" y="57"/>
                  </a:lnTo>
                  <a:lnTo>
                    <a:pt x="39" y="54"/>
                  </a:lnTo>
                  <a:lnTo>
                    <a:pt x="42" y="51"/>
                  </a:lnTo>
                  <a:lnTo>
                    <a:pt x="45" y="51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5" y="54"/>
                  </a:lnTo>
                  <a:lnTo>
                    <a:pt x="45" y="57"/>
                  </a:lnTo>
                  <a:lnTo>
                    <a:pt x="45" y="60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42" y="72"/>
                  </a:lnTo>
                  <a:lnTo>
                    <a:pt x="45" y="72"/>
                  </a:lnTo>
                  <a:lnTo>
                    <a:pt x="45" y="75"/>
                  </a:lnTo>
                  <a:lnTo>
                    <a:pt x="48" y="78"/>
                  </a:lnTo>
                  <a:lnTo>
                    <a:pt x="51" y="81"/>
                  </a:lnTo>
                  <a:lnTo>
                    <a:pt x="51" y="84"/>
                  </a:lnTo>
                  <a:lnTo>
                    <a:pt x="54" y="90"/>
                  </a:lnTo>
                  <a:lnTo>
                    <a:pt x="54" y="93"/>
                  </a:lnTo>
                  <a:lnTo>
                    <a:pt x="57" y="96"/>
                  </a:lnTo>
                  <a:lnTo>
                    <a:pt x="57" y="102"/>
                  </a:lnTo>
                  <a:lnTo>
                    <a:pt x="60" y="105"/>
                  </a:lnTo>
                  <a:lnTo>
                    <a:pt x="60" y="108"/>
                  </a:lnTo>
                  <a:lnTo>
                    <a:pt x="63" y="111"/>
                  </a:lnTo>
                  <a:lnTo>
                    <a:pt x="66" y="111"/>
                  </a:lnTo>
                  <a:lnTo>
                    <a:pt x="69" y="108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9" y="111"/>
                  </a:lnTo>
                  <a:lnTo>
                    <a:pt x="69" y="114"/>
                  </a:lnTo>
                  <a:lnTo>
                    <a:pt x="72" y="114"/>
                  </a:lnTo>
                  <a:lnTo>
                    <a:pt x="75" y="117"/>
                  </a:lnTo>
                  <a:lnTo>
                    <a:pt x="78" y="114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7" y="117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84" y="123"/>
                  </a:lnTo>
                  <a:lnTo>
                    <a:pt x="81" y="123"/>
                  </a:lnTo>
                  <a:lnTo>
                    <a:pt x="81" y="126"/>
                  </a:lnTo>
                  <a:lnTo>
                    <a:pt x="78" y="126"/>
                  </a:lnTo>
                  <a:lnTo>
                    <a:pt x="72" y="126"/>
                  </a:lnTo>
                  <a:lnTo>
                    <a:pt x="69" y="126"/>
                  </a:lnTo>
                  <a:lnTo>
                    <a:pt x="66" y="126"/>
                  </a:lnTo>
                  <a:lnTo>
                    <a:pt x="63" y="126"/>
                  </a:lnTo>
                  <a:lnTo>
                    <a:pt x="60" y="123"/>
                  </a:lnTo>
                  <a:lnTo>
                    <a:pt x="60" y="126"/>
                  </a:lnTo>
                  <a:lnTo>
                    <a:pt x="54" y="120"/>
                  </a:lnTo>
                  <a:lnTo>
                    <a:pt x="48" y="114"/>
                  </a:lnTo>
                  <a:lnTo>
                    <a:pt x="45" y="108"/>
                  </a:lnTo>
                  <a:lnTo>
                    <a:pt x="42" y="102"/>
                  </a:lnTo>
                  <a:lnTo>
                    <a:pt x="42" y="96"/>
                  </a:lnTo>
                  <a:lnTo>
                    <a:pt x="39" y="87"/>
                  </a:lnTo>
                  <a:lnTo>
                    <a:pt x="39" y="81"/>
                  </a:lnTo>
                  <a:lnTo>
                    <a:pt x="36" y="75"/>
                  </a:lnTo>
                  <a:lnTo>
                    <a:pt x="33" y="75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1" y="72"/>
                  </a:lnTo>
                  <a:lnTo>
                    <a:pt x="18" y="69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9" y="60"/>
                  </a:lnTo>
                  <a:lnTo>
                    <a:pt x="6" y="54"/>
                  </a:lnTo>
                  <a:lnTo>
                    <a:pt x="3" y="45"/>
                  </a:lnTo>
                  <a:lnTo>
                    <a:pt x="3" y="39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3" y="18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1" y="6"/>
                  </a:lnTo>
                  <a:lnTo>
                    <a:pt x="24" y="6"/>
                  </a:lnTo>
                  <a:lnTo>
                    <a:pt x="24" y="9"/>
                  </a:lnTo>
                  <a:lnTo>
                    <a:pt x="27" y="12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1" y="18"/>
                  </a:lnTo>
                  <a:lnTo>
                    <a:pt x="18" y="15"/>
                  </a:lnTo>
                  <a:lnTo>
                    <a:pt x="18" y="12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18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0" name="Freeform 30"/>
            <p:cNvSpPr>
              <a:spLocks/>
            </p:cNvSpPr>
            <p:nvPr/>
          </p:nvSpPr>
          <p:spPr bwMode="auto">
            <a:xfrm>
              <a:off x="2734" y="2788"/>
              <a:ext cx="33" cy="197"/>
            </a:xfrm>
            <a:custGeom>
              <a:avLst/>
              <a:gdLst>
                <a:gd name="T0" fmla="*/ 15 w 33"/>
                <a:gd name="T1" fmla="*/ 138 h 197"/>
                <a:gd name="T2" fmla="*/ 12 w 33"/>
                <a:gd name="T3" fmla="*/ 102 h 197"/>
                <a:gd name="T4" fmla="*/ 6 w 33"/>
                <a:gd name="T5" fmla="*/ 66 h 197"/>
                <a:gd name="T6" fmla="*/ 3 w 33"/>
                <a:gd name="T7" fmla="*/ 30 h 197"/>
                <a:gd name="T8" fmla="*/ 0 w 33"/>
                <a:gd name="T9" fmla="*/ 9 h 197"/>
                <a:gd name="T10" fmla="*/ 0 w 33"/>
                <a:gd name="T11" fmla="*/ 6 h 197"/>
                <a:gd name="T12" fmla="*/ 0 w 33"/>
                <a:gd name="T13" fmla="*/ 3 h 197"/>
                <a:gd name="T14" fmla="*/ 0 w 33"/>
                <a:gd name="T15" fmla="*/ 0 h 197"/>
                <a:gd name="T16" fmla="*/ 3 w 33"/>
                <a:gd name="T17" fmla="*/ 3 h 197"/>
                <a:gd name="T18" fmla="*/ 6 w 33"/>
                <a:gd name="T19" fmla="*/ 15 h 197"/>
                <a:gd name="T20" fmla="*/ 9 w 33"/>
                <a:gd name="T21" fmla="*/ 27 h 197"/>
                <a:gd name="T22" fmla="*/ 12 w 33"/>
                <a:gd name="T23" fmla="*/ 39 h 197"/>
                <a:gd name="T24" fmla="*/ 15 w 33"/>
                <a:gd name="T25" fmla="*/ 51 h 197"/>
                <a:gd name="T26" fmla="*/ 18 w 33"/>
                <a:gd name="T27" fmla="*/ 60 h 197"/>
                <a:gd name="T28" fmla="*/ 18 w 33"/>
                <a:gd name="T29" fmla="*/ 69 h 197"/>
                <a:gd name="T30" fmla="*/ 18 w 33"/>
                <a:gd name="T31" fmla="*/ 75 h 197"/>
                <a:gd name="T32" fmla="*/ 21 w 33"/>
                <a:gd name="T33" fmla="*/ 93 h 197"/>
                <a:gd name="T34" fmla="*/ 24 w 33"/>
                <a:gd name="T35" fmla="*/ 111 h 197"/>
                <a:gd name="T36" fmla="*/ 27 w 33"/>
                <a:gd name="T37" fmla="*/ 132 h 197"/>
                <a:gd name="T38" fmla="*/ 30 w 33"/>
                <a:gd name="T39" fmla="*/ 153 h 197"/>
                <a:gd name="T40" fmla="*/ 30 w 33"/>
                <a:gd name="T41" fmla="*/ 167 h 197"/>
                <a:gd name="T42" fmla="*/ 30 w 33"/>
                <a:gd name="T43" fmla="*/ 173 h 197"/>
                <a:gd name="T44" fmla="*/ 33 w 33"/>
                <a:gd name="T45" fmla="*/ 182 h 197"/>
                <a:gd name="T46" fmla="*/ 33 w 33"/>
                <a:gd name="T47" fmla="*/ 188 h 197"/>
                <a:gd name="T48" fmla="*/ 33 w 33"/>
                <a:gd name="T49" fmla="*/ 191 h 197"/>
                <a:gd name="T50" fmla="*/ 30 w 33"/>
                <a:gd name="T51" fmla="*/ 194 h 197"/>
                <a:gd name="T52" fmla="*/ 30 w 33"/>
                <a:gd name="T53" fmla="*/ 194 h 197"/>
                <a:gd name="T54" fmla="*/ 30 w 33"/>
                <a:gd name="T55" fmla="*/ 197 h 197"/>
                <a:gd name="T56" fmla="*/ 27 w 33"/>
                <a:gd name="T57" fmla="*/ 197 h 197"/>
                <a:gd name="T58" fmla="*/ 27 w 33"/>
                <a:gd name="T59" fmla="*/ 197 h 197"/>
                <a:gd name="T60" fmla="*/ 24 w 33"/>
                <a:gd name="T61" fmla="*/ 197 h 197"/>
                <a:gd name="T62" fmla="*/ 24 w 33"/>
                <a:gd name="T63" fmla="*/ 197 h 197"/>
                <a:gd name="T64" fmla="*/ 24 w 33"/>
                <a:gd name="T65" fmla="*/ 197 h 197"/>
                <a:gd name="T66" fmla="*/ 24 w 33"/>
                <a:gd name="T67" fmla="*/ 197 h 197"/>
                <a:gd name="T68" fmla="*/ 24 w 33"/>
                <a:gd name="T69" fmla="*/ 194 h 197"/>
                <a:gd name="T70" fmla="*/ 24 w 33"/>
                <a:gd name="T71" fmla="*/ 194 h 197"/>
                <a:gd name="T72" fmla="*/ 24 w 33"/>
                <a:gd name="T73" fmla="*/ 194 h 197"/>
                <a:gd name="T74" fmla="*/ 24 w 33"/>
                <a:gd name="T75" fmla="*/ 191 h 197"/>
                <a:gd name="T76" fmla="*/ 24 w 33"/>
                <a:gd name="T77" fmla="*/ 191 h 197"/>
                <a:gd name="T78" fmla="*/ 27 w 33"/>
                <a:gd name="T79" fmla="*/ 188 h 197"/>
                <a:gd name="T80" fmla="*/ 27 w 33"/>
                <a:gd name="T81" fmla="*/ 188 h 197"/>
                <a:gd name="T82" fmla="*/ 24 w 33"/>
                <a:gd name="T83" fmla="*/ 179 h 197"/>
                <a:gd name="T84" fmla="*/ 24 w 33"/>
                <a:gd name="T85" fmla="*/ 170 h 197"/>
                <a:gd name="T86" fmla="*/ 21 w 33"/>
                <a:gd name="T87" fmla="*/ 164 h 197"/>
                <a:gd name="T88" fmla="*/ 21 w 33"/>
                <a:gd name="T89" fmla="*/ 156 h 1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3" h="197">
                  <a:moveTo>
                    <a:pt x="21" y="156"/>
                  </a:moveTo>
                  <a:lnTo>
                    <a:pt x="15" y="138"/>
                  </a:lnTo>
                  <a:lnTo>
                    <a:pt x="15" y="120"/>
                  </a:lnTo>
                  <a:lnTo>
                    <a:pt x="12" y="102"/>
                  </a:lnTo>
                  <a:lnTo>
                    <a:pt x="9" y="84"/>
                  </a:lnTo>
                  <a:lnTo>
                    <a:pt x="6" y="66"/>
                  </a:lnTo>
                  <a:lnTo>
                    <a:pt x="3" y="48"/>
                  </a:lnTo>
                  <a:lnTo>
                    <a:pt x="3" y="30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9"/>
                  </a:lnTo>
                  <a:lnTo>
                    <a:pt x="6" y="15"/>
                  </a:lnTo>
                  <a:lnTo>
                    <a:pt x="9" y="21"/>
                  </a:lnTo>
                  <a:lnTo>
                    <a:pt x="9" y="27"/>
                  </a:lnTo>
                  <a:lnTo>
                    <a:pt x="12" y="33"/>
                  </a:lnTo>
                  <a:lnTo>
                    <a:pt x="12" y="39"/>
                  </a:lnTo>
                  <a:lnTo>
                    <a:pt x="15" y="45"/>
                  </a:lnTo>
                  <a:lnTo>
                    <a:pt x="15" y="51"/>
                  </a:lnTo>
                  <a:lnTo>
                    <a:pt x="15" y="54"/>
                  </a:lnTo>
                  <a:lnTo>
                    <a:pt x="18" y="60"/>
                  </a:lnTo>
                  <a:lnTo>
                    <a:pt x="18" y="63"/>
                  </a:lnTo>
                  <a:lnTo>
                    <a:pt x="18" y="69"/>
                  </a:lnTo>
                  <a:lnTo>
                    <a:pt x="18" y="72"/>
                  </a:lnTo>
                  <a:lnTo>
                    <a:pt x="18" y="75"/>
                  </a:lnTo>
                  <a:lnTo>
                    <a:pt x="21" y="81"/>
                  </a:lnTo>
                  <a:lnTo>
                    <a:pt x="21" y="93"/>
                  </a:lnTo>
                  <a:lnTo>
                    <a:pt x="24" y="102"/>
                  </a:lnTo>
                  <a:lnTo>
                    <a:pt x="24" y="111"/>
                  </a:lnTo>
                  <a:lnTo>
                    <a:pt x="27" y="123"/>
                  </a:lnTo>
                  <a:lnTo>
                    <a:pt x="27" y="132"/>
                  </a:lnTo>
                  <a:lnTo>
                    <a:pt x="30" y="144"/>
                  </a:lnTo>
                  <a:lnTo>
                    <a:pt x="30" y="153"/>
                  </a:lnTo>
                  <a:lnTo>
                    <a:pt x="33" y="164"/>
                  </a:lnTo>
                  <a:lnTo>
                    <a:pt x="30" y="167"/>
                  </a:lnTo>
                  <a:lnTo>
                    <a:pt x="30" y="170"/>
                  </a:lnTo>
                  <a:lnTo>
                    <a:pt x="30" y="173"/>
                  </a:lnTo>
                  <a:lnTo>
                    <a:pt x="30" y="176"/>
                  </a:lnTo>
                  <a:lnTo>
                    <a:pt x="33" y="182"/>
                  </a:lnTo>
                  <a:lnTo>
                    <a:pt x="33" y="185"/>
                  </a:lnTo>
                  <a:lnTo>
                    <a:pt x="33" y="188"/>
                  </a:lnTo>
                  <a:lnTo>
                    <a:pt x="33" y="191"/>
                  </a:lnTo>
                  <a:lnTo>
                    <a:pt x="30" y="194"/>
                  </a:lnTo>
                  <a:lnTo>
                    <a:pt x="30" y="197"/>
                  </a:lnTo>
                  <a:lnTo>
                    <a:pt x="27" y="197"/>
                  </a:lnTo>
                  <a:lnTo>
                    <a:pt x="24" y="197"/>
                  </a:lnTo>
                  <a:lnTo>
                    <a:pt x="24" y="194"/>
                  </a:lnTo>
                  <a:lnTo>
                    <a:pt x="24" y="191"/>
                  </a:lnTo>
                  <a:lnTo>
                    <a:pt x="24" y="188"/>
                  </a:lnTo>
                  <a:lnTo>
                    <a:pt x="27" y="188"/>
                  </a:lnTo>
                  <a:lnTo>
                    <a:pt x="27" y="182"/>
                  </a:lnTo>
                  <a:lnTo>
                    <a:pt x="24" y="179"/>
                  </a:lnTo>
                  <a:lnTo>
                    <a:pt x="24" y="176"/>
                  </a:lnTo>
                  <a:lnTo>
                    <a:pt x="24" y="170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58"/>
                  </a:lnTo>
                  <a:lnTo>
                    <a:pt x="21" y="1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1" name="Freeform 31"/>
            <p:cNvSpPr>
              <a:spLocks/>
            </p:cNvSpPr>
            <p:nvPr/>
          </p:nvSpPr>
          <p:spPr bwMode="auto">
            <a:xfrm>
              <a:off x="2510" y="2339"/>
              <a:ext cx="65" cy="54"/>
            </a:xfrm>
            <a:custGeom>
              <a:avLst/>
              <a:gdLst>
                <a:gd name="T0" fmla="*/ 18 w 65"/>
                <a:gd name="T1" fmla="*/ 27 h 54"/>
                <a:gd name="T2" fmla="*/ 27 w 65"/>
                <a:gd name="T3" fmla="*/ 18 h 54"/>
                <a:gd name="T4" fmla="*/ 35 w 65"/>
                <a:gd name="T5" fmla="*/ 12 h 54"/>
                <a:gd name="T6" fmla="*/ 47 w 65"/>
                <a:gd name="T7" fmla="*/ 6 h 54"/>
                <a:gd name="T8" fmla="*/ 53 w 65"/>
                <a:gd name="T9" fmla="*/ 3 h 54"/>
                <a:gd name="T10" fmla="*/ 56 w 65"/>
                <a:gd name="T11" fmla="*/ 0 h 54"/>
                <a:gd name="T12" fmla="*/ 59 w 65"/>
                <a:gd name="T13" fmla="*/ 0 h 54"/>
                <a:gd name="T14" fmla="*/ 62 w 65"/>
                <a:gd name="T15" fmla="*/ 0 h 54"/>
                <a:gd name="T16" fmla="*/ 65 w 65"/>
                <a:gd name="T17" fmla="*/ 3 h 54"/>
                <a:gd name="T18" fmla="*/ 65 w 65"/>
                <a:gd name="T19" fmla="*/ 3 h 54"/>
                <a:gd name="T20" fmla="*/ 62 w 65"/>
                <a:gd name="T21" fmla="*/ 3 h 54"/>
                <a:gd name="T22" fmla="*/ 62 w 65"/>
                <a:gd name="T23" fmla="*/ 6 h 54"/>
                <a:gd name="T24" fmla="*/ 59 w 65"/>
                <a:gd name="T25" fmla="*/ 6 h 54"/>
                <a:gd name="T26" fmla="*/ 62 w 65"/>
                <a:gd name="T27" fmla="*/ 6 h 54"/>
                <a:gd name="T28" fmla="*/ 62 w 65"/>
                <a:gd name="T29" fmla="*/ 6 h 54"/>
                <a:gd name="T30" fmla="*/ 62 w 65"/>
                <a:gd name="T31" fmla="*/ 6 h 54"/>
                <a:gd name="T32" fmla="*/ 53 w 65"/>
                <a:gd name="T33" fmla="*/ 12 h 54"/>
                <a:gd name="T34" fmla="*/ 38 w 65"/>
                <a:gd name="T35" fmla="*/ 21 h 54"/>
                <a:gd name="T36" fmla="*/ 27 w 65"/>
                <a:gd name="T37" fmla="*/ 33 h 54"/>
                <a:gd name="T38" fmla="*/ 12 w 65"/>
                <a:gd name="T39" fmla="*/ 45 h 54"/>
                <a:gd name="T40" fmla="*/ 9 w 65"/>
                <a:gd name="T41" fmla="*/ 51 h 54"/>
                <a:gd name="T42" fmla="*/ 9 w 65"/>
                <a:gd name="T43" fmla="*/ 51 h 54"/>
                <a:gd name="T44" fmla="*/ 6 w 65"/>
                <a:gd name="T45" fmla="*/ 51 h 54"/>
                <a:gd name="T46" fmla="*/ 6 w 65"/>
                <a:gd name="T47" fmla="*/ 51 h 54"/>
                <a:gd name="T48" fmla="*/ 6 w 65"/>
                <a:gd name="T49" fmla="*/ 51 h 54"/>
                <a:gd name="T50" fmla="*/ 3 w 65"/>
                <a:gd name="T51" fmla="*/ 54 h 54"/>
                <a:gd name="T52" fmla="*/ 3 w 65"/>
                <a:gd name="T53" fmla="*/ 54 h 54"/>
                <a:gd name="T54" fmla="*/ 3 w 65"/>
                <a:gd name="T55" fmla="*/ 54 h 54"/>
                <a:gd name="T56" fmla="*/ 0 w 65"/>
                <a:gd name="T57" fmla="*/ 51 h 54"/>
                <a:gd name="T58" fmla="*/ 3 w 65"/>
                <a:gd name="T59" fmla="*/ 45 h 54"/>
                <a:gd name="T60" fmla="*/ 6 w 65"/>
                <a:gd name="T61" fmla="*/ 39 h 54"/>
                <a:gd name="T62" fmla="*/ 12 w 65"/>
                <a:gd name="T63" fmla="*/ 33 h 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5" h="54">
                  <a:moveTo>
                    <a:pt x="12" y="30"/>
                  </a:moveTo>
                  <a:lnTo>
                    <a:pt x="18" y="27"/>
                  </a:lnTo>
                  <a:lnTo>
                    <a:pt x="21" y="21"/>
                  </a:lnTo>
                  <a:lnTo>
                    <a:pt x="27" y="18"/>
                  </a:lnTo>
                  <a:lnTo>
                    <a:pt x="30" y="15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50" y="3"/>
                  </a:lnTo>
                  <a:lnTo>
                    <a:pt x="53" y="3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65" y="3"/>
                  </a:lnTo>
                  <a:lnTo>
                    <a:pt x="62" y="3"/>
                  </a:lnTo>
                  <a:lnTo>
                    <a:pt x="62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53" y="12"/>
                  </a:lnTo>
                  <a:lnTo>
                    <a:pt x="47" y="18"/>
                  </a:lnTo>
                  <a:lnTo>
                    <a:pt x="38" y="21"/>
                  </a:lnTo>
                  <a:lnTo>
                    <a:pt x="33" y="27"/>
                  </a:lnTo>
                  <a:lnTo>
                    <a:pt x="27" y="33"/>
                  </a:lnTo>
                  <a:lnTo>
                    <a:pt x="18" y="39"/>
                  </a:lnTo>
                  <a:lnTo>
                    <a:pt x="12" y="45"/>
                  </a:lnTo>
                  <a:lnTo>
                    <a:pt x="9" y="51"/>
                  </a:lnTo>
                  <a:lnTo>
                    <a:pt x="6" y="51"/>
                  </a:lnTo>
                  <a:lnTo>
                    <a:pt x="6" y="54"/>
                  </a:lnTo>
                  <a:lnTo>
                    <a:pt x="3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3" y="45"/>
                  </a:lnTo>
                  <a:lnTo>
                    <a:pt x="3" y="42"/>
                  </a:lnTo>
                  <a:lnTo>
                    <a:pt x="6" y="39"/>
                  </a:lnTo>
                  <a:lnTo>
                    <a:pt x="9" y="36"/>
                  </a:lnTo>
                  <a:lnTo>
                    <a:pt x="12" y="33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2" name="Freeform 32"/>
            <p:cNvSpPr>
              <a:spLocks/>
            </p:cNvSpPr>
            <p:nvPr/>
          </p:nvSpPr>
          <p:spPr bwMode="auto">
            <a:xfrm>
              <a:off x="2468" y="2339"/>
              <a:ext cx="72" cy="66"/>
            </a:xfrm>
            <a:custGeom>
              <a:avLst/>
              <a:gdLst>
                <a:gd name="T0" fmla="*/ 27 w 72"/>
                <a:gd name="T1" fmla="*/ 24 h 66"/>
                <a:gd name="T2" fmla="*/ 27 w 72"/>
                <a:gd name="T3" fmla="*/ 24 h 66"/>
                <a:gd name="T4" fmla="*/ 30 w 72"/>
                <a:gd name="T5" fmla="*/ 21 h 66"/>
                <a:gd name="T6" fmla="*/ 33 w 72"/>
                <a:gd name="T7" fmla="*/ 21 h 66"/>
                <a:gd name="T8" fmla="*/ 36 w 72"/>
                <a:gd name="T9" fmla="*/ 18 h 66"/>
                <a:gd name="T10" fmla="*/ 39 w 72"/>
                <a:gd name="T11" fmla="*/ 15 h 66"/>
                <a:gd name="T12" fmla="*/ 45 w 72"/>
                <a:gd name="T13" fmla="*/ 12 h 66"/>
                <a:gd name="T14" fmla="*/ 51 w 72"/>
                <a:gd name="T15" fmla="*/ 9 h 66"/>
                <a:gd name="T16" fmla="*/ 54 w 72"/>
                <a:gd name="T17" fmla="*/ 6 h 66"/>
                <a:gd name="T18" fmla="*/ 57 w 72"/>
                <a:gd name="T19" fmla="*/ 6 h 66"/>
                <a:gd name="T20" fmla="*/ 63 w 72"/>
                <a:gd name="T21" fmla="*/ 3 h 66"/>
                <a:gd name="T22" fmla="*/ 66 w 72"/>
                <a:gd name="T23" fmla="*/ 3 h 66"/>
                <a:gd name="T24" fmla="*/ 69 w 72"/>
                <a:gd name="T25" fmla="*/ 3 h 66"/>
                <a:gd name="T26" fmla="*/ 69 w 72"/>
                <a:gd name="T27" fmla="*/ 0 h 66"/>
                <a:gd name="T28" fmla="*/ 72 w 72"/>
                <a:gd name="T29" fmla="*/ 0 h 66"/>
                <a:gd name="T30" fmla="*/ 72 w 72"/>
                <a:gd name="T31" fmla="*/ 3 h 66"/>
                <a:gd name="T32" fmla="*/ 72 w 72"/>
                <a:gd name="T33" fmla="*/ 3 h 66"/>
                <a:gd name="T34" fmla="*/ 72 w 72"/>
                <a:gd name="T35" fmla="*/ 6 h 66"/>
                <a:gd name="T36" fmla="*/ 72 w 72"/>
                <a:gd name="T37" fmla="*/ 6 h 66"/>
                <a:gd name="T38" fmla="*/ 72 w 72"/>
                <a:gd name="T39" fmla="*/ 9 h 66"/>
                <a:gd name="T40" fmla="*/ 69 w 72"/>
                <a:gd name="T41" fmla="*/ 9 h 66"/>
                <a:gd name="T42" fmla="*/ 66 w 72"/>
                <a:gd name="T43" fmla="*/ 12 h 66"/>
                <a:gd name="T44" fmla="*/ 63 w 72"/>
                <a:gd name="T45" fmla="*/ 15 h 66"/>
                <a:gd name="T46" fmla="*/ 60 w 72"/>
                <a:gd name="T47" fmla="*/ 15 h 66"/>
                <a:gd name="T48" fmla="*/ 51 w 72"/>
                <a:gd name="T49" fmla="*/ 21 h 66"/>
                <a:gd name="T50" fmla="*/ 36 w 72"/>
                <a:gd name="T51" fmla="*/ 33 h 66"/>
                <a:gd name="T52" fmla="*/ 21 w 72"/>
                <a:gd name="T53" fmla="*/ 42 h 66"/>
                <a:gd name="T54" fmla="*/ 9 w 72"/>
                <a:gd name="T55" fmla="*/ 57 h 66"/>
                <a:gd name="T56" fmla="*/ 6 w 72"/>
                <a:gd name="T57" fmla="*/ 63 h 66"/>
                <a:gd name="T58" fmla="*/ 6 w 72"/>
                <a:gd name="T59" fmla="*/ 66 h 66"/>
                <a:gd name="T60" fmla="*/ 3 w 72"/>
                <a:gd name="T61" fmla="*/ 66 h 66"/>
                <a:gd name="T62" fmla="*/ 3 w 72"/>
                <a:gd name="T63" fmla="*/ 66 h 66"/>
                <a:gd name="T64" fmla="*/ 3 w 72"/>
                <a:gd name="T65" fmla="*/ 66 h 66"/>
                <a:gd name="T66" fmla="*/ 3 w 72"/>
                <a:gd name="T67" fmla="*/ 66 h 66"/>
                <a:gd name="T68" fmla="*/ 0 w 72"/>
                <a:gd name="T69" fmla="*/ 66 h 66"/>
                <a:gd name="T70" fmla="*/ 0 w 72"/>
                <a:gd name="T71" fmla="*/ 63 h 66"/>
                <a:gd name="T72" fmla="*/ 0 w 72"/>
                <a:gd name="T73" fmla="*/ 63 h 66"/>
                <a:gd name="T74" fmla="*/ 3 w 72"/>
                <a:gd name="T75" fmla="*/ 51 h 66"/>
                <a:gd name="T76" fmla="*/ 9 w 72"/>
                <a:gd name="T77" fmla="*/ 42 h 66"/>
                <a:gd name="T78" fmla="*/ 15 w 72"/>
                <a:gd name="T79" fmla="*/ 33 h 66"/>
                <a:gd name="T80" fmla="*/ 24 w 72"/>
                <a:gd name="T81" fmla="*/ 27 h 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2" h="66">
                  <a:moveTo>
                    <a:pt x="24" y="27"/>
                  </a:moveTo>
                  <a:lnTo>
                    <a:pt x="27" y="24"/>
                  </a:lnTo>
                  <a:lnTo>
                    <a:pt x="30" y="21"/>
                  </a:lnTo>
                  <a:lnTo>
                    <a:pt x="33" y="21"/>
                  </a:lnTo>
                  <a:lnTo>
                    <a:pt x="33" y="18"/>
                  </a:lnTo>
                  <a:lnTo>
                    <a:pt x="36" y="18"/>
                  </a:lnTo>
                  <a:lnTo>
                    <a:pt x="39" y="15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8" y="9"/>
                  </a:lnTo>
                  <a:lnTo>
                    <a:pt x="51" y="9"/>
                  </a:lnTo>
                  <a:lnTo>
                    <a:pt x="54" y="6"/>
                  </a:lnTo>
                  <a:lnTo>
                    <a:pt x="57" y="6"/>
                  </a:lnTo>
                  <a:lnTo>
                    <a:pt x="60" y="6"/>
                  </a:lnTo>
                  <a:lnTo>
                    <a:pt x="63" y="3"/>
                  </a:lnTo>
                  <a:lnTo>
                    <a:pt x="66" y="3"/>
                  </a:lnTo>
                  <a:lnTo>
                    <a:pt x="69" y="3"/>
                  </a:lnTo>
                  <a:lnTo>
                    <a:pt x="69" y="0"/>
                  </a:lnTo>
                  <a:lnTo>
                    <a:pt x="72" y="0"/>
                  </a:lnTo>
                  <a:lnTo>
                    <a:pt x="72" y="3"/>
                  </a:lnTo>
                  <a:lnTo>
                    <a:pt x="72" y="6"/>
                  </a:lnTo>
                  <a:lnTo>
                    <a:pt x="72" y="9"/>
                  </a:lnTo>
                  <a:lnTo>
                    <a:pt x="69" y="9"/>
                  </a:lnTo>
                  <a:lnTo>
                    <a:pt x="66" y="12"/>
                  </a:lnTo>
                  <a:lnTo>
                    <a:pt x="63" y="15"/>
                  </a:lnTo>
                  <a:lnTo>
                    <a:pt x="60" y="15"/>
                  </a:lnTo>
                  <a:lnTo>
                    <a:pt x="60" y="18"/>
                  </a:lnTo>
                  <a:lnTo>
                    <a:pt x="51" y="21"/>
                  </a:lnTo>
                  <a:lnTo>
                    <a:pt x="42" y="27"/>
                  </a:lnTo>
                  <a:lnTo>
                    <a:pt x="36" y="33"/>
                  </a:lnTo>
                  <a:lnTo>
                    <a:pt x="27" y="36"/>
                  </a:lnTo>
                  <a:lnTo>
                    <a:pt x="21" y="42"/>
                  </a:lnTo>
                  <a:lnTo>
                    <a:pt x="15" y="51"/>
                  </a:lnTo>
                  <a:lnTo>
                    <a:pt x="9" y="57"/>
                  </a:lnTo>
                  <a:lnTo>
                    <a:pt x="6" y="66"/>
                  </a:lnTo>
                  <a:lnTo>
                    <a:pt x="6" y="63"/>
                  </a:lnTo>
                  <a:lnTo>
                    <a:pt x="6" y="66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3" y="51"/>
                  </a:lnTo>
                  <a:lnTo>
                    <a:pt x="6" y="48"/>
                  </a:lnTo>
                  <a:lnTo>
                    <a:pt x="9" y="42"/>
                  </a:lnTo>
                  <a:lnTo>
                    <a:pt x="12" y="39"/>
                  </a:lnTo>
                  <a:lnTo>
                    <a:pt x="15" y="33"/>
                  </a:lnTo>
                  <a:lnTo>
                    <a:pt x="21" y="30"/>
                  </a:lnTo>
                  <a:lnTo>
                    <a:pt x="2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3" name="Freeform 33"/>
            <p:cNvSpPr>
              <a:spLocks noEditPoints="1"/>
            </p:cNvSpPr>
            <p:nvPr/>
          </p:nvSpPr>
          <p:spPr bwMode="auto">
            <a:xfrm>
              <a:off x="3104" y="2800"/>
              <a:ext cx="102" cy="215"/>
            </a:xfrm>
            <a:custGeom>
              <a:avLst/>
              <a:gdLst>
                <a:gd name="T0" fmla="*/ 99 w 102"/>
                <a:gd name="T1" fmla="*/ 197 h 215"/>
                <a:gd name="T2" fmla="*/ 87 w 102"/>
                <a:gd name="T3" fmla="*/ 191 h 215"/>
                <a:gd name="T4" fmla="*/ 81 w 102"/>
                <a:gd name="T5" fmla="*/ 188 h 215"/>
                <a:gd name="T6" fmla="*/ 63 w 102"/>
                <a:gd name="T7" fmla="*/ 188 h 215"/>
                <a:gd name="T8" fmla="*/ 60 w 102"/>
                <a:gd name="T9" fmla="*/ 179 h 215"/>
                <a:gd name="T10" fmla="*/ 60 w 102"/>
                <a:gd name="T11" fmla="*/ 135 h 215"/>
                <a:gd name="T12" fmla="*/ 66 w 102"/>
                <a:gd name="T13" fmla="*/ 114 h 215"/>
                <a:gd name="T14" fmla="*/ 66 w 102"/>
                <a:gd name="T15" fmla="*/ 114 h 215"/>
                <a:gd name="T16" fmla="*/ 69 w 102"/>
                <a:gd name="T17" fmla="*/ 114 h 215"/>
                <a:gd name="T18" fmla="*/ 81 w 102"/>
                <a:gd name="T19" fmla="*/ 102 h 215"/>
                <a:gd name="T20" fmla="*/ 93 w 102"/>
                <a:gd name="T21" fmla="*/ 81 h 215"/>
                <a:gd name="T22" fmla="*/ 99 w 102"/>
                <a:gd name="T23" fmla="*/ 42 h 215"/>
                <a:gd name="T24" fmla="*/ 93 w 102"/>
                <a:gd name="T25" fmla="*/ 15 h 215"/>
                <a:gd name="T26" fmla="*/ 90 w 102"/>
                <a:gd name="T27" fmla="*/ 3 h 215"/>
                <a:gd name="T28" fmla="*/ 90 w 102"/>
                <a:gd name="T29" fmla="*/ 0 h 215"/>
                <a:gd name="T30" fmla="*/ 84 w 102"/>
                <a:gd name="T31" fmla="*/ 3 h 215"/>
                <a:gd name="T32" fmla="*/ 78 w 102"/>
                <a:gd name="T33" fmla="*/ 0 h 215"/>
                <a:gd name="T34" fmla="*/ 66 w 102"/>
                <a:gd name="T35" fmla="*/ 0 h 215"/>
                <a:gd name="T36" fmla="*/ 33 w 102"/>
                <a:gd name="T37" fmla="*/ 3 h 215"/>
                <a:gd name="T38" fmla="*/ 39 w 102"/>
                <a:gd name="T39" fmla="*/ 12 h 215"/>
                <a:gd name="T40" fmla="*/ 30 w 102"/>
                <a:gd name="T41" fmla="*/ 12 h 215"/>
                <a:gd name="T42" fmla="*/ 24 w 102"/>
                <a:gd name="T43" fmla="*/ 12 h 215"/>
                <a:gd name="T44" fmla="*/ 24 w 102"/>
                <a:gd name="T45" fmla="*/ 9 h 215"/>
                <a:gd name="T46" fmla="*/ 21 w 102"/>
                <a:gd name="T47" fmla="*/ 9 h 215"/>
                <a:gd name="T48" fmla="*/ 18 w 102"/>
                <a:gd name="T49" fmla="*/ 6 h 215"/>
                <a:gd name="T50" fmla="*/ 15 w 102"/>
                <a:gd name="T51" fmla="*/ 9 h 215"/>
                <a:gd name="T52" fmla="*/ 15 w 102"/>
                <a:gd name="T53" fmla="*/ 54 h 215"/>
                <a:gd name="T54" fmla="*/ 36 w 102"/>
                <a:gd name="T55" fmla="*/ 111 h 215"/>
                <a:gd name="T56" fmla="*/ 45 w 102"/>
                <a:gd name="T57" fmla="*/ 120 h 215"/>
                <a:gd name="T58" fmla="*/ 51 w 102"/>
                <a:gd name="T59" fmla="*/ 123 h 215"/>
                <a:gd name="T60" fmla="*/ 48 w 102"/>
                <a:gd name="T61" fmla="*/ 132 h 215"/>
                <a:gd name="T62" fmla="*/ 48 w 102"/>
                <a:gd name="T63" fmla="*/ 173 h 215"/>
                <a:gd name="T64" fmla="*/ 51 w 102"/>
                <a:gd name="T65" fmla="*/ 185 h 215"/>
                <a:gd name="T66" fmla="*/ 51 w 102"/>
                <a:gd name="T67" fmla="*/ 188 h 215"/>
                <a:gd name="T68" fmla="*/ 15 w 102"/>
                <a:gd name="T69" fmla="*/ 194 h 215"/>
                <a:gd name="T70" fmla="*/ 0 w 102"/>
                <a:gd name="T71" fmla="*/ 203 h 215"/>
                <a:gd name="T72" fmla="*/ 6 w 102"/>
                <a:gd name="T73" fmla="*/ 209 h 215"/>
                <a:gd name="T74" fmla="*/ 54 w 102"/>
                <a:gd name="T75" fmla="*/ 215 h 215"/>
                <a:gd name="T76" fmla="*/ 63 w 102"/>
                <a:gd name="T77" fmla="*/ 215 h 215"/>
                <a:gd name="T78" fmla="*/ 69 w 102"/>
                <a:gd name="T79" fmla="*/ 212 h 215"/>
                <a:gd name="T80" fmla="*/ 84 w 102"/>
                <a:gd name="T81" fmla="*/ 206 h 215"/>
                <a:gd name="T82" fmla="*/ 84 w 102"/>
                <a:gd name="T83" fmla="*/ 203 h 215"/>
                <a:gd name="T84" fmla="*/ 48 w 102"/>
                <a:gd name="T85" fmla="*/ 200 h 215"/>
                <a:gd name="T86" fmla="*/ 57 w 102"/>
                <a:gd name="T87" fmla="*/ 197 h 215"/>
                <a:gd name="T88" fmla="*/ 72 w 102"/>
                <a:gd name="T89" fmla="*/ 194 h 215"/>
                <a:gd name="T90" fmla="*/ 84 w 102"/>
                <a:gd name="T91" fmla="*/ 194 h 215"/>
                <a:gd name="T92" fmla="*/ 93 w 102"/>
                <a:gd name="T93" fmla="*/ 209 h 215"/>
                <a:gd name="T94" fmla="*/ 96 w 102"/>
                <a:gd name="T95" fmla="*/ 209 h 215"/>
                <a:gd name="T96" fmla="*/ 99 w 102"/>
                <a:gd name="T97" fmla="*/ 209 h 215"/>
                <a:gd name="T98" fmla="*/ 102 w 102"/>
                <a:gd name="T99" fmla="*/ 203 h 215"/>
                <a:gd name="T100" fmla="*/ 36 w 102"/>
                <a:gd name="T101" fmla="*/ 96 h 215"/>
                <a:gd name="T102" fmla="*/ 27 w 102"/>
                <a:gd name="T103" fmla="*/ 66 h 215"/>
                <a:gd name="T104" fmla="*/ 24 w 102"/>
                <a:gd name="T105" fmla="*/ 36 h 215"/>
                <a:gd name="T106" fmla="*/ 36 w 102"/>
                <a:gd name="T107" fmla="*/ 30 h 215"/>
                <a:gd name="T108" fmla="*/ 60 w 102"/>
                <a:gd name="T109" fmla="*/ 27 h 215"/>
                <a:gd name="T110" fmla="*/ 81 w 102"/>
                <a:gd name="T111" fmla="*/ 15 h 215"/>
                <a:gd name="T112" fmla="*/ 72 w 102"/>
                <a:gd name="T113" fmla="*/ 93 h 215"/>
                <a:gd name="T114" fmla="*/ 54 w 102"/>
                <a:gd name="T115" fmla="*/ 111 h 2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215">
                  <a:moveTo>
                    <a:pt x="102" y="203"/>
                  </a:moveTo>
                  <a:lnTo>
                    <a:pt x="102" y="203"/>
                  </a:lnTo>
                  <a:lnTo>
                    <a:pt x="102" y="200"/>
                  </a:lnTo>
                  <a:lnTo>
                    <a:pt x="102" y="197"/>
                  </a:lnTo>
                  <a:lnTo>
                    <a:pt x="99" y="197"/>
                  </a:lnTo>
                  <a:lnTo>
                    <a:pt x="99" y="194"/>
                  </a:lnTo>
                  <a:lnTo>
                    <a:pt x="96" y="194"/>
                  </a:lnTo>
                  <a:lnTo>
                    <a:pt x="93" y="191"/>
                  </a:lnTo>
                  <a:lnTo>
                    <a:pt x="90" y="191"/>
                  </a:lnTo>
                  <a:lnTo>
                    <a:pt x="87" y="191"/>
                  </a:lnTo>
                  <a:lnTo>
                    <a:pt x="84" y="188"/>
                  </a:lnTo>
                  <a:lnTo>
                    <a:pt x="81" y="188"/>
                  </a:lnTo>
                  <a:lnTo>
                    <a:pt x="78" y="185"/>
                  </a:lnTo>
                  <a:lnTo>
                    <a:pt x="75" y="188"/>
                  </a:lnTo>
                  <a:lnTo>
                    <a:pt x="72" y="188"/>
                  </a:lnTo>
                  <a:lnTo>
                    <a:pt x="69" y="188"/>
                  </a:lnTo>
                  <a:lnTo>
                    <a:pt x="66" y="188"/>
                  </a:lnTo>
                  <a:lnTo>
                    <a:pt x="63" y="188"/>
                  </a:lnTo>
                  <a:lnTo>
                    <a:pt x="60" y="185"/>
                  </a:lnTo>
                  <a:lnTo>
                    <a:pt x="60" y="182"/>
                  </a:lnTo>
                  <a:lnTo>
                    <a:pt x="60" y="179"/>
                  </a:lnTo>
                  <a:lnTo>
                    <a:pt x="60" y="173"/>
                  </a:lnTo>
                  <a:lnTo>
                    <a:pt x="57" y="167"/>
                  </a:lnTo>
                  <a:lnTo>
                    <a:pt x="57" y="158"/>
                  </a:lnTo>
                  <a:lnTo>
                    <a:pt x="57" y="152"/>
                  </a:lnTo>
                  <a:lnTo>
                    <a:pt x="57" y="146"/>
                  </a:lnTo>
                  <a:lnTo>
                    <a:pt x="60" y="141"/>
                  </a:lnTo>
                  <a:lnTo>
                    <a:pt x="60" y="135"/>
                  </a:lnTo>
                  <a:lnTo>
                    <a:pt x="60" y="126"/>
                  </a:lnTo>
                  <a:lnTo>
                    <a:pt x="63" y="126"/>
                  </a:lnTo>
                  <a:lnTo>
                    <a:pt x="66" y="123"/>
                  </a:lnTo>
                  <a:lnTo>
                    <a:pt x="66" y="120"/>
                  </a:lnTo>
                  <a:lnTo>
                    <a:pt x="66" y="117"/>
                  </a:lnTo>
                  <a:lnTo>
                    <a:pt x="66" y="114"/>
                  </a:lnTo>
                  <a:lnTo>
                    <a:pt x="69" y="114"/>
                  </a:lnTo>
                  <a:lnTo>
                    <a:pt x="72" y="111"/>
                  </a:lnTo>
                  <a:lnTo>
                    <a:pt x="75" y="111"/>
                  </a:lnTo>
                  <a:lnTo>
                    <a:pt x="75" y="108"/>
                  </a:lnTo>
                  <a:lnTo>
                    <a:pt x="78" y="108"/>
                  </a:lnTo>
                  <a:lnTo>
                    <a:pt x="78" y="105"/>
                  </a:lnTo>
                  <a:lnTo>
                    <a:pt x="81" y="102"/>
                  </a:lnTo>
                  <a:lnTo>
                    <a:pt x="84" y="99"/>
                  </a:lnTo>
                  <a:lnTo>
                    <a:pt x="87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3" y="87"/>
                  </a:lnTo>
                  <a:lnTo>
                    <a:pt x="93" y="84"/>
                  </a:lnTo>
                  <a:lnTo>
                    <a:pt x="93" y="81"/>
                  </a:lnTo>
                  <a:lnTo>
                    <a:pt x="96" y="78"/>
                  </a:lnTo>
                  <a:lnTo>
                    <a:pt x="96" y="72"/>
                  </a:lnTo>
                  <a:lnTo>
                    <a:pt x="99" y="69"/>
                  </a:lnTo>
                  <a:lnTo>
                    <a:pt x="99" y="63"/>
                  </a:lnTo>
                  <a:lnTo>
                    <a:pt x="99" y="57"/>
                  </a:lnTo>
                  <a:lnTo>
                    <a:pt x="99" y="51"/>
                  </a:lnTo>
                  <a:lnTo>
                    <a:pt x="99" y="48"/>
                  </a:lnTo>
                  <a:lnTo>
                    <a:pt x="99" y="42"/>
                  </a:lnTo>
                  <a:lnTo>
                    <a:pt x="96" y="36"/>
                  </a:lnTo>
                  <a:lnTo>
                    <a:pt x="96" y="33"/>
                  </a:lnTo>
                  <a:lnTo>
                    <a:pt x="96" y="30"/>
                  </a:lnTo>
                  <a:lnTo>
                    <a:pt x="96" y="27"/>
                  </a:lnTo>
                  <a:lnTo>
                    <a:pt x="96" y="24"/>
                  </a:lnTo>
                  <a:lnTo>
                    <a:pt x="96" y="21"/>
                  </a:lnTo>
                  <a:lnTo>
                    <a:pt x="93" y="18"/>
                  </a:lnTo>
                  <a:lnTo>
                    <a:pt x="93" y="15"/>
                  </a:lnTo>
                  <a:lnTo>
                    <a:pt x="93" y="12"/>
                  </a:lnTo>
                  <a:lnTo>
                    <a:pt x="93" y="9"/>
                  </a:lnTo>
                  <a:lnTo>
                    <a:pt x="93" y="6"/>
                  </a:lnTo>
                  <a:lnTo>
                    <a:pt x="90" y="6"/>
                  </a:lnTo>
                  <a:lnTo>
                    <a:pt x="90" y="3"/>
                  </a:lnTo>
                  <a:lnTo>
                    <a:pt x="90" y="0"/>
                  </a:lnTo>
                  <a:lnTo>
                    <a:pt x="87" y="0"/>
                  </a:lnTo>
                  <a:lnTo>
                    <a:pt x="87" y="3"/>
                  </a:lnTo>
                  <a:lnTo>
                    <a:pt x="84" y="3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3" y="3"/>
                  </a:lnTo>
                  <a:lnTo>
                    <a:pt x="27" y="3"/>
                  </a:lnTo>
                  <a:lnTo>
                    <a:pt x="30" y="6"/>
                  </a:lnTo>
                  <a:lnTo>
                    <a:pt x="30" y="9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39" y="12"/>
                  </a:lnTo>
                  <a:lnTo>
                    <a:pt x="42" y="12"/>
                  </a:lnTo>
                  <a:lnTo>
                    <a:pt x="39" y="12"/>
                  </a:lnTo>
                  <a:lnTo>
                    <a:pt x="36" y="15"/>
                  </a:lnTo>
                  <a:lnTo>
                    <a:pt x="33" y="12"/>
                  </a:lnTo>
                  <a:lnTo>
                    <a:pt x="30" y="12"/>
                  </a:lnTo>
                  <a:lnTo>
                    <a:pt x="27" y="12"/>
                  </a:lnTo>
                  <a:lnTo>
                    <a:pt x="24" y="12"/>
                  </a:lnTo>
                  <a:lnTo>
                    <a:pt x="24" y="9"/>
                  </a:lnTo>
                  <a:lnTo>
                    <a:pt x="21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5" y="15"/>
                  </a:lnTo>
                  <a:lnTo>
                    <a:pt x="15" y="24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15" y="54"/>
                  </a:lnTo>
                  <a:lnTo>
                    <a:pt x="15" y="60"/>
                  </a:lnTo>
                  <a:lnTo>
                    <a:pt x="15" y="69"/>
                  </a:lnTo>
                  <a:lnTo>
                    <a:pt x="15" y="78"/>
                  </a:lnTo>
                  <a:lnTo>
                    <a:pt x="18" y="84"/>
                  </a:lnTo>
                  <a:lnTo>
                    <a:pt x="21" y="93"/>
                  </a:lnTo>
                  <a:lnTo>
                    <a:pt x="27" y="102"/>
                  </a:lnTo>
                  <a:lnTo>
                    <a:pt x="30" y="108"/>
                  </a:lnTo>
                  <a:lnTo>
                    <a:pt x="36" y="111"/>
                  </a:lnTo>
                  <a:lnTo>
                    <a:pt x="45" y="117"/>
                  </a:lnTo>
                  <a:lnTo>
                    <a:pt x="45" y="120"/>
                  </a:lnTo>
                  <a:lnTo>
                    <a:pt x="48" y="120"/>
                  </a:lnTo>
                  <a:lnTo>
                    <a:pt x="48" y="123"/>
                  </a:lnTo>
                  <a:lnTo>
                    <a:pt x="51" y="123"/>
                  </a:lnTo>
                  <a:lnTo>
                    <a:pt x="51" y="126"/>
                  </a:lnTo>
                  <a:lnTo>
                    <a:pt x="51" y="129"/>
                  </a:lnTo>
                  <a:lnTo>
                    <a:pt x="51" y="132"/>
                  </a:lnTo>
                  <a:lnTo>
                    <a:pt x="48" y="132"/>
                  </a:lnTo>
                  <a:lnTo>
                    <a:pt x="48" y="135"/>
                  </a:lnTo>
                  <a:lnTo>
                    <a:pt x="48" y="141"/>
                  </a:lnTo>
                  <a:lnTo>
                    <a:pt x="48" y="144"/>
                  </a:lnTo>
                  <a:lnTo>
                    <a:pt x="48" y="149"/>
                  </a:lnTo>
                  <a:lnTo>
                    <a:pt x="48" y="155"/>
                  </a:lnTo>
                  <a:lnTo>
                    <a:pt x="48" y="161"/>
                  </a:lnTo>
                  <a:lnTo>
                    <a:pt x="48" y="167"/>
                  </a:lnTo>
                  <a:lnTo>
                    <a:pt x="48" y="173"/>
                  </a:lnTo>
                  <a:lnTo>
                    <a:pt x="48" y="179"/>
                  </a:lnTo>
                  <a:lnTo>
                    <a:pt x="48" y="182"/>
                  </a:lnTo>
                  <a:lnTo>
                    <a:pt x="51" y="182"/>
                  </a:lnTo>
                  <a:lnTo>
                    <a:pt x="51" y="185"/>
                  </a:lnTo>
                  <a:lnTo>
                    <a:pt x="51" y="188"/>
                  </a:lnTo>
                  <a:lnTo>
                    <a:pt x="45" y="188"/>
                  </a:lnTo>
                  <a:lnTo>
                    <a:pt x="39" y="191"/>
                  </a:lnTo>
                  <a:lnTo>
                    <a:pt x="33" y="191"/>
                  </a:lnTo>
                  <a:lnTo>
                    <a:pt x="30" y="191"/>
                  </a:lnTo>
                  <a:lnTo>
                    <a:pt x="24" y="191"/>
                  </a:lnTo>
                  <a:lnTo>
                    <a:pt x="18" y="194"/>
                  </a:lnTo>
                  <a:lnTo>
                    <a:pt x="15" y="194"/>
                  </a:lnTo>
                  <a:lnTo>
                    <a:pt x="9" y="197"/>
                  </a:lnTo>
                  <a:lnTo>
                    <a:pt x="6" y="197"/>
                  </a:lnTo>
                  <a:lnTo>
                    <a:pt x="3" y="197"/>
                  </a:lnTo>
                  <a:lnTo>
                    <a:pt x="3" y="200"/>
                  </a:lnTo>
                  <a:lnTo>
                    <a:pt x="0" y="203"/>
                  </a:lnTo>
                  <a:lnTo>
                    <a:pt x="3" y="206"/>
                  </a:lnTo>
                  <a:lnTo>
                    <a:pt x="3" y="209"/>
                  </a:lnTo>
                  <a:lnTo>
                    <a:pt x="6" y="209"/>
                  </a:lnTo>
                  <a:lnTo>
                    <a:pt x="15" y="212"/>
                  </a:lnTo>
                  <a:lnTo>
                    <a:pt x="21" y="212"/>
                  </a:lnTo>
                  <a:lnTo>
                    <a:pt x="27" y="215"/>
                  </a:lnTo>
                  <a:lnTo>
                    <a:pt x="33" y="215"/>
                  </a:lnTo>
                  <a:lnTo>
                    <a:pt x="39" y="215"/>
                  </a:lnTo>
                  <a:lnTo>
                    <a:pt x="48" y="215"/>
                  </a:lnTo>
                  <a:lnTo>
                    <a:pt x="54" y="215"/>
                  </a:lnTo>
                  <a:lnTo>
                    <a:pt x="60" y="215"/>
                  </a:lnTo>
                  <a:lnTo>
                    <a:pt x="63" y="215"/>
                  </a:lnTo>
                  <a:lnTo>
                    <a:pt x="66" y="215"/>
                  </a:lnTo>
                  <a:lnTo>
                    <a:pt x="69" y="215"/>
                  </a:lnTo>
                  <a:lnTo>
                    <a:pt x="69" y="212"/>
                  </a:lnTo>
                  <a:lnTo>
                    <a:pt x="72" y="212"/>
                  </a:lnTo>
                  <a:lnTo>
                    <a:pt x="75" y="209"/>
                  </a:lnTo>
                  <a:lnTo>
                    <a:pt x="78" y="209"/>
                  </a:lnTo>
                  <a:lnTo>
                    <a:pt x="81" y="206"/>
                  </a:lnTo>
                  <a:lnTo>
                    <a:pt x="84" y="206"/>
                  </a:lnTo>
                  <a:lnTo>
                    <a:pt x="87" y="206"/>
                  </a:lnTo>
                  <a:lnTo>
                    <a:pt x="84" y="203"/>
                  </a:lnTo>
                  <a:lnTo>
                    <a:pt x="78" y="203"/>
                  </a:lnTo>
                  <a:lnTo>
                    <a:pt x="72" y="203"/>
                  </a:lnTo>
                  <a:lnTo>
                    <a:pt x="69" y="203"/>
                  </a:lnTo>
                  <a:lnTo>
                    <a:pt x="63" y="203"/>
                  </a:lnTo>
                  <a:lnTo>
                    <a:pt x="60" y="203"/>
                  </a:lnTo>
                  <a:lnTo>
                    <a:pt x="54" y="203"/>
                  </a:lnTo>
                  <a:lnTo>
                    <a:pt x="48" y="200"/>
                  </a:lnTo>
                  <a:lnTo>
                    <a:pt x="45" y="200"/>
                  </a:lnTo>
                  <a:lnTo>
                    <a:pt x="48" y="200"/>
                  </a:lnTo>
                  <a:lnTo>
                    <a:pt x="51" y="197"/>
                  </a:lnTo>
                  <a:lnTo>
                    <a:pt x="54" y="197"/>
                  </a:lnTo>
                  <a:lnTo>
                    <a:pt x="57" y="197"/>
                  </a:lnTo>
                  <a:lnTo>
                    <a:pt x="60" y="197"/>
                  </a:lnTo>
                  <a:lnTo>
                    <a:pt x="63" y="197"/>
                  </a:lnTo>
                  <a:lnTo>
                    <a:pt x="66" y="197"/>
                  </a:lnTo>
                  <a:lnTo>
                    <a:pt x="69" y="197"/>
                  </a:lnTo>
                  <a:lnTo>
                    <a:pt x="72" y="194"/>
                  </a:lnTo>
                  <a:lnTo>
                    <a:pt x="75" y="194"/>
                  </a:lnTo>
                  <a:lnTo>
                    <a:pt x="78" y="194"/>
                  </a:lnTo>
                  <a:lnTo>
                    <a:pt x="81" y="194"/>
                  </a:lnTo>
                  <a:lnTo>
                    <a:pt x="84" y="194"/>
                  </a:lnTo>
                  <a:lnTo>
                    <a:pt x="84" y="197"/>
                  </a:lnTo>
                  <a:lnTo>
                    <a:pt x="87" y="197"/>
                  </a:lnTo>
                  <a:lnTo>
                    <a:pt x="87" y="200"/>
                  </a:lnTo>
                  <a:lnTo>
                    <a:pt x="90" y="200"/>
                  </a:lnTo>
                  <a:lnTo>
                    <a:pt x="90" y="203"/>
                  </a:lnTo>
                  <a:lnTo>
                    <a:pt x="93" y="203"/>
                  </a:lnTo>
                  <a:lnTo>
                    <a:pt x="93" y="206"/>
                  </a:lnTo>
                  <a:lnTo>
                    <a:pt x="93" y="209"/>
                  </a:lnTo>
                  <a:lnTo>
                    <a:pt x="90" y="209"/>
                  </a:lnTo>
                  <a:lnTo>
                    <a:pt x="93" y="209"/>
                  </a:lnTo>
                  <a:lnTo>
                    <a:pt x="96" y="209"/>
                  </a:lnTo>
                  <a:lnTo>
                    <a:pt x="99" y="209"/>
                  </a:lnTo>
                  <a:lnTo>
                    <a:pt x="102" y="206"/>
                  </a:lnTo>
                  <a:lnTo>
                    <a:pt x="102" y="203"/>
                  </a:lnTo>
                  <a:close/>
                  <a:moveTo>
                    <a:pt x="57" y="111"/>
                  </a:moveTo>
                  <a:lnTo>
                    <a:pt x="51" y="111"/>
                  </a:lnTo>
                  <a:lnTo>
                    <a:pt x="48" y="108"/>
                  </a:lnTo>
                  <a:lnTo>
                    <a:pt x="45" y="105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6" y="96"/>
                  </a:lnTo>
                  <a:lnTo>
                    <a:pt x="33" y="93"/>
                  </a:lnTo>
                  <a:lnTo>
                    <a:pt x="33" y="87"/>
                  </a:lnTo>
                  <a:lnTo>
                    <a:pt x="33" y="84"/>
                  </a:lnTo>
                  <a:lnTo>
                    <a:pt x="30" y="81"/>
                  </a:lnTo>
                  <a:lnTo>
                    <a:pt x="30" y="78"/>
                  </a:lnTo>
                  <a:lnTo>
                    <a:pt x="30" y="72"/>
                  </a:lnTo>
                  <a:lnTo>
                    <a:pt x="27" y="69"/>
                  </a:lnTo>
                  <a:lnTo>
                    <a:pt x="27" y="66"/>
                  </a:lnTo>
                  <a:lnTo>
                    <a:pt x="27" y="63"/>
                  </a:lnTo>
                  <a:lnTo>
                    <a:pt x="27" y="57"/>
                  </a:lnTo>
                  <a:lnTo>
                    <a:pt x="27" y="54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2"/>
                  </a:lnTo>
                  <a:lnTo>
                    <a:pt x="24" y="39"/>
                  </a:lnTo>
                  <a:lnTo>
                    <a:pt x="24" y="36"/>
                  </a:lnTo>
                  <a:lnTo>
                    <a:pt x="24" y="33"/>
                  </a:lnTo>
                  <a:lnTo>
                    <a:pt x="24" y="27"/>
                  </a:lnTo>
                  <a:lnTo>
                    <a:pt x="27" y="27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6" y="30"/>
                  </a:lnTo>
                  <a:lnTo>
                    <a:pt x="39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8" y="30"/>
                  </a:lnTo>
                  <a:lnTo>
                    <a:pt x="51" y="30"/>
                  </a:lnTo>
                  <a:lnTo>
                    <a:pt x="54" y="27"/>
                  </a:lnTo>
                  <a:lnTo>
                    <a:pt x="57" y="27"/>
                  </a:lnTo>
                  <a:lnTo>
                    <a:pt x="60" y="27"/>
                  </a:lnTo>
                  <a:lnTo>
                    <a:pt x="63" y="27"/>
                  </a:lnTo>
                  <a:lnTo>
                    <a:pt x="66" y="24"/>
                  </a:lnTo>
                  <a:lnTo>
                    <a:pt x="69" y="24"/>
                  </a:lnTo>
                  <a:lnTo>
                    <a:pt x="72" y="24"/>
                  </a:lnTo>
                  <a:lnTo>
                    <a:pt x="75" y="21"/>
                  </a:lnTo>
                  <a:lnTo>
                    <a:pt x="78" y="18"/>
                  </a:lnTo>
                  <a:lnTo>
                    <a:pt x="81" y="15"/>
                  </a:lnTo>
                  <a:lnTo>
                    <a:pt x="84" y="12"/>
                  </a:lnTo>
                  <a:lnTo>
                    <a:pt x="84" y="27"/>
                  </a:lnTo>
                  <a:lnTo>
                    <a:pt x="84" y="39"/>
                  </a:lnTo>
                  <a:lnTo>
                    <a:pt x="84" y="54"/>
                  </a:lnTo>
                  <a:lnTo>
                    <a:pt x="81" y="69"/>
                  </a:lnTo>
                  <a:lnTo>
                    <a:pt x="78" y="81"/>
                  </a:lnTo>
                  <a:lnTo>
                    <a:pt x="72" y="93"/>
                  </a:lnTo>
                  <a:lnTo>
                    <a:pt x="66" y="105"/>
                  </a:lnTo>
                  <a:lnTo>
                    <a:pt x="54" y="114"/>
                  </a:lnTo>
                  <a:lnTo>
                    <a:pt x="54" y="111"/>
                  </a:lnTo>
                  <a:lnTo>
                    <a:pt x="57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4" name="Freeform 34"/>
            <p:cNvSpPr>
              <a:spLocks/>
            </p:cNvSpPr>
            <p:nvPr/>
          </p:nvSpPr>
          <p:spPr bwMode="auto">
            <a:xfrm>
              <a:off x="3212" y="2970"/>
              <a:ext cx="170" cy="18"/>
            </a:xfrm>
            <a:custGeom>
              <a:avLst/>
              <a:gdLst>
                <a:gd name="T0" fmla="*/ 68 w 170"/>
                <a:gd name="T1" fmla="*/ 0 h 18"/>
                <a:gd name="T2" fmla="*/ 95 w 170"/>
                <a:gd name="T3" fmla="*/ 3 h 18"/>
                <a:gd name="T4" fmla="*/ 125 w 170"/>
                <a:gd name="T5" fmla="*/ 6 h 18"/>
                <a:gd name="T6" fmla="*/ 155 w 170"/>
                <a:gd name="T7" fmla="*/ 9 h 18"/>
                <a:gd name="T8" fmla="*/ 170 w 170"/>
                <a:gd name="T9" fmla="*/ 12 h 18"/>
                <a:gd name="T10" fmla="*/ 170 w 170"/>
                <a:gd name="T11" fmla="*/ 15 h 18"/>
                <a:gd name="T12" fmla="*/ 170 w 170"/>
                <a:gd name="T13" fmla="*/ 15 h 18"/>
                <a:gd name="T14" fmla="*/ 170 w 170"/>
                <a:gd name="T15" fmla="*/ 15 h 18"/>
                <a:gd name="T16" fmla="*/ 170 w 170"/>
                <a:gd name="T17" fmla="*/ 15 h 18"/>
                <a:gd name="T18" fmla="*/ 167 w 170"/>
                <a:gd name="T19" fmla="*/ 15 h 18"/>
                <a:gd name="T20" fmla="*/ 167 w 170"/>
                <a:gd name="T21" fmla="*/ 15 h 18"/>
                <a:gd name="T22" fmla="*/ 164 w 170"/>
                <a:gd name="T23" fmla="*/ 15 h 18"/>
                <a:gd name="T24" fmla="*/ 164 w 170"/>
                <a:gd name="T25" fmla="*/ 15 h 18"/>
                <a:gd name="T26" fmla="*/ 164 w 170"/>
                <a:gd name="T27" fmla="*/ 15 h 18"/>
                <a:gd name="T28" fmla="*/ 161 w 170"/>
                <a:gd name="T29" fmla="*/ 15 h 18"/>
                <a:gd name="T30" fmla="*/ 161 w 170"/>
                <a:gd name="T31" fmla="*/ 15 h 18"/>
                <a:gd name="T32" fmla="*/ 155 w 170"/>
                <a:gd name="T33" fmla="*/ 18 h 18"/>
                <a:gd name="T34" fmla="*/ 143 w 170"/>
                <a:gd name="T35" fmla="*/ 18 h 18"/>
                <a:gd name="T36" fmla="*/ 134 w 170"/>
                <a:gd name="T37" fmla="*/ 18 h 18"/>
                <a:gd name="T38" fmla="*/ 122 w 170"/>
                <a:gd name="T39" fmla="*/ 18 h 18"/>
                <a:gd name="T40" fmla="*/ 116 w 170"/>
                <a:gd name="T41" fmla="*/ 18 h 18"/>
                <a:gd name="T42" fmla="*/ 113 w 170"/>
                <a:gd name="T43" fmla="*/ 18 h 18"/>
                <a:gd name="T44" fmla="*/ 110 w 170"/>
                <a:gd name="T45" fmla="*/ 18 h 18"/>
                <a:gd name="T46" fmla="*/ 107 w 170"/>
                <a:gd name="T47" fmla="*/ 18 h 18"/>
                <a:gd name="T48" fmla="*/ 95 w 170"/>
                <a:gd name="T49" fmla="*/ 18 h 18"/>
                <a:gd name="T50" fmla="*/ 71 w 170"/>
                <a:gd name="T51" fmla="*/ 18 h 18"/>
                <a:gd name="T52" fmla="*/ 44 w 170"/>
                <a:gd name="T53" fmla="*/ 18 h 18"/>
                <a:gd name="T54" fmla="*/ 20 w 170"/>
                <a:gd name="T55" fmla="*/ 18 h 18"/>
                <a:gd name="T56" fmla="*/ 5 w 170"/>
                <a:gd name="T57" fmla="*/ 18 h 18"/>
                <a:gd name="T58" fmla="*/ 3 w 170"/>
                <a:gd name="T59" fmla="*/ 15 h 18"/>
                <a:gd name="T60" fmla="*/ 3 w 170"/>
                <a:gd name="T61" fmla="*/ 9 h 18"/>
                <a:gd name="T62" fmla="*/ 3 w 170"/>
                <a:gd name="T63" fmla="*/ 6 h 18"/>
                <a:gd name="T64" fmla="*/ 8 w 170"/>
                <a:gd name="T65" fmla="*/ 3 h 18"/>
                <a:gd name="T66" fmla="*/ 20 w 170"/>
                <a:gd name="T67" fmla="*/ 3 h 18"/>
                <a:gd name="T68" fmla="*/ 32 w 170"/>
                <a:gd name="T69" fmla="*/ 3 h 18"/>
                <a:gd name="T70" fmla="*/ 47 w 170"/>
                <a:gd name="T71" fmla="*/ 0 h 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0" h="18">
                  <a:moveTo>
                    <a:pt x="53" y="0"/>
                  </a:moveTo>
                  <a:lnTo>
                    <a:pt x="68" y="0"/>
                  </a:lnTo>
                  <a:lnTo>
                    <a:pt x="80" y="3"/>
                  </a:lnTo>
                  <a:lnTo>
                    <a:pt x="95" y="3"/>
                  </a:lnTo>
                  <a:lnTo>
                    <a:pt x="110" y="3"/>
                  </a:lnTo>
                  <a:lnTo>
                    <a:pt x="125" y="6"/>
                  </a:lnTo>
                  <a:lnTo>
                    <a:pt x="140" y="6"/>
                  </a:lnTo>
                  <a:lnTo>
                    <a:pt x="155" y="9"/>
                  </a:lnTo>
                  <a:lnTo>
                    <a:pt x="170" y="12"/>
                  </a:lnTo>
                  <a:lnTo>
                    <a:pt x="170" y="15"/>
                  </a:lnTo>
                  <a:lnTo>
                    <a:pt x="167" y="15"/>
                  </a:lnTo>
                  <a:lnTo>
                    <a:pt x="164" y="15"/>
                  </a:lnTo>
                  <a:lnTo>
                    <a:pt x="164" y="18"/>
                  </a:lnTo>
                  <a:lnTo>
                    <a:pt x="164" y="15"/>
                  </a:lnTo>
                  <a:lnTo>
                    <a:pt x="161" y="15"/>
                  </a:lnTo>
                  <a:lnTo>
                    <a:pt x="155" y="18"/>
                  </a:lnTo>
                  <a:lnTo>
                    <a:pt x="149" y="18"/>
                  </a:lnTo>
                  <a:lnTo>
                    <a:pt x="143" y="18"/>
                  </a:lnTo>
                  <a:lnTo>
                    <a:pt x="140" y="18"/>
                  </a:lnTo>
                  <a:lnTo>
                    <a:pt x="134" y="18"/>
                  </a:lnTo>
                  <a:lnTo>
                    <a:pt x="128" y="18"/>
                  </a:lnTo>
                  <a:lnTo>
                    <a:pt x="122" y="18"/>
                  </a:lnTo>
                  <a:lnTo>
                    <a:pt x="119" y="18"/>
                  </a:lnTo>
                  <a:lnTo>
                    <a:pt x="116" y="18"/>
                  </a:lnTo>
                  <a:lnTo>
                    <a:pt x="113" y="18"/>
                  </a:lnTo>
                  <a:lnTo>
                    <a:pt x="110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83" y="18"/>
                  </a:lnTo>
                  <a:lnTo>
                    <a:pt x="71" y="18"/>
                  </a:lnTo>
                  <a:lnTo>
                    <a:pt x="56" y="18"/>
                  </a:lnTo>
                  <a:lnTo>
                    <a:pt x="44" y="18"/>
                  </a:lnTo>
                  <a:lnTo>
                    <a:pt x="32" y="18"/>
                  </a:lnTo>
                  <a:lnTo>
                    <a:pt x="20" y="18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3" y="15"/>
                  </a:lnTo>
                  <a:lnTo>
                    <a:pt x="3" y="12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14" y="3"/>
                  </a:lnTo>
                  <a:lnTo>
                    <a:pt x="20" y="3"/>
                  </a:lnTo>
                  <a:lnTo>
                    <a:pt x="26" y="3"/>
                  </a:lnTo>
                  <a:lnTo>
                    <a:pt x="32" y="3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5" name="Freeform 35"/>
            <p:cNvSpPr>
              <a:spLocks/>
            </p:cNvSpPr>
            <p:nvPr/>
          </p:nvSpPr>
          <p:spPr bwMode="auto">
            <a:xfrm>
              <a:off x="3077" y="3018"/>
              <a:ext cx="245" cy="323"/>
            </a:xfrm>
            <a:custGeom>
              <a:avLst/>
              <a:gdLst>
                <a:gd name="T0" fmla="*/ 203 w 245"/>
                <a:gd name="T1" fmla="*/ 24 h 323"/>
                <a:gd name="T2" fmla="*/ 203 w 245"/>
                <a:gd name="T3" fmla="*/ 24 h 323"/>
                <a:gd name="T4" fmla="*/ 203 w 245"/>
                <a:gd name="T5" fmla="*/ 24 h 323"/>
                <a:gd name="T6" fmla="*/ 176 w 245"/>
                <a:gd name="T7" fmla="*/ 39 h 323"/>
                <a:gd name="T8" fmla="*/ 135 w 245"/>
                <a:gd name="T9" fmla="*/ 66 h 323"/>
                <a:gd name="T10" fmla="*/ 102 w 245"/>
                <a:gd name="T11" fmla="*/ 87 h 323"/>
                <a:gd name="T12" fmla="*/ 81 w 245"/>
                <a:gd name="T13" fmla="*/ 102 h 323"/>
                <a:gd name="T14" fmla="*/ 78 w 245"/>
                <a:gd name="T15" fmla="*/ 111 h 323"/>
                <a:gd name="T16" fmla="*/ 69 w 245"/>
                <a:gd name="T17" fmla="*/ 126 h 323"/>
                <a:gd name="T18" fmla="*/ 60 w 245"/>
                <a:gd name="T19" fmla="*/ 144 h 323"/>
                <a:gd name="T20" fmla="*/ 63 w 245"/>
                <a:gd name="T21" fmla="*/ 162 h 323"/>
                <a:gd name="T22" fmla="*/ 66 w 245"/>
                <a:gd name="T23" fmla="*/ 192 h 323"/>
                <a:gd name="T24" fmla="*/ 69 w 245"/>
                <a:gd name="T25" fmla="*/ 234 h 323"/>
                <a:gd name="T26" fmla="*/ 69 w 245"/>
                <a:gd name="T27" fmla="*/ 246 h 323"/>
                <a:gd name="T28" fmla="*/ 66 w 245"/>
                <a:gd name="T29" fmla="*/ 264 h 323"/>
                <a:gd name="T30" fmla="*/ 66 w 245"/>
                <a:gd name="T31" fmla="*/ 287 h 323"/>
                <a:gd name="T32" fmla="*/ 66 w 245"/>
                <a:gd name="T33" fmla="*/ 290 h 323"/>
                <a:gd name="T34" fmla="*/ 66 w 245"/>
                <a:gd name="T35" fmla="*/ 290 h 323"/>
                <a:gd name="T36" fmla="*/ 66 w 245"/>
                <a:gd name="T37" fmla="*/ 299 h 323"/>
                <a:gd name="T38" fmla="*/ 63 w 245"/>
                <a:gd name="T39" fmla="*/ 308 h 323"/>
                <a:gd name="T40" fmla="*/ 63 w 245"/>
                <a:gd name="T41" fmla="*/ 311 h 323"/>
                <a:gd name="T42" fmla="*/ 63 w 245"/>
                <a:gd name="T43" fmla="*/ 320 h 323"/>
                <a:gd name="T44" fmla="*/ 63 w 245"/>
                <a:gd name="T45" fmla="*/ 323 h 323"/>
                <a:gd name="T46" fmla="*/ 63 w 245"/>
                <a:gd name="T47" fmla="*/ 323 h 323"/>
                <a:gd name="T48" fmla="*/ 63 w 245"/>
                <a:gd name="T49" fmla="*/ 323 h 323"/>
                <a:gd name="T50" fmla="*/ 60 w 245"/>
                <a:gd name="T51" fmla="*/ 320 h 323"/>
                <a:gd name="T52" fmla="*/ 57 w 245"/>
                <a:gd name="T53" fmla="*/ 311 h 323"/>
                <a:gd name="T54" fmla="*/ 54 w 245"/>
                <a:gd name="T55" fmla="*/ 284 h 323"/>
                <a:gd name="T56" fmla="*/ 51 w 245"/>
                <a:gd name="T57" fmla="*/ 246 h 323"/>
                <a:gd name="T58" fmla="*/ 45 w 245"/>
                <a:gd name="T59" fmla="*/ 174 h 323"/>
                <a:gd name="T60" fmla="*/ 36 w 245"/>
                <a:gd name="T61" fmla="*/ 126 h 323"/>
                <a:gd name="T62" fmla="*/ 21 w 245"/>
                <a:gd name="T63" fmla="*/ 123 h 323"/>
                <a:gd name="T64" fmla="*/ 12 w 245"/>
                <a:gd name="T65" fmla="*/ 117 h 323"/>
                <a:gd name="T66" fmla="*/ 3 w 245"/>
                <a:gd name="T67" fmla="*/ 111 h 323"/>
                <a:gd name="T68" fmla="*/ 0 w 245"/>
                <a:gd name="T69" fmla="*/ 108 h 323"/>
                <a:gd name="T70" fmla="*/ 3 w 245"/>
                <a:gd name="T71" fmla="*/ 105 h 323"/>
                <a:gd name="T72" fmla="*/ 12 w 245"/>
                <a:gd name="T73" fmla="*/ 105 h 323"/>
                <a:gd name="T74" fmla="*/ 24 w 245"/>
                <a:gd name="T75" fmla="*/ 108 h 323"/>
                <a:gd name="T76" fmla="*/ 36 w 245"/>
                <a:gd name="T77" fmla="*/ 114 h 323"/>
                <a:gd name="T78" fmla="*/ 48 w 245"/>
                <a:gd name="T79" fmla="*/ 117 h 323"/>
                <a:gd name="T80" fmla="*/ 51 w 245"/>
                <a:gd name="T81" fmla="*/ 120 h 323"/>
                <a:gd name="T82" fmla="*/ 51 w 245"/>
                <a:gd name="T83" fmla="*/ 123 h 323"/>
                <a:gd name="T84" fmla="*/ 54 w 245"/>
                <a:gd name="T85" fmla="*/ 123 h 323"/>
                <a:gd name="T86" fmla="*/ 57 w 245"/>
                <a:gd name="T87" fmla="*/ 120 h 323"/>
                <a:gd name="T88" fmla="*/ 60 w 245"/>
                <a:gd name="T89" fmla="*/ 114 h 323"/>
                <a:gd name="T90" fmla="*/ 54 w 245"/>
                <a:gd name="T91" fmla="*/ 114 h 323"/>
                <a:gd name="T92" fmla="*/ 48 w 245"/>
                <a:gd name="T93" fmla="*/ 114 h 323"/>
                <a:gd name="T94" fmla="*/ 42 w 245"/>
                <a:gd name="T95" fmla="*/ 111 h 323"/>
                <a:gd name="T96" fmla="*/ 42 w 245"/>
                <a:gd name="T97" fmla="*/ 108 h 323"/>
                <a:gd name="T98" fmla="*/ 54 w 245"/>
                <a:gd name="T99" fmla="*/ 102 h 323"/>
                <a:gd name="T100" fmla="*/ 102 w 245"/>
                <a:gd name="T101" fmla="*/ 69 h 323"/>
                <a:gd name="T102" fmla="*/ 123 w 245"/>
                <a:gd name="T103" fmla="*/ 57 h 323"/>
                <a:gd name="T104" fmla="*/ 126 w 245"/>
                <a:gd name="T105" fmla="*/ 57 h 323"/>
                <a:gd name="T106" fmla="*/ 188 w 245"/>
                <a:gd name="T107" fmla="*/ 24 h 323"/>
                <a:gd name="T108" fmla="*/ 230 w 245"/>
                <a:gd name="T109" fmla="*/ 6 h 323"/>
                <a:gd name="T110" fmla="*/ 242 w 245"/>
                <a:gd name="T111" fmla="*/ 0 h 323"/>
                <a:gd name="T112" fmla="*/ 236 w 245"/>
                <a:gd name="T113" fmla="*/ 3 h 323"/>
                <a:gd name="T114" fmla="*/ 227 w 245"/>
                <a:gd name="T115" fmla="*/ 12 h 323"/>
                <a:gd name="T116" fmla="*/ 212 w 245"/>
                <a:gd name="T117" fmla="*/ 18 h 3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5" h="323">
                  <a:moveTo>
                    <a:pt x="206" y="24"/>
                  </a:moveTo>
                  <a:lnTo>
                    <a:pt x="203" y="24"/>
                  </a:lnTo>
                  <a:lnTo>
                    <a:pt x="194" y="30"/>
                  </a:lnTo>
                  <a:lnTo>
                    <a:pt x="185" y="33"/>
                  </a:lnTo>
                  <a:lnTo>
                    <a:pt x="176" y="39"/>
                  </a:lnTo>
                  <a:lnTo>
                    <a:pt x="170" y="45"/>
                  </a:lnTo>
                  <a:lnTo>
                    <a:pt x="161" y="51"/>
                  </a:lnTo>
                  <a:lnTo>
                    <a:pt x="152" y="57"/>
                  </a:lnTo>
                  <a:lnTo>
                    <a:pt x="143" y="60"/>
                  </a:lnTo>
                  <a:lnTo>
                    <a:pt x="135" y="66"/>
                  </a:lnTo>
                  <a:lnTo>
                    <a:pt x="129" y="72"/>
                  </a:lnTo>
                  <a:lnTo>
                    <a:pt x="123" y="75"/>
                  </a:lnTo>
                  <a:lnTo>
                    <a:pt x="114" y="78"/>
                  </a:lnTo>
                  <a:lnTo>
                    <a:pt x="108" y="81"/>
                  </a:lnTo>
                  <a:lnTo>
                    <a:pt x="102" y="87"/>
                  </a:lnTo>
                  <a:lnTo>
                    <a:pt x="96" y="90"/>
                  </a:lnTo>
                  <a:lnTo>
                    <a:pt x="90" y="93"/>
                  </a:lnTo>
                  <a:lnTo>
                    <a:pt x="84" y="99"/>
                  </a:lnTo>
                  <a:lnTo>
                    <a:pt x="81" y="102"/>
                  </a:lnTo>
                  <a:lnTo>
                    <a:pt x="81" y="105"/>
                  </a:lnTo>
                  <a:lnTo>
                    <a:pt x="78" y="108"/>
                  </a:lnTo>
                  <a:lnTo>
                    <a:pt x="78" y="111"/>
                  </a:lnTo>
                  <a:lnTo>
                    <a:pt x="75" y="114"/>
                  </a:lnTo>
                  <a:lnTo>
                    <a:pt x="72" y="120"/>
                  </a:lnTo>
                  <a:lnTo>
                    <a:pt x="72" y="123"/>
                  </a:lnTo>
                  <a:lnTo>
                    <a:pt x="69" y="126"/>
                  </a:lnTo>
                  <a:lnTo>
                    <a:pt x="66" y="129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7" y="141"/>
                  </a:lnTo>
                  <a:lnTo>
                    <a:pt x="60" y="144"/>
                  </a:lnTo>
                  <a:lnTo>
                    <a:pt x="60" y="147"/>
                  </a:lnTo>
                  <a:lnTo>
                    <a:pt x="60" y="150"/>
                  </a:lnTo>
                  <a:lnTo>
                    <a:pt x="63" y="156"/>
                  </a:lnTo>
                  <a:lnTo>
                    <a:pt x="63" y="159"/>
                  </a:lnTo>
                  <a:lnTo>
                    <a:pt x="63" y="162"/>
                  </a:lnTo>
                  <a:lnTo>
                    <a:pt x="66" y="165"/>
                  </a:lnTo>
                  <a:lnTo>
                    <a:pt x="66" y="168"/>
                  </a:lnTo>
                  <a:lnTo>
                    <a:pt x="66" y="177"/>
                  </a:lnTo>
                  <a:lnTo>
                    <a:pt x="66" y="186"/>
                  </a:lnTo>
                  <a:lnTo>
                    <a:pt x="66" y="192"/>
                  </a:lnTo>
                  <a:lnTo>
                    <a:pt x="66" y="201"/>
                  </a:lnTo>
                  <a:lnTo>
                    <a:pt x="69" y="210"/>
                  </a:lnTo>
                  <a:lnTo>
                    <a:pt x="69" y="219"/>
                  </a:lnTo>
                  <a:lnTo>
                    <a:pt x="69" y="225"/>
                  </a:lnTo>
                  <a:lnTo>
                    <a:pt x="69" y="234"/>
                  </a:lnTo>
                  <a:lnTo>
                    <a:pt x="69" y="237"/>
                  </a:lnTo>
                  <a:lnTo>
                    <a:pt x="69" y="240"/>
                  </a:lnTo>
                  <a:lnTo>
                    <a:pt x="69" y="243"/>
                  </a:lnTo>
                  <a:lnTo>
                    <a:pt x="69" y="246"/>
                  </a:lnTo>
                  <a:lnTo>
                    <a:pt x="69" y="249"/>
                  </a:lnTo>
                  <a:lnTo>
                    <a:pt x="69" y="252"/>
                  </a:lnTo>
                  <a:lnTo>
                    <a:pt x="66" y="255"/>
                  </a:lnTo>
                  <a:lnTo>
                    <a:pt x="66" y="261"/>
                  </a:lnTo>
                  <a:lnTo>
                    <a:pt x="66" y="264"/>
                  </a:lnTo>
                  <a:lnTo>
                    <a:pt x="66" y="270"/>
                  </a:lnTo>
                  <a:lnTo>
                    <a:pt x="66" y="273"/>
                  </a:lnTo>
                  <a:lnTo>
                    <a:pt x="66" y="278"/>
                  </a:lnTo>
                  <a:lnTo>
                    <a:pt x="66" y="281"/>
                  </a:lnTo>
                  <a:lnTo>
                    <a:pt x="66" y="287"/>
                  </a:lnTo>
                  <a:lnTo>
                    <a:pt x="66" y="290"/>
                  </a:lnTo>
                  <a:lnTo>
                    <a:pt x="66" y="287"/>
                  </a:lnTo>
                  <a:lnTo>
                    <a:pt x="66" y="290"/>
                  </a:lnTo>
                  <a:lnTo>
                    <a:pt x="66" y="293"/>
                  </a:lnTo>
                  <a:lnTo>
                    <a:pt x="66" y="296"/>
                  </a:lnTo>
                  <a:lnTo>
                    <a:pt x="66" y="299"/>
                  </a:lnTo>
                  <a:lnTo>
                    <a:pt x="66" y="302"/>
                  </a:lnTo>
                  <a:lnTo>
                    <a:pt x="63" y="305"/>
                  </a:lnTo>
                  <a:lnTo>
                    <a:pt x="63" y="308"/>
                  </a:lnTo>
                  <a:lnTo>
                    <a:pt x="63" y="311"/>
                  </a:lnTo>
                  <a:lnTo>
                    <a:pt x="63" y="314"/>
                  </a:lnTo>
                  <a:lnTo>
                    <a:pt x="63" y="317"/>
                  </a:lnTo>
                  <a:lnTo>
                    <a:pt x="63" y="320"/>
                  </a:lnTo>
                  <a:lnTo>
                    <a:pt x="63" y="323"/>
                  </a:lnTo>
                  <a:lnTo>
                    <a:pt x="60" y="323"/>
                  </a:lnTo>
                  <a:lnTo>
                    <a:pt x="60" y="320"/>
                  </a:lnTo>
                  <a:lnTo>
                    <a:pt x="60" y="317"/>
                  </a:lnTo>
                  <a:lnTo>
                    <a:pt x="60" y="314"/>
                  </a:lnTo>
                  <a:lnTo>
                    <a:pt x="60" y="311"/>
                  </a:lnTo>
                  <a:lnTo>
                    <a:pt x="57" y="311"/>
                  </a:lnTo>
                  <a:lnTo>
                    <a:pt x="57" y="308"/>
                  </a:lnTo>
                  <a:lnTo>
                    <a:pt x="57" y="305"/>
                  </a:lnTo>
                  <a:lnTo>
                    <a:pt x="57" y="299"/>
                  </a:lnTo>
                  <a:lnTo>
                    <a:pt x="54" y="290"/>
                  </a:lnTo>
                  <a:lnTo>
                    <a:pt x="54" y="284"/>
                  </a:lnTo>
                  <a:lnTo>
                    <a:pt x="54" y="275"/>
                  </a:lnTo>
                  <a:lnTo>
                    <a:pt x="51" y="270"/>
                  </a:lnTo>
                  <a:lnTo>
                    <a:pt x="51" y="261"/>
                  </a:lnTo>
                  <a:lnTo>
                    <a:pt x="51" y="255"/>
                  </a:lnTo>
                  <a:lnTo>
                    <a:pt x="51" y="246"/>
                  </a:lnTo>
                  <a:lnTo>
                    <a:pt x="51" y="234"/>
                  </a:lnTo>
                  <a:lnTo>
                    <a:pt x="48" y="219"/>
                  </a:lnTo>
                  <a:lnTo>
                    <a:pt x="48" y="204"/>
                  </a:lnTo>
                  <a:lnTo>
                    <a:pt x="45" y="189"/>
                  </a:lnTo>
                  <a:lnTo>
                    <a:pt x="45" y="174"/>
                  </a:lnTo>
                  <a:lnTo>
                    <a:pt x="42" y="159"/>
                  </a:lnTo>
                  <a:lnTo>
                    <a:pt x="42" y="144"/>
                  </a:lnTo>
                  <a:lnTo>
                    <a:pt x="42" y="129"/>
                  </a:lnTo>
                  <a:lnTo>
                    <a:pt x="39" y="129"/>
                  </a:lnTo>
                  <a:lnTo>
                    <a:pt x="36" y="126"/>
                  </a:lnTo>
                  <a:lnTo>
                    <a:pt x="33" y="126"/>
                  </a:lnTo>
                  <a:lnTo>
                    <a:pt x="30" y="126"/>
                  </a:lnTo>
                  <a:lnTo>
                    <a:pt x="27" y="126"/>
                  </a:lnTo>
                  <a:lnTo>
                    <a:pt x="24" y="123"/>
                  </a:lnTo>
                  <a:lnTo>
                    <a:pt x="21" y="123"/>
                  </a:lnTo>
                  <a:lnTo>
                    <a:pt x="18" y="123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12" y="117"/>
                  </a:lnTo>
                  <a:lnTo>
                    <a:pt x="9" y="117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3" y="111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3" y="105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8" y="108"/>
                  </a:lnTo>
                  <a:lnTo>
                    <a:pt x="21" y="108"/>
                  </a:lnTo>
                  <a:lnTo>
                    <a:pt x="24" y="108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30" y="114"/>
                  </a:lnTo>
                  <a:lnTo>
                    <a:pt x="33" y="114"/>
                  </a:lnTo>
                  <a:lnTo>
                    <a:pt x="36" y="114"/>
                  </a:lnTo>
                  <a:lnTo>
                    <a:pt x="36" y="117"/>
                  </a:lnTo>
                  <a:lnTo>
                    <a:pt x="39" y="117"/>
                  </a:lnTo>
                  <a:lnTo>
                    <a:pt x="42" y="117"/>
                  </a:lnTo>
                  <a:lnTo>
                    <a:pt x="45" y="117"/>
                  </a:lnTo>
                  <a:lnTo>
                    <a:pt x="48" y="117"/>
                  </a:lnTo>
                  <a:lnTo>
                    <a:pt x="51" y="117"/>
                  </a:lnTo>
                  <a:lnTo>
                    <a:pt x="51" y="120"/>
                  </a:lnTo>
                  <a:lnTo>
                    <a:pt x="51" y="123"/>
                  </a:lnTo>
                  <a:lnTo>
                    <a:pt x="54" y="123"/>
                  </a:lnTo>
                  <a:lnTo>
                    <a:pt x="54" y="120"/>
                  </a:lnTo>
                  <a:lnTo>
                    <a:pt x="57" y="120"/>
                  </a:lnTo>
                  <a:lnTo>
                    <a:pt x="57" y="117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4" y="114"/>
                  </a:lnTo>
                  <a:lnTo>
                    <a:pt x="51" y="114"/>
                  </a:lnTo>
                  <a:lnTo>
                    <a:pt x="48" y="114"/>
                  </a:lnTo>
                  <a:lnTo>
                    <a:pt x="45" y="114"/>
                  </a:lnTo>
                  <a:lnTo>
                    <a:pt x="45" y="111"/>
                  </a:lnTo>
                  <a:lnTo>
                    <a:pt x="42" y="111"/>
                  </a:lnTo>
                  <a:lnTo>
                    <a:pt x="42" y="108"/>
                  </a:lnTo>
                  <a:lnTo>
                    <a:pt x="45" y="108"/>
                  </a:lnTo>
                  <a:lnTo>
                    <a:pt x="54" y="102"/>
                  </a:lnTo>
                  <a:lnTo>
                    <a:pt x="66" y="93"/>
                  </a:lnTo>
                  <a:lnTo>
                    <a:pt x="75" y="87"/>
                  </a:lnTo>
                  <a:lnTo>
                    <a:pt x="84" y="81"/>
                  </a:lnTo>
                  <a:lnTo>
                    <a:pt x="93" y="75"/>
                  </a:lnTo>
                  <a:lnTo>
                    <a:pt x="102" y="69"/>
                  </a:lnTo>
                  <a:lnTo>
                    <a:pt x="114" y="63"/>
                  </a:lnTo>
                  <a:lnTo>
                    <a:pt x="123" y="57"/>
                  </a:lnTo>
                  <a:lnTo>
                    <a:pt x="126" y="57"/>
                  </a:lnTo>
                  <a:lnTo>
                    <a:pt x="138" y="51"/>
                  </a:lnTo>
                  <a:lnTo>
                    <a:pt x="149" y="45"/>
                  </a:lnTo>
                  <a:lnTo>
                    <a:pt x="161" y="39"/>
                  </a:lnTo>
                  <a:lnTo>
                    <a:pt x="173" y="30"/>
                  </a:lnTo>
                  <a:lnTo>
                    <a:pt x="188" y="24"/>
                  </a:lnTo>
                  <a:lnTo>
                    <a:pt x="200" y="18"/>
                  </a:lnTo>
                  <a:lnTo>
                    <a:pt x="212" y="12"/>
                  </a:lnTo>
                  <a:lnTo>
                    <a:pt x="224" y="9"/>
                  </a:lnTo>
                  <a:lnTo>
                    <a:pt x="227" y="6"/>
                  </a:lnTo>
                  <a:lnTo>
                    <a:pt x="230" y="6"/>
                  </a:lnTo>
                  <a:lnTo>
                    <a:pt x="233" y="3"/>
                  </a:lnTo>
                  <a:lnTo>
                    <a:pt x="236" y="3"/>
                  </a:lnTo>
                  <a:lnTo>
                    <a:pt x="236" y="0"/>
                  </a:lnTo>
                  <a:lnTo>
                    <a:pt x="239" y="0"/>
                  </a:lnTo>
                  <a:lnTo>
                    <a:pt x="242" y="0"/>
                  </a:lnTo>
                  <a:lnTo>
                    <a:pt x="245" y="0"/>
                  </a:lnTo>
                  <a:lnTo>
                    <a:pt x="242" y="3"/>
                  </a:lnTo>
                  <a:lnTo>
                    <a:pt x="239" y="3"/>
                  </a:lnTo>
                  <a:lnTo>
                    <a:pt x="236" y="3"/>
                  </a:lnTo>
                  <a:lnTo>
                    <a:pt x="236" y="6"/>
                  </a:lnTo>
                  <a:lnTo>
                    <a:pt x="233" y="6"/>
                  </a:lnTo>
                  <a:lnTo>
                    <a:pt x="230" y="9"/>
                  </a:lnTo>
                  <a:lnTo>
                    <a:pt x="227" y="12"/>
                  </a:lnTo>
                  <a:lnTo>
                    <a:pt x="224" y="12"/>
                  </a:lnTo>
                  <a:lnTo>
                    <a:pt x="221" y="15"/>
                  </a:lnTo>
                  <a:lnTo>
                    <a:pt x="218" y="15"/>
                  </a:lnTo>
                  <a:lnTo>
                    <a:pt x="215" y="18"/>
                  </a:lnTo>
                  <a:lnTo>
                    <a:pt x="212" y="18"/>
                  </a:lnTo>
                  <a:lnTo>
                    <a:pt x="209" y="21"/>
                  </a:lnTo>
                  <a:lnTo>
                    <a:pt x="20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6" name="Freeform 36"/>
            <p:cNvSpPr>
              <a:spLocks/>
            </p:cNvSpPr>
            <p:nvPr/>
          </p:nvSpPr>
          <p:spPr bwMode="auto">
            <a:xfrm>
              <a:off x="3355" y="2719"/>
              <a:ext cx="27" cy="186"/>
            </a:xfrm>
            <a:custGeom>
              <a:avLst/>
              <a:gdLst>
                <a:gd name="T0" fmla="*/ 9 w 27"/>
                <a:gd name="T1" fmla="*/ 126 h 186"/>
                <a:gd name="T2" fmla="*/ 6 w 27"/>
                <a:gd name="T3" fmla="*/ 93 h 186"/>
                <a:gd name="T4" fmla="*/ 3 w 27"/>
                <a:gd name="T5" fmla="*/ 57 h 186"/>
                <a:gd name="T6" fmla="*/ 3 w 27"/>
                <a:gd name="T7" fmla="*/ 24 h 186"/>
                <a:gd name="T8" fmla="*/ 0 w 27"/>
                <a:gd name="T9" fmla="*/ 6 h 186"/>
                <a:gd name="T10" fmla="*/ 0 w 27"/>
                <a:gd name="T11" fmla="*/ 6 h 186"/>
                <a:gd name="T12" fmla="*/ 0 w 27"/>
                <a:gd name="T13" fmla="*/ 3 h 186"/>
                <a:gd name="T14" fmla="*/ 3 w 27"/>
                <a:gd name="T15" fmla="*/ 3 h 186"/>
                <a:gd name="T16" fmla="*/ 3 w 27"/>
                <a:gd name="T17" fmla="*/ 0 h 186"/>
                <a:gd name="T18" fmla="*/ 3 w 27"/>
                <a:gd name="T19" fmla="*/ 0 h 186"/>
                <a:gd name="T20" fmla="*/ 6 w 27"/>
                <a:gd name="T21" fmla="*/ 0 h 186"/>
                <a:gd name="T22" fmla="*/ 6 w 27"/>
                <a:gd name="T23" fmla="*/ 0 h 186"/>
                <a:gd name="T24" fmla="*/ 6 w 27"/>
                <a:gd name="T25" fmla="*/ 0 h 186"/>
                <a:gd name="T26" fmla="*/ 9 w 27"/>
                <a:gd name="T27" fmla="*/ 0 h 186"/>
                <a:gd name="T28" fmla="*/ 9 w 27"/>
                <a:gd name="T29" fmla="*/ 0 h 186"/>
                <a:gd name="T30" fmla="*/ 9 w 27"/>
                <a:gd name="T31" fmla="*/ 0 h 186"/>
                <a:gd name="T32" fmla="*/ 12 w 27"/>
                <a:gd name="T33" fmla="*/ 0 h 186"/>
                <a:gd name="T34" fmla="*/ 12 w 27"/>
                <a:gd name="T35" fmla="*/ 0 h 186"/>
                <a:gd name="T36" fmla="*/ 12 w 27"/>
                <a:gd name="T37" fmla="*/ 3 h 186"/>
                <a:gd name="T38" fmla="*/ 15 w 27"/>
                <a:gd name="T39" fmla="*/ 3 h 186"/>
                <a:gd name="T40" fmla="*/ 15 w 27"/>
                <a:gd name="T41" fmla="*/ 9 h 186"/>
                <a:gd name="T42" fmla="*/ 18 w 27"/>
                <a:gd name="T43" fmla="*/ 18 h 186"/>
                <a:gd name="T44" fmla="*/ 21 w 27"/>
                <a:gd name="T45" fmla="*/ 27 h 186"/>
                <a:gd name="T46" fmla="*/ 21 w 27"/>
                <a:gd name="T47" fmla="*/ 36 h 186"/>
                <a:gd name="T48" fmla="*/ 24 w 27"/>
                <a:gd name="T49" fmla="*/ 45 h 186"/>
                <a:gd name="T50" fmla="*/ 24 w 27"/>
                <a:gd name="T51" fmla="*/ 54 h 186"/>
                <a:gd name="T52" fmla="*/ 24 w 27"/>
                <a:gd name="T53" fmla="*/ 66 h 186"/>
                <a:gd name="T54" fmla="*/ 24 w 27"/>
                <a:gd name="T55" fmla="*/ 75 h 186"/>
                <a:gd name="T56" fmla="*/ 24 w 27"/>
                <a:gd name="T57" fmla="*/ 84 h 186"/>
                <a:gd name="T58" fmla="*/ 24 w 27"/>
                <a:gd name="T59" fmla="*/ 99 h 186"/>
                <a:gd name="T60" fmla="*/ 24 w 27"/>
                <a:gd name="T61" fmla="*/ 111 h 186"/>
                <a:gd name="T62" fmla="*/ 27 w 27"/>
                <a:gd name="T63" fmla="*/ 126 h 186"/>
                <a:gd name="T64" fmla="*/ 27 w 27"/>
                <a:gd name="T65" fmla="*/ 135 h 186"/>
                <a:gd name="T66" fmla="*/ 24 w 27"/>
                <a:gd name="T67" fmla="*/ 144 h 186"/>
                <a:gd name="T68" fmla="*/ 24 w 27"/>
                <a:gd name="T69" fmla="*/ 153 h 186"/>
                <a:gd name="T70" fmla="*/ 24 w 27"/>
                <a:gd name="T71" fmla="*/ 162 h 186"/>
                <a:gd name="T72" fmla="*/ 24 w 27"/>
                <a:gd name="T73" fmla="*/ 165 h 186"/>
                <a:gd name="T74" fmla="*/ 21 w 27"/>
                <a:gd name="T75" fmla="*/ 165 h 186"/>
                <a:gd name="T76" fmla="*/ 21 w 27"/>
                <a:gd name="T77" fmla="*/ 165 h 186"/>
                <a:gd name="T78" fmla="*/ 21 w 27"/>
                <a:gd name="T79" fmla="*/ 165 h 186"/>
                <a:gd name="T80" fmla="*/ 21 w 27"/>
                <a:gd name="T81" fmla="*/ 168 h 186"/>
                <a:gd name="T82" fmla="*/ 21 w 27"/>
                <a:gd name="T83" fmla="*/ 171 h 186"/>
                <a:gd name="T84" fmla="*/ 21 w 27"/>
                <a:gd name="T85" fmla="*/ 171 h 186"/>
                <a:gd name="T86" fmla="*/ 21 w 27"/>
                <a:gd name="T87" fmla="*/ 174 h 186"/>
                <a:gd name="T88" fmla="*/ 18 w 27"/>
                <a:gd name="T89" fmla="*/ 177 h 186"/>
                <a:gd name="T90" fmla="*/ 18 w 27"/>
                <a:gd name="T91" fmla="*/ 180 h 186"/>
                <a:gd name="T92" fmla="*/ 18 w 27"/>
                <a:gd name="T93" fmla="*/ 180 h 186"/>
                <a:gd name="T94" fmla="*/ 18 w 27"/>
                <a:gd name="T95" fmla="*/ 183 h 186"/>
                <a:gd name="T96" fmla="*/ 18 w 27"/>
                <a:gd name="T97" fmla="*/ 186 h 186"/>
                <a:gd name="T98" fmla="*/ 18 w 27"/>
                <a:gd name="T99" fmla="*/ 186 h 186"/>
                <a:gd name="T100" fmla="*/ 15 w 27"/>
                <a:gd name="T101" fmla="*/ 186 h 186"/>
                <a:gd name="T102" fmla="*/ 15 w 27"/>
                <a:gd name="T103" fmla="*/ 186 h 186"/>
                <a:gd name="T104" fmla="*/ 15 w 27"/>
                <a:gd name="T105" fmla="*/ 180 h 186"/>
                <a:gd name="T106" fmla="*/ 12 w 27"/>
                <a:gd name="T107" fmla="*/ 171 h 186"/>
                <a:gd name="T108" fmla="*/ 12 w 27"/>
                <a:gd name="T109" fmla="*/ 159 h 186"/>
                <a:gd name="T110" fmla="*/ 12 w 27"/>
                <a:gd name="T111" fmla="*/ 150 h 18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7" h="186">
                  <a:moveTo>
                    <a:pt x="9" y="144"/>
                  </a:moveTo>
                  <a:lnTo>
                    <a:pt x="9" y="126"/>
                  </a:lnTo>
                  <a:lnTo>
                    <a:pt x="9" y="108"/>
                  </a:lnTo>
                  <a:lnTo>
                    <a:pt x="6" y="93"/>
                  </a:lnTo>
                  <a:lnTo>
                    <a:pt x="6" y="75"/>
                  </a:lnTo>
                  <a:lnTo>
                    <a:pt x="3" y="57"/>
                  </a:lnTo>
                  <a:lnTo>
                    <a:pt x="3" y="42"/>
                  </a:lnTo>
                  <a:lnTo>
                    <a:pt x="3" y="24"/>
                  </a:lnTo>
                  <a:lnTo>
                    <a:pt x="0" y="6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2" y="3"/>
                  </a:lnTo>
                  <a:lnTo>
                    <a:pt x="15" y="3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21" y="27"/>
                  </a:lnTo>
                  <a:lnTo>
                    <a:pt x="21" y="30"/>
                  </a:lnTo>
                  <a:lnTo>
                    <a:pt x="21" y="36"/>
                  </a:lnTo>
                  <a:lnTo>
                    <a:pt x="21" y="39"/>
                  </a:lnTo>
                  <a:lnTo>
                    <a:pt x="24" y="45"/>
                  </a:lnTo>
                  <a:lnTo>
                    <a:pt x="24" y="51"/>
                  </a:lnTo>
                  <a:lnTo>
                    <a:pt x="24" y="54"/>
                  </a:lnTo>
                  <a:lnTo>
                    <a:pt x="24" y="60"/>
                  </a:lnTo>
                  <a:lnTo>
                    <a:pt x="24" y="66"/>
                  </a:lnTo>
                  <a:lnTo>
                    <a:pt x="24" y="69"/>
                  </a:lnTo>
                  <a:lnTo>
                    <a:pt x="24" y="75"/>
                  </a:lnTo>
                  <a:lnTo>
                    <a:pt x="24" y="78"/>
                  </a:lnTo>
                  <a:lnTo>
                    <a:pt x="24" y="84"/>
                  </a:lnTo>
                  <a:lnTo>
                    <a:pt x="24" y="93"/>
                  </a:lnTo>
                  <a:lnTo>
                    <a:pt x="24" y="99"/>
                  </a:lnTo>
                  <a:lnTo>
                    <a:pt x="24" y="105"/>
                  </a:lnTo>
                  <a:lnTo>
                    <a:pt x="24" y="111"/>
                  </a:lnTo>
                  <a:lnTo>
                    <a:pt x="24" y="120"/>
                  </a:lnTo>
                  <a:lnTo>
                    <a:pt x="27" y="126"/>
                  </a:lnTo>
                  <a:lnTo>
                    <a:pt x="27" y="132"/>
                  </a:lnTo>
                  <a:lnTo>
                    <a:pt x="27" y="135"/>
                  </a:lnTo>
                  <a:lnTo>
                    <a:pt x="24" y="141"/>
                  </a:lnTo>
                  <a:lnTo>
                    <a:pt x="24" y="144"/>
                  </a:lnTo>
                  <a:lnTo>
                    <a:pt x="24" y="150"/>
                  </a:lnTo>
                  <a:lnTo>
                    <a:pt x="24" y="153"/>
                  </a:lnTo>
                  <a:lnTo>
                    <a:pt x="24" y="156"/>
                  </a:lnTo>
                  <a:lnTo>
                    <a:pt x="24" y="162"/>
                  </a:lnTo>
                  <a:lnTo>
                    <a:pt x="24" y="165"/>
                  </a:lnTo>
                  <a:lnTo>
                    <a:pt x="21" y="165"/>
                  </a:lnTo>
                  <a:lnTo>
                    <a:pt x="21" y="168"/>
                  </a:lnTo>
                  <a:lnTo>
                    <a:pt x="21" y="171"/>
                  </a:lnTo>
                  <a:lnTo>
                    <a:pt x="21" y="174"/>
                  </a:lnTo>
                  <a:lnTo>
                    <a:pt x="18" y="177"/>
                  </a:lnTo>
                  <a:lnTo>
                    <a:pt x="18" y="180"/>
                  </a:lnTo>
                  <a:lnTo>
                    <a:pt x="18" y="183"/>
                  </a:lnTo>
                  <a:lnTo>
                    <a:pt x="18" y="186"/>
                  </a:lnTo>
                  <a:lnTo>
                    <a:pt x="15" y="186"/>
                  </a:lnTo>
                  <a:lnTo>
                    <a:pt x="15" y="180"/>
                  </a:lnTo>
                  <a:lnTo>
                    <a:pt x="12" y="177"/>
                  </a:lnTo>
                  <a:lnTo>
                    <a:pt x="12" y="171"/>
                  </a:lnTo>
                  <a:lnTo>
                    <a:pt x="12" y="165"/>
                  </a:lnTo>
                  <a:lnTo>
                    <a:pt x="12" y="159"/>
                  </a:lnTo>
                  <a:lnTo>
                    <a:pt x="12" y="153"/>
                  </a:lnTo>
                  <a:lnTo>
                    <a:pt x="12" y="150"/>
                  </a:lnTo>
                  <a:lnTo>
                    <a:pt x="9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7" name="Freeform 37"/>
            <p:cNvSpPr>
              <a:spLocks/>
            </p:cNvSpPr>
            <p:nvPr/>
          </p:nvSpPr>
          <p:spPr bwMode="auto">
            <a:xfrm>
              <a:off x="3125" y="2318"/>
              <a:ext cx="75" cy="15"/>
            </a:xfrm>
            <a:custGeom>
              <a:avLst/>
              <a:gdLst>
                <a:gd name="T0" fmla="*/ 39 w 75"/>
                <a:gd name="T1" fmla="*/ 6 h 15"/>
                <a:gd name="T2" fmla="*/ 45 w 75"/>
                <a:gd name="T3" fmla="*/ 6 h 15"/>
                <a:gd name="T4" fmla="*/ 48 w 75"/>
                <a:gd name="T5" fmla="*/ 6 h 15"/>
                <a:gd name="T6" fmla="*/ 51 w 75"/>
                <a:gd name="T7" fmla="*/ 9 h 15"/>
                <a:gd name="T8" fmla="*/ 54 w 75"/>
                <a:gd name="T9" fmla="*/ 9 h 15"/>
                <a:gd name="T10" fmla="*/ 60 w 75"/>
                <a:gd name="T11" fmla="*/ 9 h 15"/>
                <a:gd name="T12" fmla="*/ 63 w 75"/>
                <a:gd name="T13" fmla="*/ 9 h 15"/>
                <a:gd name="T14" fmla="*/ 66 w 75"/>
                <a:gd name="T15" fmla="*/ 9 h 15"/>
                <a:gd name="T16" fmla="*/ 69 w 75"/>
                <a:gd name="T17" fmla="*/ 9 h 15"/>
                <a:gd name="T18" fmla="*/ 69 w 75"/>
                <a:gd name="T19" fmla="*/ 9 h 15"/>
                <a:gd name="T20" fmla="*/ 72 w 75"/>
                <a:gd name="T21" fmla="*/ 9 h 15"/>
                <a:gd name="T22" fmla="*/ 72 w 75"/>
                <a:gd name="T23" fmla="*/ 9 h 15"/>
                <a:gd name="T24" fmla="*/ 72 w 75"/>
                <a:gd name="T25" fmla="*/ 9 h 15"/>
                <a:gd name="T26" fmla="*/ 72 w 75"/>
                <a:gd name="T27" fmla="*/ 9 h 15"/>
                <a:gd name="T28" fmla="*/ 72 w 75"/>
                <a:gd name="T29" fmla="*/ 12 h 15"/>
                <a:gd name="T30" fmla="*/ 72 w 75"/>
                <a:gd name="T31" fmla="*/ 12 h 15"/>
                <a:gd name="T32" fmla="*/ 75 w 75"/>
                <a:gd name="T33" fmla="*/ 12 h 15"/>
                <a:gd name="T34" fmla="*/ 63 w 75"/>
                <a:gd name="T35" fmla="*/ 12 h 15"/>
                <a:gd name="T36" fmla="*/ 54 w 75"/>
                <a:gd name="T37" fmla="*/ 15 h 15"/>
                <a:gd name="T38" fmla="*/ 45 w 75"/>
                <a:gd name="T39" fmla="*/ 15 h 15"/>
                <a:gd name="T40" fmla="*/ 36 w 75"/>
                <a:gd name="T41" fmla="*/ 12 h 15"/>
                <a:gd name="T42" fmla="*/ 27 w 75"/>
                <a:gd name="T43" fmla="*/ 12 h 15"/>
                <a:gd name="T44" fmla="*/ 18 w 75"/>
                <a:gd name="T45" fmla="*/ 9 h 15"/>
                <a:gd name="T46" fmla="*/ 9 w 75"/>
                <a:gd name="T47" fmla="*/ 6 h 15"/>
                <a:gd name="T48" fmla="*/ 0 w 75"/>
                <a:gd name="T49" fmla="*/ 3 h 15"/>
                <a:gd name="T50" fmla="*/ 0 w 75"/>
                <a:gd name="T51" fmla="*/ 3 h 15"/>
                <a:gd name="T52" fmla="*/ 0 w 75"/>
                <a:gd name="T53" fmla="*/ 0 h 15"/>
                <a:gd name="T54" fmla="*/ 0 w 75"/>
                <a:gd name="T55" fmla="*/ 0 h 15"/>
                <a:gd name="T56" fmla="*/ 0 w 75"/>
                <a:gd name="T57" fmla="*/ 0 h 15"/>
                <a:gd name="T58" fmla="*/ 0 w 75"/>
                <a:gd name="T59" fmla="*/ 0 h 15"/>
                <a:gd name="T60" fmla="*/ 3 w 75"/>
                <a:gd name="T61" fmla="*/ 0 h 15"/>
                <a:gd name="T62" fmla="*/ 3 w 75"/>
                <a:gd name="T63" fmla="*/ 0 h 15"/>
                <a:gd name="T64" fmla="*/ 3 w 75"/>
                <a:gd name="T65" fmla="*/ 0 h 15"/>
                <a:gd name="T66" fmla="*/ 9 w 75"/>
                <a:gd name="T67" fmla="*/ 3 h 15"/>
                <a:gd name="T68" fmla="*/ 12 w 75"/>
                <a:gd name="T69" fmla="*/ 3 h 15"/>
                <a:gd name="T70" fmla="*/ 18 w 75"/>
                <a:gd name="T71" fmla="*/ 3 h 15"/>
                <a:gd name="T72" fmla="*/ 21 w 75"/>
                <a:gd name="T73" fmla="*/ 3 h 15"/>
                <a:gd name="T74" fmla="*/ 27 w 75"/>
                <a:gd name="T75" fmla="*/ 3 h 15"/>
                <a:gd name="T76" fmla="*/ 30 w 75"/>
                <a:gd name="T77" fmla="*/ 3 h 15"/>
                <a:gd name="T78" fmla="*/ 36 w 75"/>
                <a:gd name="T79" fmla="*/ 6 h 15"/>
                <a:gd name="T80" fmla="*/ 39 w 75"/>
                <a:gd name="T81" fmla="*/ 6 h 1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5" h="15">
                  <a:moveTo>
                    <a:pt x="39" y="6"/>
                  </a:moveTo>
                  <a:lnTo>
                    <a:pt x="45" y="6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4" y="9"/>
                  </a:lnTo>
                  <a:lnTo>
                    <a:pt x="60" y="9"/>
                  </a:lnTo>
                  <a:lnTo>
                    <a:pt x="63" y="9"/>
                  </a:lnTo>
                  <a:lnTo>
                    <a:pt x="66" y="9"/>
                  </a:lnTo>
                  <a:lnTo>
                    <a:pt x="69" y="9"/>
                  </a:lnTo>
                  <a:lnTo>
                    <a:pt x="72" y="9"/>
                  </a:lnTo>
                  <a:lnTo>
                    <a:pt x="72" y="12"/>
                  </a:lnTo>
                  <a:lnTo>
                    <a:pt x="75" y="12"/>
                  </a:lnTo>
                  <a:lnTo>
                    <a:pt x="63" y="12"/>
                  </a:lnTo>
                  <a:lnTo>
                    <a:pt x="54" y="15"/>
                  </a:lnTo>
                  <a:lnTo>
                    <a:pt x="45" y="15"/>
                  </a:lnTo>
                  <a:lnTo>
                    <a:pt x="36" y="12"/>
                  </a:lnTo>
                  <a:lnTo>
                    <a:pt x="27" y="12"/>
                  </a:lnTo>
                  <a:lnTo>
                    <a:pt x="18" y="9"/>
                  </a:lnTo>
                  <a:lnTo>
                    <a:pt x="9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7" y="3"/>
                  </a:lnTo>
                  <a:lnTo>
                    <a:pt x="30" y="3"/>
                  </a:lnTo>
                  <a:lnTo>
                    <a:pt x="36" y="6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8" name="Freeform 38"/>
            <p:cNvSpPr>
              <a:spLocks noEditPoints="1"/>
            </p:cNvSpPr>
            <p:nvPr/>
          </p:nvSpPr>
          <p:spPr bwMode="auto">
            <a:xfrm>
              <a:off x="2781" y="2106"/>
              <a:ext cx="655" cy="748"/>
            </a:xfrm>
            <a:custGeom>
              <a:avLst/>
              <a:gdLst>
                <a:gd name="T0" fmla="*/ 631 w 655"/>
                <a:gd name="T1" fmla="*/ 236 h 748"/>
                <a:gd name="T2" fmla="*/ 553 w 655"/>
                <a:gd name="T3" fmla="*/ 275 h 748"/>
                <a:gd name="T4" fmla="*/ 613 w 655"/>
                <a:gd name="T5" fmla="*/ 359 h 748"/>
                <a:gd name="T6" fmla="*/ 631 w 655"/>
                <a:gd name="T7" fmla="*/ 407 h 748"/>
                <a:gd name="T8" fmla="*/ 622 w 655"/>
                <a:gd name="T9" fmla="*/ 574 h 748"/>
                <a:gd name="T10" fmla="*/ 529 w 655"/>
                <a:gd name="T11" fmla="*/ 586 h 748"/>
                <a:gd name="T12" fmla="*/ 553 w 655"/>
                <a:gd name="T13" fmla="*/ 401 h 748"/>
                <a:gd name="T14" fmla="*/ 538 w 655"/>
                <a:gd name="T15" fmla="*/ 368 h 748"/>
                <a:gd name="T16" fmla="*/ 442 w 655"/>
                <a:gd name="T17" fmla="*/ 317 h 748"/>
                <a:gd name="T18" fmla="*/ 520 w 655"/>
                <a:gd name="T19" fmla="*/ 263 h 748"/>
                <a:gd name="T20" fmla="*/ 341 w 655"/>
                <a:gd name="T21" fmla="*/ 356 h 748"/>
                <a:gd name="T22" fmla="*/ 266 w 655"/>
                <a:gd name="T23" fmla="*/ 398 h 748"/>
                <a:gd name="T24" fmla="*/ 177 w 655"/>
                <a:gd name="T25" fmla="*/ 215 h 748"/>
                <a:gd name="T26" fmla="*/ 230 w 655"/>
                <a:gd name="T27" fmla="*/ 75 h 748"/>
                <a:gd name="T28" fmla="*/ 284 w 655"/>
                <a:gd name="T29" fmla="*/ 167 h 748"/>
                <a:gd name="T30" fmla="*/ 281 w 655"/>
                <a:gd name="T31" fmla="*/ 230 h 748"/>
                <a:gd name="T32" fmla="*/ 320 w 655"/>
                <a:gd name="T33" fmla="*/ 51 h 748"/>
                <a:gd name="T34" fmla="*/ 201 w 655"/>
                <a:gd name="T35" fmla="*/ 123 h 748"/>
                <a:gd name="T36" fmla="*/ 93 w 655"/>
                <a:gd name="T37" fmla="*/ 176 h 748"/>
                <a:gd name="T38" fmla="*/ 165 w 655"/>
                <a:gd name="T39" fmla="*/ 260 h 748"/>
                <a:gd name="T40" fmla="*/ 227 w 655"/>
                <a:gd name="T41" fmla="*/ 410 h 748"/>
                <a:gd name="T42" fmla="*/ 138 w 655"/>
                <a:gd name="T43" fmla="*/ 383 h 748"/>
                <a:gd name="T44" fmla="*/ 153 w 655"/>
                <a:gd name="T45" fmla="*/ 263 h 748"/>
                <a:gd name="T46" fmla="*/ 63 w 655"/>
                <a:gd name="T47" fmla="*/ 245 h 748"/>
                <a:gd name="T48" fmla="*/ 42 w 655"/>
                <a:gd name="T49" fmla="*/ 108 h 748"/>
                <a:gd name="T50" fmla="*/ 48 w 655"/>
                <a:gd name="T51" fmla="*/ 99 h 748"/>
                <a:gd name="T52" fmla="*/ 36 w 655"/>
                <a:gd name="T53" fmla="*/ 161 h 748"/>
                <a:gd name="T54" fmla="*/ 3 w 655"/>
                <a:gd name="T55" fmla="*/ 236 h 748"/>
                <a:gd name="T56" fmla="*/ 111 w 655"/>
                <a:gd name="T57" fmla="*/ 401 h 748"/>
                <a:gd name="T58" fmla="*/ 84 w 655"/>
                <a:gd name="T59" fmla="*/ 335 h 748"/>
                <a:gd name="T60" fmla="*/ 69 w 655"/>
                <a:gd name="T61" fmla="*/ 314 h 748"/>
                <a:gd name="T62" fmla="*/ 36 w 655"/>
                <a:gd name="T63" fmla="*/ 284 h 748"/>
                <a:gd name="T64" fmla="*/ 48 w 655"/>
                <a:gd name="T65" fmla="*/ 194 h 748"/>
                <a:gd name="T66" fmla="*/ 45 w 655"/>
                <a:gd name="T67" fmla="*/ 299 h 748"/>
                <a:gd name="T68" fmla="*/ 144 w 655"/>
                <a:gd name="T69" fmla="*/ 425 h 748"/>
                <a:gd name="T70" fmla="*/ 156 w 655"/>
                <a:gd name="T71" fmla="*/ 464 h 748"/>
                <a:gd name="T72" fmla="*/ 174 w 655"/>
                <a:gd name="T73" fmla="*/ 458 h 748"/>
                <a:gd name="T74" fmla="*/ 210 w 655"/>
                <a:gd name="T75" fmla="*/ 449 h 748"/>
                <a:gd name="T76" fmla="*/ 189 w 655"/>
                <a:gd name="T77" fmla="*/ 434 h 748"/>
                <a:gd name="T78" fmla="*/ 239 w 655"/>
                <a:gd name="T79" fmla="*/ 419 h 748"/>
                <a:gd name="T80" fmla="*/ 305 w 655"/>
                <a:gd name="T81" fmla="*/ 437 h 748"/>
                <a:gd name="T82" fmla="*/ 215 w 655"/>
                <a:gd name="T83" fmla="*/ 583 h 748"/>
                <a:gd name="T84" fmla="*/ 207 w 655"/>
                <a:gd name="T85" fmla="*/ 733 h 748"/>
                <a:gd name="T86" fmla="*/ 221 w 655"/>
                <a:gd name="T87" fmla="*/ 673 h 748"/>
                <a:gd name="T88" fmla="*/ 314 w 655"/>
                <a:gd name="T89" fmla="*/ 443 h 748"/>
                <a:gd name="T90" fmla="*/ 344 w 655"/>
                <a:gd name="T91" fmla="*/ 452 h 748"/>
                <a:gd name="T92" fmla="*/ 380 w 655"/>
                <a:gd name="T93" fmla="*/ 488 h 748"/>
                <a:gd name="T94" fmla="*/ 499 w 655"/>
                <a:gd name="T95" fmla="*/ 431 h 748"/>
                <a:gd name="T96" fmla="*/ 484 w 655"/>
                <a:gd name="T97" fmla="*/ 580 h 748"/>
                <a:gd name="T98" fmla="*/ 520 w 655"/>
                <a:gd name="T99" fmla="*/ 592 h 748"/>
                <a:gd name="T100" fmla="*/ 625 w 655"/>
                <a:gd name="T101" fmla="*/ 595 h 748"/>
                <a:gd name="T102" fmla="*/ 643 w 655"/>
                <a:gd name="T103" fmla="*/ 586 h 748"/>
                <a:gd name="T104" fmla="*/ 649 w 655"/>
                <a:gd name="T105" fmla="*/ 520 h 748"/>
                <a:gd name="T106" fmla="*/ 637 w 655"/>
                <a:gd name="T107" fmla="*/ 359 h 748"/>
                <a:gd name="T108" fmla="*/ 123 w 655"/>
                <a:gd name="T109" fmla="*/ 362 h 748"/>
                <a:gd name="T110" fmla="*/ 105 w 655"/>
                <a:gd name="T111" fmla="*/ 281 h 748"/>
                <a:gd name="T112" fmla="*/ 132 w 655"/>
                <a:gd name="T113" fmla="*/ 368 h 748"/>
                <a:gd name="T114" fmla="*/ 514 w 655"/>
                <a:gd name="T115" fmla="*/ 571 h 748"/>
                <a:gd name="T116" fmla="*/ 329 w 655"/>
                <a:gd name="T117" fmla="*/ 374 h 748"/>
                <a:gd name="T118" fmla="*/ 362 w 655"/>
                <a:gd name="T119" fmla="*/ 461 h 748"/>
                <a:gd name="T120" fmla="*/ 520 w 655"/>
                <a:gd name="T121" fmla="*/ 410 h 748"/>
                <a:gd name="T122" fmla="*/ 389 w 655"/>
                <a:gd name="T123" fmla="*/ 434 h 748"/>
                <a:gd name="T124" fmla="*/ 425 w 655"/>
                <a:gd name="T125" fmla="*/ 329 h 74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55" h="748">
                  <a:moveTo>
                    <a:pt x="649" y="212"/>
                  </a:moveTo>
                  <a:lnTo>
                    <a:pt x="649" y="200"/>
                  </a:lnTo>
                  <a:lnTo>
                    <a:pt x="649" y="185"/>
                  </a:lnTo>
                  <a:lnTo>
                    <a:pt x="649" y="173"/>
                  </a:lnTo>
                  <a:lnTo>
                    <a:pt x="646" y="161"/>
                  </a:lnTo>
                  <a:lnTo>
                    <a:pt x="646" y="149"/>
                  </a:lnTo>
                  <a:lnTo>
                    <a:pt x="646" y="135"/>
                  </a:lnTo>
                  <a:lnTo>
                    <a:pt x="646" y="123"/>
                  </a:lnTo>
                  <a:lnTo>
                    <a:pt x="643" y="111"/>
                  </a:lnTo>
                  <a:lnTo>
                    <a:pt x="643" y="105"/>
                  </a:lnTo>
                  <a:lnTo>
                    <a:pt x="643" y="96"/>
                  </a:lnTo>
                  <a:lnTo>
                    <a:pt x="640" y="90"/>
                  </a:lnTo>
                  <a:lnTo>
                    <a:pt x="640" y="84"/>
                  </a:lnTo>
                  <a:lnTo>
                    <a:pt x="637" y="78"/>
                  </a:lnTo>
                  <a:lnTo>
                    <a:pt x="637" y="72"/>
                  </a:lnTo>
                  <a:lnTo>
                    <a:pt x="634" y="66"/>
                  </a:lnTo>
                  <a:lnTo>
                    <a:pt x="628" y="60"/>
                  </a:lnTo>
                  <a:lnTo>
                    <a:pt x="628" y="57"/>
                  </a:lnTo>
                  <a:lnTo>
                    <a:pt x="628" y="54"/>
                  </a:lnTo>
                  <a:lnTo>
                    <a:pt x="625" y="54"/>
                  </a:lnTo>
                  <a:lnTo>
                    <a:pt x="622" y="54"/>
                  </a:lnTo>
                  <a:lnTo>
                    <a:pt x="622" y="57"/>
                  </a:lnTo>
                  <a:lnTo>
                    <a:pt x="625" y="78"/>
                  </a:lnTo>
                  <a:lnTo>
                    <a:pt x="625" y="99"/>
                  </a:lnTo>
                  <a:lnTo>
                    <a:pt x="625" y="120"/>
                  </a:lnTo>
                  <a:lnTo>
                    <a:pt x="628" y="141"/>
                  </a:lnTo>
                  <a:lnTo>
                    <a:pt x="628" y="161"/>
                  </a:lnTo>
                  <a:lnTo>
                    <a:pt x="628" y="182"/>
                  </a:lnTo>
                  <a:lnTo>
                    <a:pt x="631" y="203"/>
                  </a:lnTo>
                  <a:lnTo>
                    <a:pt x="631" y="224"/>
                  </a:lnTo>
                  <a:lnTo>
                    <a:pt x="631" y="230"/>
                  </a:lnTo>
                  <a:lnTo>
                    <a:pt x="631" y="236"/>
                  </a:lnTo>
                  <a:lnTo>
                    <a:pt x="634" y="242"/>
                  </a:lnTo>
                  <a:lnTo>
                    <a:pt x="634" y="248"/>
                  </a:lnTo>
                  <a:lnTo>
                    <a:pt x="634" y="254"/>
                  </a:lnTo>
                  <a:lnTo>
                    <a:pt x="634" y="260"/>
                  </a:lnTo>
                  <a:lnTo>
                    <a:pt x="634" y="266"/>
                  </a:lnTo>
                  <a:lnTo>
                    <a:pt x="637" y="272"/>
                  </a:lnTo>
                  <a:lnTo>
                    <a:pt x="637" y="278"/>
                  </a:lnTo>
                  <a:lnTo>
                    <a:pt x="637" y="284"/>
                  </a:lnTo>
                  <a:lnTo>
                    <a:pt x="637" y="287"/>
                  </a:lnTo>
                  <a:lnTo>
                    <a:pt x="637" y="293"/>
                  </a:lnTo>
                  <a:lnTo>
                    <a:pt x="637" y="299"/>
                  </a:lnTo>
                  <a:lnTo>
                    <a:pt x="637" y="302"/>
                  </a:lnTo>
                  <a:lnTo>
                    <a:pt x="637" y="308"/>
                  </a:lnTo>
                  <a:lnTo>
                    <a:pt x="634" y="314"/>
                  </a:lnTo>
                  <a:lnTo>
                    <a:pt x="634" y="317"/>
                  </a:lnTo>
                  <a:lnTo>
                    <a:pt x="634" y="320"/>
                  </a:lnTo>
                  <a:lnTo>
                    <a:pt x="631" y="323"/>
                  </a:lnTo>
                  <a:lnTo>
                    <a:pt x="631" y="326"/>
                  </a:lnTo>
                  <a:lnTo>
                    <a:pt x="628" y="326"/>
                  </a:lnTo>
                  <a:lnTo>
                    <a:pt x="628" y="329"/>
                  </a:lnTo>
                  <a:lnTo>
                    <a:pt x="625" y="329"/>
                  </a:lnTo>
                  <a:lnTo>
                    <a:pt x="619" y="323"/>
                  </a:lnTo>
                  <a:lnTo>
                    <a:pt x="613" y="317"/>
                  </a:lnTo>
                  <a:lnTo>
                    <a:pt x="610" y="308"/>
                  </a:lnTo>
                  <a:lnTo>
                    <a:pt x="604" y="302"/>
                  </a:lnTo>
                  <a:lnTo>
                    <a:pt x="595" y="296"/>
                  </a:lnTo>
                  <a:lnTo>
                    <a:pt x="589" y="290"/>
                  </a:lnTo>
                  <a:lnTo>
                    <a:pt x="583" y="287"/>
                  </a:lnTo>
                  <a:lnTo>
                    <a:pt x="574" y="284"/>
                  </a:lnTo>
                  <a:lnTo>
                    <a:pt x="568" y="281"/>
                  </a:lnTo>
                  <a:lnTo>
                    <a:pt x="565" y="278"/>
                  </a:lnTo>
                  <a:lnTo>
                    <a:pt x="562" y="278"/>
                  </a:lnTo>
                  <a:lnTo>
                    <a:pt x="556" y="278"/>
                  </a:lnTo>
                  <a:lnTo>
                    <a:pt x="553" y="275"/>
                  </a:lnTo>
                  <a:lnTo>
                    <a:pt x="547" y="275"/>
                  </a:lnTo>
                  <a:lnTo>
                    <a:pt x="544" y="275"/>
                  </a:lnTo>
                  <a:lnTo>
                    <a:pt x="538" y="275"/>
                  </a:lnTo>
                  <a:lnTo>
                    <a:pt x="535" y="275"/>
                  </a:lnTo>
                  <a:lnTo>
                    <a:pt x="532" y="275"/>
                  </a:lnTo>
                  <a:lnTo>
                    <a:pt x="532" y="278"/>
                  </a:lnTo>
                  <a:lnTo>
                    <a:pt x="532" y="281"/>
                  </a:lnTo>
                  <a:lnTo>
                    <a:pt x="535" y="281"/>
                  </a:lnTo>
                  <a:lnTo>
                    <a:pt x="541" y="284"/>
                  </a:lnTo>
                  <a:lnTo>
                    <a:pt x="550" y="287"/>
                  </a:lnTo>
                  <a:lnTo>
                    <a:pt x="556" y="287"/>
                  </a:lnTo>
                  <a:lnTo>
                    <a:pt x="562" y="290"/>
                  </a:lnTo>
                  <a:lnTo>
                    <a:pt x="568" y="293"/>
                  </a:lnTo>
                  <a:lnTo>
                    <a:pt x="574" y="296"/>
                  </a:lnTo>
                  <a:lnTo>
                    <a:pt x="580" y="299"/>
                  </a:lnTo>
                  <a:lnTo>
                    <a:pt x="586" y="305"/>
                  </a:lnTo>
                  <a:lnTo>
                    <a:pt x="592" y="308"/>
                  </a:lnTo>
                  <a:lnTo>
                    <a:pt x="595" y="314"/>
                  </a:lnTo>
                  <a:lnTo>
                    <a:pt x="601" y="317"/>
                  </a:lnTo>
                  <a:lnTo>
                    <a:pt x="604" y="323"/>
                  </a:lnTo>
                  <a:lnTo>
                    <a:pt x="607" y="326"/>
                  </a:lnTo>
                  <a:lnTo>
                    <a:pt x="610" y="332"/>
                  </a:lnTo>
                  <a:lnTo>
                    <a:pt x="613" y="338"/>
                  </a:lnTo>
                  <a:lnTo>
                    <a:pt x="616" y="344"/>
                  </a:lnTo>
                  <a:lnTo>
                    <a:pt x="616" y="347"/>
                  </a:lnTo>
                  <a:lnTo>
                    <a:pt x="616" y="350"/>
                  </a:lnTo>
                  <a:lnTo>
                    <a:pt x="613" y="353"/>
                  </a:lnTo>
                  <a:lnTo>
                    <a:pt x="613" y="356"/>
                  </a:lnTo>
                  <a:lnTo>
                    <a:pt x="613" y="359"/>
                  </a:lnTo>
                  <a:lnTo>
                    <a:pt x="613" y="356"/>
                  </a:lnTo>
                  <a:lnTo>
                    <a:pt x="616" y="356"/>
                  </a:lnTo>
                  <a:lnTo>
                    <a:pt x="619" y="356"/>
                  </a:lnTo>
                  <a:lnTo>
                    <a:pt x="622" y="356"/>
                  </a:lnTo>
                  <a:lnTo>
                    <a:pt x="625" y="356"/>
                  </a:lnTo>
                  <a:lnTo>
                    <a:pt x="625" y="359"/>
                  </a:lnTo>
                  <a:lnTo>
                    <a:pt x="625" y="362"/>
                  </a:lnTo>
                  <a:lnTo>
                    <a:pt x="628" y="365"/>
                  </a:lnTo>
                  <a:lnTo>
                    <a:pt x="628" y="368"/>
                  </a:lnTo>
                  <a:lnTo>
                    <a:pt x="628" y="374"/>
                  </a:lnTo>
                  <a:lnTo>
                    <a:pt x="628" y="377"/>
                  </a:lnTo>
                  <a:lnTo>
                    <a:pt x="631" y="380"/>
                  </a:lnTo>
                  <a:lnTo>
                    <a:pt x="631" y="383"/>
                  </a:lnTo>
                  <a:lnTo>
                    <a:pt x="631" y="386"/>
                  </a:lnTo>
                  <a:lnTo>
                    <a:pt x="631" y="389"/>
                  </a:lnTo>
                  <a:lnTo>
                    <a:pt x="631" y="392"/>
                  </a:lnTo>
                  <a:lnTo>
                    <a:pt x="631" y="395"/>
                  </a:lnTo>
                  <a:lnTo>
                    <a:pt x="634" y="398"/>
                  </a:lnTo>
                  <a:lnTo>
                    <a:pt x="634" y="401"/>
                  </a:lnTo>
                  <a:lnTo>
                    <a:pt x="634" y="404"/>
                  </a:lnTo>
                  <a:lnTo>
                    <a:pt x="634" y="407"/>
                  </a:lnTo>
                  <a:lnTo>
                    <a:pt x="631" y="407"/>
                  </a:lnTo>
                  <a:lnTo>
                    <a:pt x="631" y="404"/>
                  </a:lnTo>
                  <a:lnTo>
                    <a:pt x="631" y="407"/>
                  </a:lnTo>
                  <a:lnTo>
                    <a:pt x="628" y="407"/>
                  </a:lnTo>
                  <a:lnTo>
                    <a:pt x="628" y="410"/>
                  </a:lnTo>
                  <a:lnTo>
                    <a:pt x="628" y="413"/>
                  </a:lnTo>
                  <a:lnTo>
                    <a:pt x="628" y="416"/>
                  </a:lnTo>
                  <a:lnTo>
                    <a:pt x="628" y="422"/>
                  </a:lnTo>
                  <a:lnTo>
                    <a:pt x="625" y="425"/>
                  </a:lnTo>
                  <a:lnTo>
                    <a:pt x="625" y="431"/>
                  </a:lnTo>
                  <a:lnTo>
                    <a:pt x="625" y="437"/>
                  </a:lnTo>
                  <a:lnTo>
                    <a:pt x="625" y="443"/>
                  </a:lnTo>
                  <a:lnTo>
                    <a:pt x="625" y="446"/>
                  </a:lnTo>
                  <a:lnTo>
                    <a:pt x="625" y="452"/>
                  </a:lnTo>
                  <a:lnTo>
                    <a:pt x="625" y="458"/>
                  </a:lnTo>
                  <a:lnTo>
                    <a:pt x="628" y="473"/>
                  </a:lnTo>
                  <a:lnTo>
                    <a:pt x="628" y="485"/>
                  </a:lnTo>
                  <a:lnTo>
                    <a:pt x="631" y="499"/>
                  </a:lnTo>
                  <a:lnTo>
                    <a:pt x="631" y="514"/>
                  </a:lnTo>
                  <a:lnTo>
                    <a:pt x="634" y="529"/>
                  </a:lnTo>
                  <a:lnTo>
                    <a:pt x="634" y="541"/>
                  </a:lnTo>
                  <a:lnTo>
                    <a:pt x="637" y="556"/>
                  </a:lnTo>
                  <a:lnTo>
                    <a:pt x="637" y="571"/>
                  </a:lnTo>
                  <a:lnTo>
                    <a:pt x="634" y="571"/>
                  </a:lnTo>
                  <a:lnTo>
                    <a:pt x="631" y="571"/>
                  </a:lnTo>
                  <a:lnTo>
                    <a:pt x="628" y="571"/>
                  </a:lnTo>
                  <a:lnTo>
                    <a:pt x="628" y="574"/>
                  </a:lnTo>
                  <a:lnTo>
                    <a:pt x="625" y="574"/>
                  </a:lnTo>
                  <a:lnTo>
                    <a:pt x="622" y="574"/>
                  </a:lnTo>
                  <a:lnTo>
                    <a:pt x="619" y="577"/>
                  </a:lnTo>
                  <a:lnTo>
                    <a:pt x="616" y="577"/>
                  </a:lnTo>
                  <a:lnTo>
                    <a:pt x="610" y="577"/>
                  </a:lnTo>
                  <a:lnTo>
                    <a:pt x="607" y="580"/>
                  </a:lnTo>
                  <a:lnTo>
                    <a:pt x="604" y="580"/>
                  </a:lnTo>
                  <a:lnTo>
                    <a:pt x="601" y="580"/>
                  </a:lnTo>
                  <a:lnTo>
                    <a:pt x="598" y="580"/>
                  </a:lnTo>
                  <a:lnTo>
                    <a:pt x="595" y="583"/>
                  </a:lnTo>
                  <a:lnTo>
                    <a:pt x="589" y="583"/>
                  </a:lnTo>
                  <a:lnTo>
                    <a:pt x="583" y="586"/>
                  </a:lnTo>
                  <a:lnTo>
                    <a:pt x="574" y="589"/>
                  </a:lnTo>
                  <a:lnTo>
                    <a:pt x="568" y="592"/>
                  </a:lnTo>
                  <a:lnTo>
                    <a:pt x="559" y="592"/>
                  </a:lnTo>
                  <a:lnTo>
                    <a:pt x="550" y="595"/>
                  </a:lnTo>
                  <a:lnTo>
                    <a:pt x="544" y="598"/>
                  </a:lnTo>
                  <a:lnTo>
                    <a:pt x="535" y="601"/>
                  </a:lnTo>
                  <a:lnTo>
                    <a:pt x="529" y="601"/>
                  </a:lnTo>
                  <a:lnTo>
                    <a:pt x="526" y="601"/>
                  </a:lnTo>
                  <a:lnTo>
                    <a:pt x="526" y="598"/>
                  </a:lnTo>
                  <a:lnTo>
                    <a:pt x="529" y="598"/>
                  </a:lnTo>
                  <a:lnTo>
                    <a:pt x="529" y="595"/>
                  </a:lnTo>
                  <a:lnTo>
                    <a:pt x="529" y="592"/>
                  </a:lnTo>
                  <a:lnTo>
                    <a:pt x="529" y="586"/>
                  </a:lnTo>
                  <a:lnTo>
                    <a:pt x="529" y="583"/>
                  </a:lnTo>
                  <a:lnTo>
                    <a:pt x="529" y="580"/>
                  </a:lnTo>
                  <a:lnTo>
                    <a:pt x="532" y="574"/>
                  </a:lnTo>
                  <a:lnTo>
                    <a:pt x="532" y="571"/>
                  </a:lnTo>
                  <a:lnTo>
                    <a:pt x="532" y="565"/>
                  </a:lnTo>
                  <a:lnTo>
                    <a:pt x="532" y="562"/>
                  </a:lnTo>
                  <a:lnTo>
                    <a:pt x="532" y="559"/>
                  </a:lnTo>
                  <a:lnTo>
                    <a:pt x="532" y="541"/>
                  </a:lnTo>
                  <a:lnTo>
                    <a:pt x="532" y="523"/>
                  </a:lnTo>
                  <a:lnTo>
                    <a:pt x="532" y="505"/>
                  </a:lnTo>
                  <a:lnTo>
                    <a:pt x="535" y="488"/>
                  </a:lnTo>
                  <a:lnTo>
                    <a:pt x="535" y="470"/>
                  </a:lnTo>
                  <a:lnTo>
                    <a:pt x="538" y="452"/>
                  </a:lnTo>
                  <a:lnTo>
                    <a:pt x="538" y="434"/>
                  </a:lnTo>
                  <a:lnTo>
                    <a:pt x="538" y="416"/>
                  </a:lnTo>
                  <a:lnTo>
                    <a:pt x="541" y="416"/>
                  </a:lnTo>
                  <a:lnTo>
                    <a:pt x="541" y="413"/>
                  </a:lnTo>
                  <a:lnTo>
                    <a:pt x="544" y="413"/>
                  </a:lnTo>
                  <a:lnTo>
                    <a:pt x="547" y="413"/>
                  </a:lnTo>
                  <a:lnTo>
                    <a:pt x="550" y="410"/>
                  </a:lnTo>
                  <a:lnTo>
                    <a:pt x="553" y="410"/>
                  </a:lnTo>
                  <a:lnTo>
                    <a:pt x="553" y="407"/>
                  </a:lnTo>
                  <a:lnTo>
                    <a:pt x="556" y="407"/>
                  </a:lnTo>
                  <a:lnTo>
                    <a:pt x="559" y="404"/>
                  </a:lnTo>
                  <a:lnTo>
                    <a:pt x="562" y="404"/>
                  </a:lnTo>
                  <a:lnTo>
                    <a:pt x="562" y="401"/>
                  </a:lnTo>
                  <a:lnTo>
                    <a:pt x="559" y="401"/>
                  </a:lnTo>
                  <a:lnTo>
                    <a:pt x="556" y="401"/>
                  </a:lnTo>
                  <a:lnTo>
                    <a:pt x="553" y="401"/>
                  </a:lnTo>
                  <a:lnTo>
                    <a:pt x="550" y="404"/>
                  </a:lnTo>
                  <a:lnTo>
                    <a:pt x="547" y="404"/>
                  </a:lnTo>
                  <a:lnTo>
                    <a:pt x="544" y="404"/>
                  </a:lnTo>
                  <a:lnTo>
                    <a:pt x="544" y="401"/>
                  </a:lnTo>
                  <a:lnTo>
                    <a:pt x="544" y="398"/>
                  </a:lnTo>
                  <a:lnTo>
                    <a:pt x="544" y="395"/>
                  </a:lnTo>
                  <a:lnTo>
                    <a:pt x="541" y="392"/>
                  </a:lnTo>
                  <a:lnTo>
                    <a:pt x="538" y="389"/>
                  </a:lnTo>
                  <a:lnTo>
                    <a:pt x="538" y="386"/>
                  </a:lnTo>
                  <a:lnTo>
                    <a:pt x="535" y="383"/>
                  </a:lnTo>
                  <a:lnTo>
                    <a:pt x="535" y="380"/>
                  </a:lnTo>
                  <a:lnTo>
                    <a:pt x="532" y="377"/>
                  </a:lnTo>
                  <a:lnTo>
                    <a:pt x="532" y="374"/>
                  </a:lnTo>
                  <a:lnTo>
                    <a:pt x="532" y="371"/>
                  </a:lnTo>
                  <a:lnTo>
                    <a:pt x="532" y="368"/>
                  </a:lnTo>
                  <a:lnTo>
                    <a:pt x="535" y="368"/>
                  </a:lnTo>
                  <a:lnTo>
                    <a:pt x="535" y="365"/>
                  </a:lnTo>
                  <a:lnTo>
                    <a:pt x="535" y="362"/>
                  </a:lnTo>
                  <a:lnTo>
                    <a:pt x="532" y="362"/>
                  </a:lnTo>
                  <a:lnTo>
                    <a:pt x="532" y="359"/>
                  </a:lnTo>
                  <a:lnTo>
                    <a:pt x="535" y="359"/>
                  </a:lnTo>
                  <a:lnTo>
                    <a:pt x="535" y="362"/>
                  </a:lnTo>
                  <a:lnTo>
                    <a:pt x="535" y="365"/>
                  </a:lnTo>
                  <a:lnTo>
                    <a:pt x="538" y="365"/>
                  </a:lnTo>
                  <a:lnTo>
                    <a:pt x="538" y="368"/>
                  </a:lnTo>
                  <a:lnTo>
                    <a:pt x="541" y="368"/>
                  </a:lnTo>
                  <a:lnTo>
                    <a:pt x="544" y="368"/>
                  </a:lnTo>
                  <a:lnTo>
                    <a:pt x="544" y="365"/>
                  </a:lnTo>
                  <a:lnTo>
                    <a:pt x="544" y="362"/>
                  </a:lnTo>
                  <a:lnTo>
                    <a:pt x="541" y="356"/>
                  </a:lnTo>
                  <a:lnTo>
                    <a:pt x="538" y="350"/>
                  </a:lnTo>
                  <a:lnTo>
                    <a:pt x="532" y="344"/>
                  </a:lnTo>
                  <a:lnTo>
                    <a:pt x="526" y="341"/>
                  </a:lnTo>
                  <a:lnTo>
                    <a:pt x="517" y="338"/>
                  </a:lnTo>
                  <a:lnTo>
                    <a:pt x="508" y="335"/>
                  </a:lnTo>
                  <a:lnTo>
                    <a:pt x="502" y="332"/>
                  </a:lnTo>
                  <a:lnTo>
                    <a:pt x="493" y="329"/>
                  </a:lnTo>
                  <a:lnTo>
                    <a:pt x="487" y="329"/>
                  </a:lnTo>
                  <a:lnTo>
                    <a:pt x="481" y="326"/>
                  </a:lnTo>
                  <a:lnTo>
                    <a:pt x="475" y="326"/>
                  </a:lnTo>
                  <a:lnTo>
                    <a:pt x="469" y="326"/>
                  </a:lnTo>
                  <a:lnTo>
                    <a:pt x="460" y="323"/>
                  </a:lnTo>
                  <a:lnTo>
                    <a:pt x="454" y="323"/>
                  </a:lnTo>
                  <a:lnTo>
                    <a:pt x="448" y="320"/>
                  </a:lnTo>
                  <a:lnTo>
                    <a:pt x="442" y="317"/>
                  </a:lnTo>
                  <a:lnTo>
                    <a:pt x="442" y="314"/>
                  </a:lnTo>
                  <a:lnTo>
                    <a:pt x="445" y="311"/>
                  </a:lnTo>
                  <a:lnTo>
                    <a:pt x="445" y="308"/>
                  </a:lnTo>
                  <a:lnTo>
                    <a:pt x="448" y="305"/>
                  </a:lnTo>
                  <a:lnTo>
                    <a:pt x="451" y="302"/>
                  </a:lnTo>
                  <a:lnTo>
                    <a:pt x="454" y="299"/>
                  </a:lnTo>
                  <a:lnTo>
                    <a:pt x="457" y="299"/>
                  </a:lnTo>
                  <a:lnTo>
                    <a:pt x="460" y="296"/>
                  </a:lnTo>
                  <a:lnTo>
                    <a:pt x="463" y="296"/>
                  </a:lnTo>
                  <a:lnTo>
                    <a:pt x="466" y="296"/>
                  </a:lnTo>
                  <a:lnTo>
                    <a:pt x="469" y="293"/>
                  </a:lnTo>
                  <a:lnTo>
                    <a:pt x="475" y="290"/>
                  </a:lnTo>
                  <a:lnTo>
                    <a:pt x="481" y="287"/>
                  </a:lnTo>
                  <a:lnTo>
                    <a:pt x="484" y="287"/>
                  </a:lnTo>
                  <a:lnTo>
                    <a:pt x="490" y="284"/>
                  </a:lnTo>
                  <a:lnTo>
                    <a:pt x="493" y="281"/>
                  </a:lnTo>
                  <a:lnTo>
                    <a:pt x="499" y="278"/>
                  </a:lnTo>
                  <a:lnTo>
                    <a:pt x="505" y="275"/>
                  </a:lnTo>
                  <a:lnTo>
                    <a:pt x="508" y="275"/>
                  </a:lnTo>
                  <a:lnTo>
                    <a:pt x="511" y="272"/>
                  </a:lnTo>
                  <a:lnTo>
                    <a:pt x="514" y="269"/>
                  </a:lnTo>
                  <a:lnTo>
                    <a:pt x="517" y="266"/>
                  </a:lnTo>
                  <a:lnTo>
                    <a:pt x="520" y="266"/>
                  </a:lnTo>
                  <a:lnTo>
                    <a:pt x="520" y="263"/>
                  </a:lnTo>
                  <a:lnTo>
                    <a:pt x="520" y="260"/>
                  </a:lnTo>
                  <a:lnTo>
                    <a:pt x="517" y="260"/>
                  </a:lnTo>
                  <a:lnTo>
                    <a:pt x="514" y="260"/>
                  </a:lnTo>
                  <a:lnTo>
                    <a:pt x="511" y="260"/>
                  </a:lnTo>
                  <a:lnTo>
                    <a:pt x="508" y="260"/>
                  </a:lnTo>
                  <a:lnTo>
                    <a:pt x="505" y="260"/>
                  </a:lnTo>
                  <a:lnTo>
                    <a:pt x="502" y="260"/>
                  </a:lnTo>
                  <a:lnTo>
                    <a:pt x="493" y="263"/>
                  </a:lnTo>
                  <a:lnTo>
                    <a:pt x="487" y="266"/>
                  </a:lnTo>
                  <a:lnTo>
                    <a:pt x="481" y="269"/>
                  </a:lnTo>
                  <a:lnTo>
                    <a:pt x="475" y="275"/>
                  </a:lnTo>
                  <a:lnTo>
                    <a:pt x="469" y="278"/>
                  </a:lnTo>
                  <a:lnTo>
                    <a:pt x="463" y="281"/>
                  </a:lnTo>
                  <a:lnTo>
                    <a:pt x="454" y="284"/>
                  </a:lnTo>
                  <a:lnTo>
                    <a:pt x="448" y="290"/>
                  </a:lnTo>
                  <a:lnTo>
                    <a:pt x="445" y="293"/>
                  </a:lnTo>
                  <a:lnTo>
                    <a:pt x="442" y="296"/>
                  </a:lnTo>
                  <a:lnTo>
                    <a:pt x="436" y="299"/>
                  </a:lnTo>
                  <a:lnTo>
                    <a:pt x="434" y="302"/>
                  </a:lnTo>
                  <a:lnTo>
                    <a:pt x="431" y="305"/>
                  </a:lnTo>
                  <a:lnTo>
                    <a:pt x="428" y="308"/>
                  </a:lnTo>
                  <a:lnTo>
                    <a:pt x="425" y="311"/>
                  </a:lnTo>
                  <a:lnTo>
                    <a:pt x="422" y="314"/>
                  </a:lnTo>
                  <a:lnTo>
                    <a:pt x="413" y="317"/>
                  </a:lnTo>
                  <a:lnTo>
                    <a:pt x="401" y="323"/>
                  </a:lnTo>
                  <a:lnTo>
                    <a:pt x="392" y="326"/>
                  </a:lnTo>
                  <a:lnTo>
                    <a:pt x="383" y="332"/>
                  </a:lnTo>
                  <a:lnTo>
                    <a:pt x="374" y="335"/>
                  </a:lnTo>
                  <a:lnTo>
                    <a:pt x="365" y="341"/>
                  </a:lnTo>
                  <a:lnTo>
                    <a:pt x="353" y="344"/>
                  </a:lnTo>
                  <a:lnTo>
                    <a:pt x="344" y="350"/>
                  </a:lnTo>
                  <a:lnTo>
                    <a:pt x="341" y="353"/>
                  </a:lnTo>
                  <a:lnTo>
                    <a:pt x="341" y="356"/>
                  </a:lnTo>
                  <a:lnTo>
                    <a:pt x="338" y="359"/>
                  </a:lnTo>
                  <a:lnTo>
                    <a:pt x="332" y="362"/>
                  </a:lnTo>
                  <a:lnTo>
                    <a:pt x="329" y="362"/>
                  </a:lnTo>
                  <a:lnTo>
                    <a:pt x="326" y="365"/>
                  </a:lnTo>
                  <a:lnTo>
                    <a:pt x="323" y="365"/>
                  </a:lnTo>
                  <a:lnTo>
                    <a:pt x="317" y="368"/>
                  </a:lnTo>
                  <a:lnTo>
                    <a:pt x="314" y="371"/>
                  </a:lnTo>
                  <a:lnTo>
                    <a:pt x="311" y="371"/>
                  </a:lnTo>
                  <a:lnTo>
                    <a:pt x="308" y="371"/>
                  </a:lnTo>
                  <a:lnTo>
                    <a:pt x="308" y="374"/>
                  </a:lnTo>
                  <a:lnTo>
                    <a:pt x="308" y="377"/>
                  </a:lnTo>
                  <a:lnTo>
                    <a:pt x="311" y="380"/>
                  </a:lnTo>
                  <a:lnTo>
                    <a:pt x="311" y="383"/>
                  </a:lnTo>
                  <a:lnTo>
                    <a:pt x="311" y="386"/>
                  </a:lnTo>
                  <a:lnTo>
                    <a:pt x="311" y="389"/>
                  </a:lnTo>
                  <a:lnTo>
                    <a:pt x="311" y="392"/>
                  </a:lnTo>
                  <a:lnTo>
                    <a:pt x="308" y="392"/>
                  </a:lnTo>
                  <a:lnTo>
                    <a:pt x="302" y="392"/>
                  </a:lnTo>
                  <a:lnTo>
                    <a:pt x="296" y="395"/>
                  </a:lnTo>
                  <a:lnTo>
                    <a:pt x="293" y="395"/>
                  </a:lnTo>
                  <a:lnTo>
                    <a:pt x="287" y="395"/>
                  </a:lnTo>
                  <a:lnTo>
                    <a:pt x="284" y="395"/>
                  </a:lnTo>
                  <a:lnTo>
                    <a:pt x="278" y="395"/>
                  </a:lnTo>
                  <a:lnTo>
                    <a:pt x="272" y="398"/>
                  </a:lnTo>
                  <a:lnTo>
                    <a:pt x="269" y="398"/>
                  </a:lnTo>
                  <a:lnTo>
                    <a:pt x="266" y="398"/>
                  </a:lnTo>
                  <a:lnTo>
                    <a:pt x="263" y="395"/>
                  </a:lnTo>
                  <a:lnTo>
                    <a:pt x="260" y="392"/>
                  </a:lnTo>
                  <a:lnTo>
                    <a:pt x="257" y="386"/>
                  </a:lnTo>
                  <a:lnTo>
                    <a:pt x="254" y="383"/>
                  </a:lnTo>
                  <a:lnTo>
                    <a:pt x="254" y="380"/>
                  </a:lnTo>
                  <a:lnTo>
                    <a:pt x="251" y="374"/>
                  </a:lnTo>
                  <a:lnTo>
                    <a:pt x="248" y="371"/>
                  </a:lnTo>
                  <a:lnTo>
                    <a:pt x="248" y="365"/>
                  </a:lnTo>
                  <a:lnTo>
                    <a:pt x="245" y="365"/>
                  </a:lnTo>
                  <a:lnTo>
                    <a:pt x="245" y="368"/>
                  </a:lnTo>
                  <a:lnTo>
                    <a:pt x="239" y="353"/>
                  </a:lnTo>
                  <a:lnTo>
                    <a:pt x="230" y="341"/>
                  </a:lnTo>
                  <a:lnTo>
                    <a:pt x="224" y="326"/>
                  </a:lnTo>
                  <a:lnTo>
                    <a:pt x="215" y="311"/>
                  </a:lnTo>
                  <a:lnTo>
                    <a:pt x="210" y="299"/>
                  </a:lnTo>
                  <a:lnTo>
                    <a:pt x="204" y="284"/>
                  </a:lnTo>
                  <a:lnTo>
                    <a:pt x="195" y="272"/>
                  </a:lnTo>
                  <a:lnTo>
                    <a:pt x="189" y="257"/>
                  </a:lnTo>
                  <a:lnTo>
                    <a:pt x="186" y="254"/>
                  </a:lnTo>
                  <a:lnTo>
                    <a:pt x="183" y="251"/>
                  </a:lnTo>
                  <a:lnTo>
                    <a:pt x="183" y="248"/>
                  </a:lnTo>
                  <a:lnTo>
                    <a:pt x="180" y="245"/>
                  </a:lnTo>
                  <a:lnTo>
                    <a:pt x="177" y="242"/>
                  </a:lnTo>
                  <a:lnTo>
                    <a:pt x="174" y="239"/>
                  </a:lnTo>
                  <a:lnTo>
                    <a:pt x="171" y="236"/>
                  </a:lnTo>
                  <a:lnTo>
                    <a:pt x="171" y="230"/>
                  </a:lnTo>
                  <a:lnTo>
                    <a:pt x="171" y="227"/>
                  </a:lnTo>
                  <a:lnTo>
                    <a:pt x="171" y="224"/>
                  </a:lnTo>
                  <a:lnTo>
                    <a:pt x="174" y="221"/>
                  </a:lnTo>
                  <a:lnTo>
                    <a:pt x="174" y="218"/>
                  </a:lnTo>
                  <a:lnTo>
                    <a:pt x="177" y="215"/>
                  </a:lnTo>
                  <a:lnTo>
                    <a:pt x="177" y="212"/>
                  </a:lnTo>
                  <a:lnTo>
                    <a:pt x="177" y="209"/>
                  </a:lnTo>
                  <a:lnTo>
                    <a:pt x="180" y="203"/>
                  </a:lnTo>
                  <a:lnTo>
                    <a:pt x="183" y="197"/>
                  </a:lnTo>
                  <a:lnTo>
                    <a:pt x="183" y="191"/>
                  </a:lnTo>
                  <a:lnTo>
                    <a:pt x="186" y="185"/>
                  </a:lnTo>
                  <a:lnTo>
                    <a:pt x="189" y="179"/>
                  </a:lnTo>
                  <a:lnTo>
                    <a:pt x="192" y="173"/>
                  </a:lnTo>
                  <a:lnTo>
                    <a:pt x="192" y="170"/>
                  </a:lnTo>
                  <a:lnTo>
                    <a:pt x="195" y="164"/>
                  </a:lnTo>
                  <a:lnTo>
                    <a:pt x="198" y="164"/>
                  </a:lnTo>
                  <a:lnTo>
                    <a:pt x="198" y="161"/>
                  </a:lnTo>
                  <a:lnTo>
                    <a:pt x="198" y="155"/>
                  </a:lnTo>
                  <a:lnTo>
                    <a:pt x="201" y="152"/>
                  </a:lnTo>
                  <a:lnTo>
                    <a:pt x="204" y="149"/>
                  </a:lnTo>
                  <a:lnTo>
                    <a:pt x="204" y="144"/>
                  </a:lnTo>
                  <a:lnTo>
                    <a:pt x="207" y="141"/>
                  </a:lnTo>
                  <a:lnTo>
                    <a:pt x="207" y="138"/>
                  </a:lnTo>
                  <a:lnTo>
                    <a:pt x="210" y="132"/>
                  </a:lnTo>
                  <a:lnTo>
                    <a:pt x="210" y="129"/>
                  </a:lnTo>
                  <a:lnTo>
                    <a:pt x="212" y="123"/>
                  </a:lnTo>
                  <a:lnTo>
                    <a:pt x="212" y="117"/>
                  </a:lnTo>
                  <a:lnTo>
                    <a:pt x="215" y="111"/>
                  </a:lnTo>
                  <a:lnTo>
                    <a:pt x="218" y="105"/>
                  </a:lnTo>
                  <a:lnTo>
                    <a:pt x="221" y="99"/>
                  </a:lnTo>
                  <a:lnTo>
                    <a:pt x="224" y="93"/>
                  </a:lnTo>
                  <a:lnTo>
                    <a:pt x="224" y="87"/>
                  </a:lnTo>
                  <a:lnTo>
                    <a:pt x="227" y="81"/>
                  </a:lnTo>
                  <a:lnTo>
                    <a:pt x="227" y="78"/>
                  </a:lnTo>
                  <a:lnTo>
                    <a:pt x="230" y="78"/>
                  </a:lnTo>
                  <a:lnTo>
                    <a:pt x="230" y="75"/>
                  </a:lnTo>
                  <a:lnTo>
                    <a:pt x="230" y="72"/>
                  </a:lnTo>
                  <a:lnTo>
                    <a:pt x="233" y="72"/>
                  </a:lnTo>
                  <a:lnTo>
                    <a:pt x="236" y="72"/>
                  </a:lnTo>
                  <a:lnTo>
                    <a:pt x="239" y="69"/>
                  </a:lnTo>
                  <a:lnTo>
                    <a:pt x="242" y="69"/>
                  </a:lnTo>
                  <a:lnTo>
                    <a:pt x="242" y="66"/>
                  </a:lnTo>
                  <a:lnTo>
                    <a:pt x="242" y="69"/>
                  </a:lnTo>
                  <a:lnTo>
                    <a:pt x="245" y="69"/>
                  </a:lnTo>
                  <a:lnTo>
                    <a:pt x="254" y="60"/>
                  </a:lnTo>
                  <a:lnTo>
                    <a:pt x="263" y="54"/>
                  </a:lnTo>
                  <a:lnTo>
                    <a:pt x="272" y="48"/>
                  </a:lnTo>
                  <a:lnTo>
                    <a:pt x="281" y="42"/>
                  </a:lnTo>
                  <a:lnTo>
                    <a:pt x="290" y="36"/>
                  </a:lnTo>
                  <a:lnTo>
                    <a:pt x="299" y="30"/>
                  </a:lnTo>
                  <a:lnTo>
                    <a:pt x="308" y="24"/>
                  </a:lnTo>
                  <a:lnTo>
                    <a:pt x="317" y="18"/>
                  </a:lnTo>
                  <a:lnTo>
                    <a:pt x="314" y="36"/>
                  </a:lnTo>
                  <a:lnTo>
                    <a:pt x="308" y="54"/>
                  </a:lnTo>
                  <a:lnTo>
                    <a:pt x="305" y="72"/>
                  </a:lnTo>
                  <a:lnTo>
                    <a:pt x="299" y="90"/>
                  </a:lnTo>
                  <a:lnTo>
                    <a:pt x="296" y="108"/>
                  </a:lnTo>
                  <a:lnTo>
                    <a:pt x="293" y="126"/>
                  </a:lnTo>
                  <a:lnTo>
                    <a:pt x="287" y="147"/>
                  </a:lnTo>
                  <a:lnTo>
                    <a:pt x="284" y="164"/>
                  </a:lnTo>
                  <a:lnTo>
                    <a:pt x="284" y="167"/>
                  </a:lnTo>
                  <a:lnTo>
                    <a:pt x="281" y="167"/>
                  </a:lnTo>
                  <a:lnTo>
                    <a:pt x="281" y="170"/>
                  </a:lnTo>
                  <a:lnTo>
                    <a:pt x="281" y="173"/>
                  </a:lnTo>
                  <a:lnTo>
                    <a:pt x="275" y="197"/>
                  </a:lnTo>
                  <a:lnTo>
                    <a:pt x="269" y="218"/>
                  </a:lnTo>
                  <a:lnTo>
                    <a:pt x="266" y="242"/>
                  </a:lnTo>
                  <a:lnTo>
                    <a:pt x="260" y="266"/>
                  </a:lnTo>
                  <a:lnTo>
                    <a:pt x="257" y="287"/>
                  </a:lnTo>
                  <a:lnTo>
                    <a:pt x="254" y="311"/>
                  </a:lnTo>
                  <a:lnTo>
                    <a:pt x="251" y="335"/>
                  </a:lnTo>
                  <a:lnTo>
                    <a:pt x="251" y="359"/>
                  </a:lnTo>
                  <a:lnTo>
                    <a:pt x="251" y="362"/>
                  </a:lnTo>
                  <a:lnTo>
                    <a:pt x="251" y="365"/>
                  </a:lnTo>
                  <a:lnTo>
                    <a:pt x="254" y="365"/>
                  </a:lnTo>
                  <a:lnTo>
                    <a:pt x="257" y="368"/>
                  </a:lnTo>
                  <a:lnTo>
                    <a:pt x="260" y="368"/>
                  </a:lnTo>
                  <a:lnTo>
                    <a:pt x="263" y="365"/>
                  </a:lnTo>
                  <a:lnTo>
                    <a:pt x="266" y="365"/>
                  </a:lnTo>
                  <a:lnTo>
                    <a:pt x="266" y="362"/>
                  </a:lnTo>
                  <a:lnTo>
                    <a:pt x="266" y="359"/>
                  </a:lnTo>
                  <a:lnTo>
                    <a:pt x="266" y="356"/>
                  </a:lnTo>
                  <a:lnTo>
                    <a:pt x="266" y="353"/>
                  </a:lnTo>
                  <a:lnTo>
                    <a:pt x="266" y="350"/>
                  </a:lnTo>
                  <a:lnTo>
                    <a:pt x="266" y="347"/>
                  </a:lnTo>
                  <a:lnTo>
                    <a:pt x="266" y="341"/>
                  </a:lnTo>
                  <a:lnTo>
                    <a:pt x="266" y="338"/>
                  </a:lnTo>
                  <a:lnTo>
                    <a:pt x="266" y="335"/>
                  </a:lnTo>
                  <a:lnTo>
                    <a:pt x="266" y="317"/>
                  </a:lnTo>
                  <a:lnTo>
                    <a:pt x="269" y="299"/>
                  </a:lnTo>
                  <a:lnTo>
                    <a:pt x="272" y="284"/>
                  </a:lnTo>
                  <a:lnTo>
                    <a:pt x="275" y="266"/>
                  </a:lnTo>
                  <a:lnTo>
                    <a:pt x="278" y="248"/>
                  </a:lnTo>
                  <a:lnTo>
                    <a:pt x="281" y="230"/>
                  </a:lnTo>
                  <a:lnTo>
                    <a:pt x="281" y="212"/>
                  </a:lnTo>
                  <a:lnTo>
                    <a:pt x="284" y="194"/>
                  </a:lnTo>
                  <a:lnTo>
                    <a:pt x="284" y="191"/>
                  </a:lnTo>
                  <a:lnTo>
                    <a:pt x="284" y="188"/>
                  </a:lnTo>
                  <a:lnTo>
                    <a:pt x="284" y="185"/>
                  </a:lnTo>
                  <a:lnTo>
                    <a:pt x="284" y="182"/>
                  </a:lnTo>
                  <a:lnTo>
                    <a:pt x="284" y="179"/>
                  </a:lnTo>
                  <a:lnTo>
                    <a:pt x="287" y="176"/>
                  </a:lnTo>
                  <a:lnTo>
                    <a:pt x="287" y="173"/>
                  </a:lnTo>
                  <a:lnTo>
                    <a:pt x="287" y="170"/>
                  </a:lnTo>
                  <a:lnTo>
                    <a:pt x="290" y="167"/>
                  </a:lnTo>
                  <a:lnTo>
                    <a:pt x="290" y="161"/>
                  </a:lnTo>
                  <a:lnTo>
                    <a:pt x="290" y="158"/>
                  </a:lnTo>
                  <a:lnTo>
                    <a:pt x="290" y="155"/>
                  </a:lnTo>
                  <a:lnTo>
                    <a:pt x="293" y="152"/>
                  </a:lnTo>
                  <a:lnTo>
                    <a:pt x="293" y="149"/>
                  </a:lnTo>
                  <a:lnTo>
                    <a:pt x="293" y="147"/>
                  </a:lnTo>
                  <a:lnTo>
                    <a:pt x="296" y="144"/>
                  </a:lnTo>
                  <a:lnTo>
                    <a:pt x="296" y="138"/>
                  </a:lnTo>
                  <a:lnTo>
                    <a:pt x="299" y="132"/>
                  </a:lnTo>
                  <a:lnTo>
                    <a:pt x="299" y="126"/>
                  </a:lnTo>
                  <a:lnTo>
                    <a:pt x="302" y="123"/>
                  </a:lnTo>
                  <a:lnTo>
                    <a:pt x="302" y="117"/>
                  </a:lnTo>
                  <a:lnTo>
                    <a:pt x="305" y="111"/>
                  </a:lnTo>
                  <a:lnTo>
                    <a:pt x="305" y="105"/>
                  </a:lnTo>
                  <a:lnTo>
                    <a:pt x="308" y="99"/>
                  </a:lnTo>
                  <a:lnTo>
                    <a:pt x="311" y="93"/>
                  </a:lnTo>
                  <a:lnTo>
                    <a:pt x="311" y="87"/>
                  </a:lnTo>
                  <a:lnTo>
                    <a:pt x="314" y="84"/>
                  </a:lnTo>
                  <a:lnTo>
                    <a:pt x="314" y="78"/>
                  </a:lnTo>
                  <a:lnTo>
                    <a:pt x="317" y="72"/>
                  </a:lnTo>
                  <a:lnTo>
                    <a:pt x="317" y="66"/>
                  </a:lnTo>
                  <a:lnTo>
                    <a:pt x="320" y="60"/>
                  </a:lnTo>
                  <a:lnTo>
                    <a:pt x="320" y="54"/>
                  </a:lnTo>
                  <a:lnTo>
                    <a:pt x="320" y="51"/>
                  </a:lnTo>
                  <a:lnTo>
                    <a:pt x="320" y="45"/>
                  </a:lnTo>
                  <a:lnTo>
                    <a:pt x="320" y="42"/>
                  </a:lnTo>
                  <a:lnTo>
                    <a:pt x="323" y="39"/>
                  </a:lnTo>
                  <a:lnTo>
                    <a:pt x="323" y="33"/>
                  </a:lnTo>
                  <a:lnTo>
                    <a:pt x="323" y="30"/>
                  </a:lnTo>
                  <a:lnTo>
                    <a:pt x="326" y="24"/>
                  </a:lnTo>
                  <a:lnTo>
                    <a:pt x="326" y="21"/>
                  </a:lnTo>
                  <a:lnTo>
                    <a:pt x="326" y="18"/>
                  </a:lnTo>
                  <a:lnTo>
                    <a:pt x="326" y="15"/>
                  </a:lnTo>
                  <a:lnTo>
                    <a:pt x="326" y="12"/>
                  </a:lnTo>
                  <a:lnTo>
                    <a:pt x="329" y="9"/>
                  </a:lnTo>
                  <a:lnTo>
                    <a:pt x="332" y="6"/>
                  </a:lnTo>
                  <a:lnTo>
                    <a:pt x="335" y="6"/>
                  </a:lnTo>
                  <a:lnTo>
                    <a:pt x="335" y="3"/>
                  </a:lnTo>
                  <a:lnTo>
                    <a:pt x="338" y="3"/>
                  </a:lnTo>
                  <a:lnTo>
                    <a:pt x="338" y="0"/>
                  </a:lnTo>
                  <a:lnTo>
                    <a:pt x="329" y="0"/>
                  </a:lnTo>
                  <a:lnTo>
                    <a:pt x="320" y="3"/>
                  </a:lnTo>
                  <a:lnTo>
                    <a:pt x="311" y="9"/>
                  </a:lnTo>
                  <a:lnTo>
                    <a:pt x="302" y="12"/>
                  </a:lnTo>
                  <a:lnTo>
                    <a:pt x="293" y="18"/>
                  </a:lnTo>
                  <a:lnTo>
                    <a:pt x="284" y="24"/>
                  </a:lnTo>
                  <a:lnTo>
                    <a:pt x="278" y="30"/>
                  </a:lnTo>
                  <a:lnTo>
                    <a:pt x="269" y="33"/>
                  </a:lnTo>
                  <a:lnTo>
                    <a:pt x="263" y="39"/>
                  </a:lnTo>
                  <a:lnTo>
                    <a:pt x="257" y="42"/>
                  </a:lnTo>
                  <a:lnTo>
                    <a:pt x="254" y="45"/>
                  </a:lnTo>
                  <a:lnTo>
                    <a:pt x="248" y="48"/>
                  </a:lnTo>
                  <a:lnTo>
                    <a:pt x="242" y="54"/>
                  </a:lnTo>
                  <a:lnTo>
                    <a:pt x="239" y="57"/>
                  </a:lnTo>
                  <a:lnTo>
                    <a:pt x="233" y="63"/>
                  </a:lnTo>
                  <a:lnTo>
                    <a:pt x="230" y="66"/>
                  </a:lnTo>
                  <a:lnTo>
                    <a:pt x="218" y="87"/>
                  </a:lnTo>
                  <a:lnTo>
                    <a:pt x="210" y="105"/>
                  </a:lnTo>
                  <a:lnTo>
                    <a:pt x="201" y="123"/>
                  </a:lnTo>
                  <a:lnTo>
                    <a:pt x="192" y="144"/>
                  </a:lnTo>
                  <a:lnTo>
                    <a:pt x="186" y="161"/>
                  </a:lnTo>
                  <a:lnTo>
                    <a:pt x="177" y="182"/>
                  </a:lnTo>
                  <a:lnTo>
                    <a:pt x="171" y="200"/>
                  </a:lnTo>
                  <a:lnTo>
                    <a:pt x="162" y="221"/>
                  </a:lnTo>
                  <a:lnTo>
                    <a:pt x="162" y="215"/>
                  </a:lnTo>
                  <a:lnTo>
                    <a:pt x="159" y="212"/>
                  </a:lnTo>
                  <a:lnTo>
                    <a:pt x="159" y="209"/>
                  </a:lnTo>
                  <a:lnTo>
                    <a:pt x="156" y="203"/>
                  </a:lnTo>
                  <a:lnTo>
                    <a:pt x="153" y="200"/>
                  </a:lnTo>
                  <a:lnTo>
                    <a:pt x="150" y="197"/>
                  </a:lnTo>
                  <a:lnTo>
                    <a:pt x="150" y="194"/>
                  </a:lnTo>
                  <a:lnTo>
                    <a:pt x="147" y="188"/>
                  </a:lnTo>
                  <a:lnTo>
                    <a:pt x="144" y="185"/>
                  </a:lnTo>
                  <a:lnTo>
                    <a:pt x="141" y="182"/>
                  </a:lnTo>
                  <a:lnTo>
                    <a:pt x="138" y="182"/>
                  </a:lnTo>
                  <a:lnTo>
                    <a:pt x="135" y="179"/>
                  </a:lnTo>
                  <a:lnTo>
                    <a:pt x="132" y="176"/>
                  </a:lnTo>
                  <a:lnTo>
                    <a:pt x="129" y="176"/>
                  </a:lnTo>
                  <a:lnTo>
                    <a:pt x="126" y="173"/>
                  </a:lnTo>
                  <a:lnTo>
                    <a:pt x="123" y="173"/>
                  </a:lnTo>
                  <a:lnTo>
                    <a:pt x="120" y="170"/>
                  </a:lnTo>
                  <a:lnTo>
                    <a:pt x="114" y="170"/>
                  </a:lnTo>
                  <a:lnTo>
                    <a:pt x="111" y="167"/>
                  </a:lnTo>
                  <a:lnTo>
                    <a:pt x="105" y="167"/>
                  </a:lnTo>
                  <a:lnTo>
                    <a:pt x="102" y="167"/>
                  </a:lnTo>
                  <a:lnTo>
                    <a:pt x="96" y="167"/>
                  </a:lnTo>
                  <a:lnTo>
                    <a:pt x="93" y="167"/>
                  </a:lnTo>
                  <a:lnTo>
                    <a:pt x="87" y="170"/>
                  </a:lnTo>
                  <a:lnTo>
                    <a:pt x="87" y="173"/>
                  </a:lnTo>
                  <a:lnTo>
                    <a:pt x="90" y="173"/>
                  </a:lnTo>
                  <a:lnTo>
                    <a:pt x="90" y="176"/>
                  </a:lnTo>
                  <a:lnTo>
                    <a:pt x="93" y="176"/>
                  </a:lnTo>
                  <a:lnTo>
                    <a:pt x="96" y="176"/>
                  </a:lnTo>
                  <a:lnTo>
                    <a:pt x="99" y="176"/>
                  </a:lnTo>
                  <a:lnTo>
                    <a:pt x="105" y="179"/>
                  </a:lnTo>
                  <a:lnTo>
                    <a:pt x="108" y="179"/>
                  </a:lnTo>
                  <a:lnTo>
                    <a:pt x="111" y="182"/>
                  </a:lnTo>
                  <a:lnTo>
                    <a:pt x="117" y="185"/>
                  </a:lnTo>
                  <a:lnTo>
                    <a:pt x="120" y="188"/>
                  </a:lnTo>
                  <a:lnTo>
                    <a:pt x="123" y="191"/>
                  </a:lnTo>
                  <a:lnTo>
                    <a:pt x="126" y="194"/>
                  </a:lnTo>
                  <a:lnTo>
                    <a:pt x="132" y="197"/>
                  </a:lnTo>
                  <a:lnTo>
                    <a:pt x="135" y="203"/>
                  </a:lnTo>
                  <a:lnTo>
                    <a:pt x="141" y="206"/>
                  </a:lnTo>
                  <a:lnTo>
                    <a:pt x="144" y="212"/>
                  </a:lnTo>
                  <a:lnTo>
                    <a:pt x="150" y="218"/>
                  </a:lnTo>
                  <a:lnTo>
                    <a:pt x="153" y="224"/>
                  </a:lnTo>
                  <a:lnTo>
                    <a:pt x="156" y="227"/>
                  </a:lnTo>
                  <a:lnTo>
                    <a:pt x="156" y="233"/>
                  </a:lnTo>
                  <a:lnTo>
                    <a:pt x="159" y="236"/>
                  </a:lnTo>
                  <a:lnTo>
                    <a:pt x="159" y="239"/>
                  </a:lnTo>
                  <a:lnTo>
                    <a:pt x="156" y="242"/>
                  </a:lnTo>
                  <a:lnTo>
                    <a:pt x="156" y="245"/>
                  </a:lnTo>
                  <a:lnTo>
                    <a:pt x="156" y="248"/>
                  </a:lnTo>
                  <a:lnTo>
                    <a:pt x="156" y="251"/>
                  </a:lnTo>
                  <a:lnTo>
                    <a:pt x="156" y="254"/>
                  </a:lnTo>
                  <a:lnTo>
                    <a:pt x="156" y="257"/>
                  </a:lnTo>
                  <a:lnTo>
                    <a:pt x="156" y="260"/>
                  </a:lnTo>
                  <a:lnTo>
                    <a:pt x="159" y="260"/>
                  </a:lnTo>
                  <a:lnTo>
                    <a:pt x="162" y="260"/>
                  </a:lnTo>
                  <a:lnTo>
                    <a:pt x="165" y="260"/>
                  </a:lnTo>
                  <a:lnTo>
                    <a:pt x="165" y="257"/>
                  </a:lnTo>
                  <a:lnTo>
                    <a:pt x="165" y="254"/>
                  </a:lnTo>
                  <a:lnTo>
                    <a:pt x="165" y="251"/>
                  </a:lnTo>
                  <a:lnTo>
                    <a:pt x="174" y="263"/>
                  </a:lnTo>
                  <a:lnTo>
                    <a:pt x="180" y="275"/>
                  </a:lnTo>
                  <a:lnTo>
                    <a:pt x="186" y="284"/>
                  </a:lnTo>
                  <a:lnTo>
                    <a:pt x="192" y="296"/>
                  </a:lnTo>
                  <a:lnTo>
                    <a:pt x="198" y="308"/>
                  </a:lnTo>
                  <a:lnTo>
                    <a:pt x="204" y="320"/>
                  </a:lnTo>
                  <a:lnTo>
                    <a:pt x="210" y="329"/>
                  </a:lnTo>
                  <a:lnTo>
                    <a:pt x="215" y="341"/>
                  </a:lnTo>
                  <a:lnTo>
                    <a:pt x="215" y="344"/>
                  </a:lnTo>
                  <a:lnTo>
                    <a:pt x="218" y="347"/>
                  </a:lnTo>
                  <a:lnTo>
                    <a:pt x="218" y="350"/>
                  </a:lnTo>
                  <a:lnTo>
                    <a:pt x="221" y="353"/>
                  </a:lnTo>
                  <a:lnTo>
                    <a:pt x="221" y="356"/>
                  </a:lnTo>
                  <a:lnTo>
                    <a:pt x="224" y="359"/>
                  </a:lnTo>
                  <a:lnTo>
                    <a:pt x="227" y="362"/>
                  </a:lnTo>
                  <a:lnTo>
                    <a:pt x="230" y="365"/>
                  </a:lnTo>
                  <a:lnTo>
                    <a:pt x="233" y="371"/>
                  </a:lnTo>
                  <a:lnTo>
                    <a:pt x="233" y="374"/>
                  </a:lnTo>
                  <a:lnTo>
                    <a:pt x="236" y="377"/>
                  </a:lnTo>
                  <a:lnTo>
                    <a:pt x="239" y="380"/>
                  </a:lnTo>
                  <a:lnTo>
                    <a:pt x="242" y="386"/>
                  </a:lnTo>
                  <a:lnTo>
                    <a:pt x="242" y="389"/>
                  </a:lnTo>
                  <a:lnTo>
                    <a:pt x="245" y="392"/>
                  </a:lnTo>
                  <a:lnTo>
                    <a:pt x="248" y="398"/>
                  </a:lnTo>
                  <a:lnTo>
                    <a:pt x="245" y="398"/>
                  </a:lnTo>
                  <a:lnTo>
                    <a:pt x="242" y="401"/>
                  </a:lnTo>
                  <a:lnTo>
                    <a:pt x="239" y="401"/>
                  </a:lnTo>
                  <a:lnTo>
                    <a:pt x="236" y="401"/>
                  </a:lnTo>
                  <a:lnTo>
                    <a:pt x="233" y="404"/>
                  </a:lnTo>
                  <a:lnTo>
                    <a:pt x="230" y="404"/>
                  </a:lnTo>
                  <a:lnTo>
                    <a:pt x="230" y="407"/>
                  </a:lnTo>
                  <a:lnTo>
                    <a:pt x="227" y="410"/>
                  </a:lnTo>
                  <a:lnTo>
                    <a:pt x="224" y="410"/>
                  </a:lnTo>
                  <a:lnTo>
                    <a:pt x="221" y="410"/>
                  </a:lnTo>
                  <a:lnTo>
                    <a:pt x="218" y="410"/>
                  </a:lnTo>
                  <a:lnTo>
                    <a:pt x="212" y="410"/>
                  </a:lnTo>
                  <a:lnTo>
                    <a:pt x="207" y="410"/>
                  </a:lnTo>
                  <a:lnTo>
                    <a:pt x="201" y="410"/>
                  </a:lnTo>
                  <a:lnTo>
                    <a:pt x="195" y="407"/>
                  </a:lnTo>
                  <a:lnTo>
                    <a:pt x="189" y="407"/>
                  </a:lnTo>
                  <a:lnTo>
                    <a:pt x="183" y="407"/>
                  </a:lnTo>
                  <a:lnTo>
                    <a:pt x="177" y="407"/>
                  </a:lnTo>
                  <a:lnTo>
                    <a:pt x="174" y="407"/>
                  </a:lnTo>
                  <a:lnTo>
                    <a:pt x="171" y="407"/>
                  </a:lnTo>
                  <a:lnTo>
                    <a:pt x="171" y="410"/>
                  </a:lnTo>
                  <a:lnTo>
                    <a:pt x="168" y="410"/>
                  </a:lnTo>
                  <a:lnTo>
                    <a:pt x="165" y="410"/>
                  </a:lnTo>
                  <a:lnTo>
                    <a:pt x="165" y="413"/>
                  </a:lnTo>
                  <a:lnTo>
                    <a:pt x="162" y="413"/>
                  </a:lnTo>
                  <a:lnTo>
                    <a:pt x="162" y="416"/>
                  </a:lnTo>
                  <a:lnTo>
                    <a:pt x="159" y="416"/>
                  </a:lnTo>
                  <a:lnTo>
                    <a:pt x="156" y="410"/>
                  </a:lnTo>
                  <a:lnTo>
                    <a:pt x="153" y="407"/>
                  </a:lnTo>
                  <a:lnTo>
                    <a:pt x="150" y="401"/>
                  </a:lnTo>
                  <a:lnTo>
                    <a:pt x="147" y="398"/>
                  </a:lnTo>
                  <a:lnTo>
                    <a:pt x="144" y="392"/>
                  </a:lnTo>
                  <a:lnTo>
                    <a:pt x="141" y="389"/>
                  </a:lnTo>
                  <a:lnTo>
                    <a:pt x="138" y="383"/>
                  </a:lnTo>
                  <a:lnTo>
                    <a:pt x="135" y="380"/>
                  </a:lnTo>
                  <a:lnTo>
                    <a:pt x="135" y="377"/>
                  </a:lnTo>
                  <a:lnTo>
                    <a:pt x="138" y="377"/>
                  </a:lnTo>
                  <a:lnTo>
                    <a:pt x="141" y="377"/>
                  </a:lnTo>
                  <a:lnTo>
                    <a:pt x="144" y="377"/>
                  </a:lnTo>
                  <a:lnTo>
                    <a:pt x="144" y="374"/>
                  </a:lnTo>
                  <a:lnTo>
                    <a:pt x="147" y="374"/>
                  </a:lnTo>
                  <a:lnTo>
                    <a:pt x="150" y="371"/>
                  </a:lnTo>
                  <a:lnTo>
                    <a:pt x="156" y="368"/>
                  </a:lnTo>
                  <a:lnTo>
                    <a:pt x="162" y="365"/>
                  </a:lnTo>
                  <a:lnTo>
                    <a:pt x="165" y="362"/>
                  </a:lnTo>
                  <a:lnTo>
                    <a:pt x="171" y="359"/>
                  </a:lnTo>
                  <a:lnTo>
                    <a:pt x="174" y="353"/>
                  </a:lnTo>
                  <a:lnTo>
                    <a:pt x="180" y="350"/>
                  </a:lnTo>
                  <a:lnTo>
                    <a:pt x="183" y="347"/>
                  </a:lnTo>
                  <a:lnTo>
                    <a:pt x="186" y="344"/>
                  </a:lnTo>
                  <a:lnTo>
                    <a:pt x="189" y="341"/>
                  </a:lnTo>
                  <a:lnTo>
                    <a:pt x="192" y="338"/>
                  </a:lnTo>
                  <a:lnTo>
                    <a:pt x="195" y="335"/>
                  </a:lnTo>
                  <a:lnTo>
                    <a:pt x="189" y="326"/>
                  </a:lnTo>
                  <a:lnTo>
                    <a:pt x="183" y="320"/>
                  </a:lnTo>
                  <a:lnTo>
                    <a:pt x="180" y="311"/>
                  </a:lnTo>
                  <a:lnTo>
                    <a:pt x="174" y="302"/>
                  </a:lnTo>
                  <a:lnTo>
                    <a:pt x="171" y="293"/>
                  </a:lnTo>
                  <a:lnTo>
                    <a:pt x="165" y="284"/>
                  </a:lnTo>
                  <a:lnTo>
                    <a:pt x="162" y="278"/>
                  </a:lnTo>
                  <a:lnTo>
                    <a:pt x="156" y="269"/>
                  </a:lnTo>
                  <a:lnTo>
                    <a:pt x="153" y="266"/>
                  </a:lnTo>
                  <a:lnTo>
                    <a:pt x="153" y="263"/>
                  </a:lnTo>
                  <a:lnTo>
                    <a:pt x="150" y="263"/>
                  </a:lnTo>
                  <a:lnTo>
                    <a:pt x="150" y="260"/>
                  </a:lnTo>
                  <a:lnTo>
                    <a:pt x="147" y="257"/>
                  </a:lnTo>
                  <a:lnTo>
                    <a:pt x="144" y="254"/>
                  </a:lnTo>
                  <a:lnTo>
                    <a:pt x="141" y="251"/>
                  </a:lnTo>
                  <a:lnTo>
                    <a:pt x="138" y="251"/>
                  </a:lnTo>
                  <a:lnTo>
                    <a:pt x="135" y="251"/>
                  </a:lnTo>
                  <a:lnTo>
                    <a:pt x="132" y="248"/>
                  </a:lnTo>
                  <a:lnTo>
                    <a:pt x="132" y="251"/>
                  </a:lnTo>
                  <a:lnTo>
                    <a:pt x="132" y="254"/>
                  </a:lnTo>
                  <a:lnTo>
                    <a:pt x="126" y="257"/>
                  </a:lnTo>
                  <a:lnTo>
                    <a:pt x="117" y="260"/>
                  </a:lnTo>
                  <a:lnTo>
                    <a:pt x="111" y="263"/>
                  </a:lnTo>
                  <a:lnTo>
                    <a:pt x="105" y="266"/>
                  </a:lnTo>
                  <a:lnTo>
                    <a:pt x="99" y="272"/>
                  </a:lnTo>
                  <a:lnTo>
                    <a:pt x="93" y="275"/>
                  </a:lnTo>
                  <a:lnTo>
                    <a:pt x="87" y="278"/>
                  </a:lnTo>
                  <a:lnTo>
                    <a:pt x="81" y="284"/>
                  </a:lnTo>
                  <a:lnTo>
                    <a:pt x="78" y="281"/>
                  </a:lnTo>
                  <a:lnTo>
                    <a:pt x="78" y="278"/>
                  </a:lnTo>
                  <a:lnTo>
                    <a:pt x="75" y="275"/>
                  </a:lnTo>
                  <a:lnTo>
                    <a:pt x="72" y="272"/>
                  </a:lnTo>
                  <a:lnTo>
                    <a:pt x="72" y="269"/>
                  </a:lnTo>
                  <a:lnTo>
                    <a:pt x="69" y="266"/>
                  </a:lnTo>
                  <a:lnTo>
                    <a:pt x="66" y="260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3" y="251"/>
                  </a:lnTo>
                  <a:lnTo>
                    <a:pt x="63" y="245"/>
                  </a:lnTo>
                  <a:lnTo>
                    <a:pt x="63" y="242"/>
                  </a:lnTo>
                  <a:lnTo>
                    <a:pt x="60" y="239"/>
                  </a:lnTo>
                  <a:lnTo>
                    <a:pt x="60" y="236"/>
                  </a:lnTo>
                  <a:lnTo>
                    <a:pt x="60" y="230"/>
                  </a:lnTo>
                  <a:lnTo>
                    <a:pt x="60" y="224"/>
                  </a:lnTo>
                  <a:lnTo>
                    <a:pt x="60" y="218"/>
                  </a:lnTo>
                  <a:lnTo>
                    <a:pt x="60" y="212"/>
                  </a:lnTo>
                  <a:lnTo>
                    <a:pt x="60" y="206"/>
                  </a:lnTo>
                  <a:lnTo>
                    <a:pt x="63" y="200"/>
                  </a:lnTo>
                  <a:lnTo>
                    <a:pt x="63" y="194"/>
                  </a:lnTo>
                  <a:lnTo>
                    <a:pt x="63" y="188"/>
                  </a:lnTo>
                  <a:lnTo>
                    <a:pt x="63" y="185"/>
                  </a:lnTo>
                  <a:lnTo>
                    <a:pt x="63" y="182"/>
                  </a:lnTo>
                  <a:lnTo>
                    <a:pt x="60" y="179"/>
                  </a:lnTo>
                  <a:lnTo>
                    <a:pt x="57" y="173"/>
                  </a:lnTo>
                  <a:lnTo>
                    <a:pt x="54" y="167"/>
                  </a:lnTo>
                  <a:lnTo>
                    <a:pt x="54" y="161"/>
                  </a:lnTo>
                  <a:lnTo>
                    <a:pt x="51" y="158"/>
                  </a:lnTo>
                  <a:lnTo>
                    <a:pt x="48" y="152"/>
                  </a:lnTo>
                  <a:lnTo>
                    <a:pt x="45" y="147"/>
                  </a:lnTo>
                  <a:lnTo>
                    <a:pt x="42" y="141"/>
                  </a:lnTo>
                  <a:lnTo>
                    <a:pt x="42" y="138"/>
                  </a:lnTo>
                  <a:lnTo>
                    <a:pt x="39" y="135"/>
                  </a:lnTo>
                  <a:lnTo>
                    <a:pt x="36" y="132"/>
                  </a:lnTo>
                  <a:lnTo>
                    <a:pt x="36" y="129"/>
                  </a:lnTo>
                  <a:lnTo>
                    <a:pt x="33" y="126"/>
                  </a:lnTo>
                  <a:lnTo>
                    <a:pt x="30" y="123"/>
                  </a:lnTo>
                  <a:lnTo>
                    <a:pt x="27" y="120"/>
                  </a:lnTo>
                  <a:lnTo>
                    <a:pt x="27" y="117"/>
                  </a:lnTo>
                  <a:lnTo>
                    <a:pt x="30" y="114"/>
                  </a:lnTo>
                  <a:lnTo>
                    <a:pt x="33" y="114"/>
                  </a:lnTo>
                  <a:lnTo>
                    <a:pt x="36" y="111"/>
                  </a:lnTo>
                  <a:lnTo>
                    <a:pt x="39" y="111"/>
                  </a:lnTo>
                  <a:lnTo>
                    <a:pt x="39" y="108"/>
                  </a:lnTo>
                  <a:lnTo>
                    <a:pt x="42" y="108"/>
                  </a:lnTo>
                  <a:lnTo>
                    <a:pt x="48" y="114"/>
                  </a:lnTo>
                  <a:lnTo>
                    <a:pt x="51" y="123"/>
                  </a:lnTo>
                  <a:lnTo>
                    <a:pt x="57" y="132"/>
                  </a:lnTo>
                  <a:lnTo>
                    <a:pt x="63" y="138"/>
                  </a:lnTo>
                  <a:lnTo>
                    <a:pt x="69" y="147"/>
                  </a:lnTo>
                  <a:lnTo>
                    <a:pt x="75" y="152"/>
                  </a:lnTo>
                  <a:lnTo>
                    <a:pt x="81" y="158"/>
                  </a:lnTo>
                  <a:lnTo>
                    <a:pt x="87" y="167"/>
                  </a:lnTo>
                  <a:lnTo>
                    <a:pt x="87" y="164"/>
                  </a:lnTo>
                  <a:lnTo>
                    <a:pt x="90" y="164"/>
                  </a:lnTo>
                  <a:lnTo>
                    <a:pt x="87" y="161"/>
                  </a:lnTo>
                  <a:lnTo>
                    <a:pt x="87" y="158"/>
                  </a:lnTo>
                  <a:lnTo>
                    <a:pt x="87" y="155"/>
                  </a:lnTo>
                  <a:lnTo>
                    <a:pt x="81" y="149"/>
                  </a:lnTo>
                  <a:lnTo>
                    <a:pt x="78" y="144"/>
                  </a:lnTo>
                  <a:lnTo>
                    <a:pt x="75" y="138"/>
                  </a:lnTo>
                  <a:lnTo>
                    <a:pt x="69" y="132"/>
                  </a:lnTo>
                  <a:lnTo>
                    <a:pt x="66" y="126"/>
                  </a:lnTo>
                  <a:lnTo>
                    <a:pt x="63" y="120"/>
                  </a:lnTo>
                  <a:lnTo>
                    <a:pt x="57" y="114"/>
                  </a:lnTo>
                  <a:lnTo>
                    <a:pt x="54" y="108"/>
                  </a:lnTo>
                  <a:lnTo>
                    <a:pt x="51" y="108"/>
                  </a:lnTo>
                  <a:lnTo>
                    <a:pt x="51" y="105"/>
                  </a:lnTo>
                  <a:lnTo>
                    <a:pt x="48" y="105"/>
                  </a:lnTo>
                  <a:lnTo>
                    <a:pt x="48" y="102"/>
                  </a:lnTo>
                  <a:lnTo>
                    <a:pt x="48" y="99"/>
                  </a:lnTo>
                  <a:lnTo>
                    <a:pt x="48" y="96"/>
                  </a:lnTo>
                  <a:lnTo>
                    <a:pt x="42" y="96"/>
                  </a:lnTo>
                  <a:lnTo>
                    <a:pt x="39" y="99"/>
                  </a:lnTo>
                  <a:lnTo>
                    <a:pt x="36" y="99"/>
                  </a:lnTo>
                  <a:lnTo>
                    <a:pt x="33" y="102"/>
                  </a:lnTo>
                  <a:lnTo>
                    <a:pt x="27" y="105"/>
                  </a:lnTo>
                  <a:lnTo>
                    <a:pt x="24" y="108"/>
                  </a:lnTo>
                  <a:lnTo>
                    <a:pt x="21" y="111"/>
                  </a:lnTo>
                  <a:lnTo>
                    <a:pt x="18" y="114"/>
                  </a:lnTo>
                  <a:lnTo>
                    <a:pt x="18" y="117"/>
                  </a:lnTo>
                  <a:lnTo>
                    <a:pt x="21" y="117"/>
                  </a:lnTo>
                  <a:lnTo>
                    <a:pt x="18" y="120"/>
                  </a:lnTo>
                  <a:lnTo>
                    <a:pt x="18" y="123"/>
                  </a:lnTo>
                  <a:lnTo>
                    <a:pt x="21" y="126"/>
                  </a:lnTo>
                  <a:lnTo>
                    <a:pt x="24" y="132"/>
                  </a:lnTo>
                  <a:lnTo>
                    <a:pt x="27" y="138"/>
                  </a:lnTo>
                  <a:lnTo>
                    <a:pt x="27" y="141"/>
                  </a:lnTo>
                  <a:lnTo>
                    <a:pt x="30" y="147"/>
                  </a:lnTo>
                  <a:lnTo>
                    <a:pt x="33" y="149"/>
                  </a:lnTo>
                  <a:lnTo>
                    <a:pt x="33" y="155"/>
                  </a:lnTo>
                  <a:lnTo>
                    <a:pt x="36" y="161"/>
                  </a:lnTo>
                  <a:lnTo>
                    <a:pt x="33" y="161"/>
                  </a:lnTo>
                  <a:lnTo>
                    <a:pt x="30" y="161"/>
                  </a:lnTo>
                  <a:lnTo>
                    <a:pt x="30" y="164"/>
                  </a:lnTo>
                  <a:lnTo>
                    <a:pt x="30" y="167"/>
                  </a:lnTo>
                  <a:lnTo>
                    <a:pt x="27" y="170"/>
                  </a:lnTo>
                  <a:lnTo>
                    <a:pt x="27" y="173"/>
                  </a:lnTo>
                  <a:lnTo>
                    <a:pt x="24" y="173"/>
                  </a:lnTo>
                  <a:lnTo>
                    <a:pt x="24" y="176"/>
                  </a:lnTo>
                  <a:lnTo>
                    <a:pt x="21" y="179"/>
                  </a:lnTo>
                  <a:lnTo>
                    <a:pt x="21" y="182"/>
                  </a:lnTo>
                  <a:lnTo>
                    <a:pt x="18" y="188"/>
                  </a:lnTo>
                  <a:lnTo>
                    <a:pt x="15" y="194"/>
                  </a:lnTo>
                  <a:lnTo>
                    <a:pt x="12" y="197"/>
                  </a:lnTo>
                  <a:lnTo>
                    <a:pt x="9" y="203"/>
                  </a:lnTo>
                  <a:lnTo>
                    <a:pt x="9" y="209"/>
                  </a:lnTo>
                  <a:lnTo>
                    <a:pt x="6" y="215"/>
                  </a:lnTo>
                  <a:lnTo>
                    <a:pt x="3" y="221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3" y="236"/>
                  </a:lnTo>
                  <a:lnTo>
                    <a:pt x="6" y="239"/>
                  </a:lnTo>
                  <a:lnTo>
                    <a:pt x="6" y="245"/>
                  </a:lnTo>
                  <a:lnTo>
                    <a:pt x="9" y="248"/>
                  </a:lnTo>
                  <a:lnTo>
                    <a:pt x="9" y="254"/>
                  </a:lnTo>
                  <a:lnTo>
                    <a:pt x="12" y="260"/>
                  </a:lnTo>
                  <a:lnTo>
                    <a:pt x="15" y="263"/>
                  </a:lnTo>
                  <a:lnTo>
                    <a:pt x="15" y="269"/>
                  </a:lnTo>
                  <a:lnTo>
                    <a:pt x="15" y="272"/>
                  </a:lnTo>
                  <a:lnTo>
                    <a:pt x="12" y="278"/>
                  </a:lnTo>
                  <a:lnTo>
                    <a:pt x="12" y="281"/>
                  </a:lnTo>
                  <a:lnTo>
                    <a:pt x="12" y="284"/>
                  </a:lnTo>
                  <a:lnTo>
                    <a:pt x="12" y="290"/>
                  </a:lnTo>
                  <a:lnTo>
                    <a:pt x="12" y="293"/>
                  </a:lnTo>
                  <a:lnTo>
                    <a:pt x="12" y="296"/>
                  </a:lnTo>
                  <a:lnTo>
                    <a:pt x="12" y="302"/>
                  </a:lnTo>
                  <a:lnTo>
                    <a:pt x="12" y="305"/>
                  </a:lnTo>
                  <a:lnTo>
                    <a:pt x="12" y="311"/>
                  </a:lnTo>
                  <a:lnTo>
                    <a:pt x="12" y="314"/>
                  </a:lnTo>
                  <a:lnTo>
                    <a:pt x="15" y="320"/>
                  </a:lnTo>
                  <a:lnTo>
                    <a:pt x="15" y="323"/>
                  </a:lnTo>
                  <a:lnTo>
                    <a:pt x="18" y="329"/>
                  </a:lnTo>
                  <a:lnTo>
                    <a:pt x="18" y="332"/>
                  </a:lnTo>
                  <a:lnTo>
                    <a:pt x="21" y="338"/>
                  </a:lnTo>
                  <a:lnTo>
                    <a:pt x="30" y="347"/>
                  </a:lnTo>
                  <a:lnTo>
                    <a:pt x="39" y="359"/>
                  </a:lnTo>
                  <a:lnTo>
                    <a:pt x="48" y="368"/>
                  </a:lnTo>
                  <a:lnTo>
                    <a:pt x="57" y="377"/>
                  </a:lnTo>
                  <a:lnTo>
                    <a:pt x="69" y="386"/>
                  </a:lnTo>
                  <a:lnTo>
                    <a:pt x="81" y="392"/>
                  </a:lnTo>
                  <a:lnTo>
                    <a:pt x="93" y="398"/>
                  </a:lnTo>
                  <a:lnTo>
                    <a:pt x="105" y="401"/>
                  </a:lnTo>
                  <a:lnTo>
                    <a:pt x="108" y="401"/>
                  </a:lnTo>
                  <a:lnTo>
                    <a:pt x="111" y="401"/>
                  </a:lnTo>
                  <a:lnTo>
                    <a:pt x="111" y="404"/>
                  </a:lnTo>
                  <a:lnTo>
                    <a:pt x="111" y="401"/>
                  </a:lnTo>
                  <a:lnTo>
                    <a:pt x="114" y="401"/>
                  </a:lnTo>
                  <a:lnTo>
                    <a:pt x="111" y="398"/>
                  </a:lnTo>
                  <a:lnTo>
                    <a:pt x="105" y="395"/>
                  </a:lnTo>
                  <a:lnTo>
                    <a:pt x="102" y="395"/>
                  </a:lnTo>
                  <a:lnTo>
                    <a:pt x="99" y="392"/>
                  </a:lnTo>
                  <a:lnTo>
                    <a:pt x="96" y="389"/>
                  </a:lnTo>
                  <a:lnTo>
                    <a:pt x="93" y="389"/>
                  </a:lnTo>
                  <a:lnTo>
                    <a:pt x="90" y="386"/>
                  </a:lnTo>
                  <a:lnTo>
                    <a:pt x="87" y="383"/>
                  </a:lnTo>
                  <a:lnTo>
                    <a:pt x="81" y="380"/>
                  </a:lnTo>
                  <a:lnTo>
                    <a:pt x="78" y="377"/>
                  </a:lnTo>
                  <a:lnTo>
                    <a:pt x="75" y="374"/>
                  </a:lnTo>
                  <a:lnTo>
                    <a:pt x="69" y="371"/>
                  </a:lnTo>
                  <a:lnTo>
                    <a:pt x="66" y="368"/>
                  </a:lnTo>
                  <a:lnTo>
                    <a:pt x="63" y="365"/>
                  </a:lnTo>
                  <a:lnTo>
                    <a:pt x="60" y="359"/>
                  </a:lnTo>
                  <a:lnTo>
                    <a:pt x="57" y="356"/>
                  </a:lnTo>
                  <a:lnTo>
                    <a:pt x="60" y="353"/>
                  </a:lnTo>
                  <a:lnTo>
                    <a:pt x="63" y="353"/>
                  </a:lnTo>
                  <a:lnTo>
                    <a:pt x="66" y="353"/>
                  </a:lnTo>
                  <a:lnTo>
                    <a:pt x="69" y="353"/>
                  </a:lnTo>
                  <a:lnTo>
                    <a:pt x="69" y="350"/>
                  </a:lnTo>
                  <a:lnTo>
                    <a:pt x="72" y="350"/>
                  </a:lnTo>
                  <a:lnTo>
                    <a:pt x="75" y="350"/>
                  </a:lnTo>
                  <a:lnTo>
                    <a:pt x="75" y="347"/>
                  </a:lnTo>
                  <a:lnTo>
                    <a:pt x="78" y="347"/>
                  </a:lnTo>
                  <a:lnTo>
                    <a:pt x="81" y="344"/>
                  </a:lnTo>
                  <a:lnTo>
                    <a:pt x="81" y="341"/>
                  </a:lnTo>
                  <a:lnTo>
                    <a:pt x="84" y="338"/>
                  </a:lnTo>
                  <a:lnTo>
                    <a:pt x="84" y="335"/>
                  </a:lnTo>
                  <a:lnTo>
                    <a:pt x="81" y="332"/>
                  </a:lnTo>
                  <a:lnTo>
                    <a:pt x="81" y="329"/>
                  </a:lnTo>
                  <a:lnTo>
                    <a:pt x="78" y="329"/>
                  </a:lnTo>
                  <a:lnTo>
                    <a:pt x="78" y="332"/>
                  </a:lnTo>
                  <a:lnTo>
                    <a:pt x="75" y="332"/>
                  </a:lnTo>
                  <a:lnTo>
                    <a:pt x="69" y="335"/>
                  </a:lnTo>
                  <a:lnTo>
                    <a:pt x="66" y="338"/>
                  </a:lnTo>
                  <a:lnTo>
                    <a:pt x="63" y="338"/>
                  </a:lnTo>
                  <a:lnTo>
                    <a:pt x="60" y="341"/>
                  </a:lnTo>
                  <a:lnTo>
                    <a:pt x="57" y="341"/>
                  </a:lnTo>
                  <a:lnTo>
                    <a:pt x="54" y="341"/>
                  </a:lnTo>
                  <a:lnTo>
                    <a:pt x="51" y="341"/>
                  </a:lnTo>
                  <a:lnTo>
                    <a:pt x="48" y="341"/>
                  </a:lnTo>
                  <a:lnTo>
                    <a:pt x="45" y="341"/>
                  </a:lnTo>
                  <a:lnTo>
                    <a:pt x="42" y="338"/>
                  </a:lnTo>
                  <a:lnTo>
                    <a:pt x="39" y="335"/>
                  </a:lnTo>
                  <a:lnTo>
                    <a:pt x="36" y="332"/>
                  </a:lnTo>
                  <a:lnTo>
                    <a:pt x="33" y="329"/>
                  </a:lnTo>
                  <a:lnTo>
                    <a:pt x="33" y="326"/>
                  </a:lnTo>
                  <a:lnTo>
                    <a:pt x="33" y="320"/>
                  </a:lnTo>
                  <a:lnTo>
                    <a:pt x="36" y="323"/>
                  </a:lnTo>
                  <a:lnTo>
                    <a:pt x="39" y="326"/>
                  </a:lnTo>
                  <a:lnTo>
                    <a:pt x="45" y="326"/>
                  </a:lnTo>
                  <a:lnTo>
                    <a:pt x="48" y="326"/>
                  </a:lnTo>
                  <a:lnTo>
                    <a:pt x="54" y="329"/>
                  </a:lnTo>
                  <a:lnTo>
                    <a:pt x="57" y="326"/>
                  </a:lnTo>
                  <a:lnTo>
                    <a:pt x="60" y="326"/>
                  </a:lnTo>
                  <a:lnTo>
                    <a:pt x="66" y="326"/>
                  </a:lnTo>
                  <a:lnTo>
                    <a:pt x="69" y="323"/>
                  </a:lnTo>
                  <a:lnTo>
                    <a:pt x="72" y="323"/>
                  </a:lnTo>
                  <a:lnTo>
                    <a:pt x="72" y="320"/>
                  </a:lnTo>
                  <a:lnTo>
                    <a:pt x="75" y="320"/>
                  </a:lnTo>
                  <a:lnTo>
                    <a:pt x="75" y="317"/>
                  </a:lnTo>
                  <a:lnTo>
                    <a:pt x="75" y="314"/>
                  </a:lnTo>
                  <a:lnTo>
                    <a:pt x="78" y="311"/>
                  </a:lnTo>
                  <a:lnTo>
                    <a:pt x="72" y="314"/>
                  </a:lnTo>
                  <a:lnTo>
                    <a:pt x="69" y="314"/>
                  </a:lnTo>
                  <a:lnTo>
                    <a:pt x="66" y="314"/>
                  </a:lnTo>
                  <a:lnTo>
                    <a:pt x="60" y="314"/>
                  </a:lnTo>
                  <a:lnTo>
                    <a:pt x="57" y="317"/>
                  </a:lnTo>
                  <a:lnTo>
                    <a:pt x="54" y="317"/>
                  </a:lnTo>
                  <a:lnTo>
                    <a:pt x="51" y="317"/>
                  </a:lnTo>
                  <a:lnTo>
                    <a:pt x="45" y="314"/>
                  </a:lnTo>
                  <a:lnTo>
                    <a:pt x="42" y="314"/>
                  </a:lnTo>
                  <a:lnTo>
                    <a:pt x="42" y="311"/>
                  </a:lnTo>
                  <a:lnTo>
                    <a:pt x="39" y="308"/>
                  </a:lnTo>
                  <a:lnTo>
                    <a:pt x="36" y="305"/>
                  </a:lnTo>
                  <a:lnTo>
                    <a:pt x="33" y="302"/>
                  </a:lnTo>
                  <a:lnTo>
                    <a:pt x="33" y="296"/>
                  </a:lnTo>
                  <a:lnTo>
                    <a:pt x="30" y="293"/>
                  </a:lnTo>
                  <a:lnTo>
                    <a:pt x="33" y="293"/>
                  </a:lnTo>
                  <a:lnTo>
                    <a:pt x="36" y="293"/>
                  </a:lnTo>
                  <a:lnTo>
                    <a:pt x="39" y="290"/>
                  </a:lnTo>
                  <a:lnTo>
                    <a:pt x="39" y="287"/>
                  </a:lnTo>
                  <a:lnTo>
                    <a:pt x="36" y="287"/>
                  </a:lnTo>
                  <a:lnTo>
                    <a:pt x="36" y="284"/>
                  </a:lnTo>
                  <a:lnTo>
                    <a:pt x="33" y="284"/>
                  </a:lnTo>
                  <a:lnTo>
                    <a:pt x="33" y="281"/>
                  </a:lnTo>
                  <a:lnTo>
                    <a:pt x="30" y="275"/>
                  </a:lnTo>
                  <a:lnTo>
                    <a:pt x="27" y="269"/>
                  </a:lnTo>
                  <a:lnTo>
                    <a:pt x="24" y="263"/>
                  </a:lnTo>
                  <a:lnTo>
                    <a:pt x="24" y="257"/>
                  </a:lnTo>
                  <a:lnTo>
                    <a:pt x="21" y="251"/>
                  </a:lnTo>
                  <a:lnTo>
                    <a:pt x="18" y="245"/>
                  </a:lnTo>
                  <a:lnTo>
                    <a:pt x="15" y="239"/>
                  </a:lnTo>
                  <a:lnTo>
                    <a:pt x="9" y="233"/>
                  </a:lnTo>
                  <a:lnTo>
                    <a:pt x="15" y="230"/>
                  </a:lnTo>
                  <a:lnTo>
                    <a:pt x="15" y="224"/>
                  </a:lnTo>
                  <a:lnTo>
                    <a:pt x="18" y="218"/>
                  </a:lnTo>
                  <a:lnTo>
                    <a:pt x="21" y="212"/>
                  </a:lnTo>
                  <a:lnTo>
                    <a:pt x="24" y="206"/>
                  </a:lnTo>
                  <a:lnTo>
                    <a:pt x="27" y="200"/>
                  </a:lnTo>
                  <a:lnTo>
                    <a:pt x="27" y="194"/>
                  </a:lnTo>
                  <a:lnTo>
                    <a:pt x="30" y="188"/>
                  </a:lnTo>
                  <a:lnTo>
                    <a:pt x="30" y="185"/>
                  </a:lnTo>
                  <a:lnTo>
                    <a:pt x="30" y="182"/>
                  </a:lnTo>
                  <a:lnTo>
                    <a:pt x="33" y="179"/>
                  </a:lnTo>
                  <a:lnTo>
                    <a:pt x="33" y="176"/>
                  </a:lnTo>
                  <a:lnTo>
                    <a:pt x="36" y="173"/>
                  </a:lnTo>
                  <a:lnTo>
                    <a:pt x="36" y="176"/>
                  </a:lnTo>
                  <a:lnTo>
                    <a:pt x="39" y="176"/>
                  </a:lnTo>
                  <a:lnTo>
                    <a:pt x="39" y="179"/>
                  </a:lnTo>
                  <a:lnTo>
                    <a:pt x="42" y="182"/>
                  </a:lnTo>
                  <a:lnTo>
                    <a:pt x="42" y="185"/>
                  </a:lnTo>
                  <a:lnTo>
                    <a:pt x="45" y="188"/>
                  </a:lnTo>
                  <a:lnTo>
                    <a:pt x="45" y="191"/>
                  </a:lnTo>
                  <a:lnTo>
                    <a:pt x="48" y="194"/>
                  </a:lnTo>
                  <a:lnTo>
                    <a:pt x="45" y="203"/>
                  </a:lnTo>
                  <a:lnTo>
                    <a:pt x="45" y="212"/>
                  </a:lnTo>
                  <a:lnTo>
                    <a:pt x="45" y="221"/>
                  </a:lnTo>
                  <a:lnTo>
                    <a:pt x="48" y="230"/>
                  </a:lnTo>
                  <a:lnTo>
                    <a:pt x="48" y="239"/>
                  </a:lnTo>
                  <a:lnTo>
                    <a:pt x="51" y="251"/>
                  </a:lnTo>
                  <a:lnTo>
                    <a:pt x="54" y="260"/>
                  </a:lnTo>
                  <a:lnTo>
                    <a:pt x="54" y="269"/>
                  </a:lnTo>
                  <a:lnTo>
                    <a:pt x="57" y="269"/>
                  </a:lnTo>
                  <a:lnTo>
                    <a:pt x="60" y="272"/>
                  </a:lnTo>
                  <a:lnTo>
                    <a:pt x="63" y="275"/>
                  </a:lnTo>
                  <a:lnTo>
                    <a:pt x="63" y="278"/>
                  </a:lnTo>
                  <a:lnTo>
                    <a:pt x="66" y="281"/>
                  </a:lnTo>
                  <a:lnTo>
                    <a:pt x="66" y="284"/>
                  </a:lnTo>
                  <a:lnTo>
                    <a:pt x="66" y="287"/>
                  </a:lnTo>
                  <a:lnTo>
                    <a:pt x="66" y="290"/>
                  </a:lnTo>
                  <a:lnTo>
                    <a:pt x="63" y="290"/>
                  </a:lnTo>
                  <a:lnTo>
                    <a:pt x="63" y="293"/>
                  </a:lnTo>
                  <a:lnTo>
                    <a:pt x="60" y="293"/>
                  </a:lnTo>
                  <a:lnTo>
                    <a:pt x="57" y="293"/>
                  </a:lnTo>
                  <a:lnTo>
                    <a:pt x="54" y="293"/>
                  </a:lnTo>
                  <a:lnTo>
                    <a:pt x="51" y="293"/>
                  </a:lnTo>
                  <a:lnTo>
                    <a:pt x="51" y="296"/>
                  </a:lnTo>
                  <a:lnTo>
                    <a:pt x="48" y="296"/>
                  </a:lnTo>
                  <a:lnTo>
                    <a:pt x="48" y="293"/>
                  </a:lnTo>
                  <a:lnTo>
                    <a:pt x="45" y="293"/>
                  </a:lnTo>
                  <a:lnTo>
                    <a:pt x="42" y="293"/>
                  </a:lnTo>
                  <a:lnTo>
                    <a:pt x="42" y="290"/>
                  </a:lnTo>
                  <a:lnTo>
                    <a:pt x="42" y="293"/>
                  </a:lnTo>
                  <a:lnTo>
                    <a:pt x="39" y="293"/>
                  </a:lnTo>
                  <a:lnTo>
                    <a:pt x="42" y="296"/>
                  </a:lnTo>
                  <a:lnTo>
                    <a:pt x="42" y="299"/>
                  </a:lnTo>
                  <a:lnTo>
                    <a:pt x="45" y="299"/>
                  </a:lnTo>
                  <a:lnTo>
                    <a:pt x="48" y="302"/>
                  </a:lnTo>
                  <a:lnTo>
                    <a:pt x="51" y="302"/>
                  </a:lnTo>
                  <a:lnTo>
                    <a:pt x="54" y="305"/>
                  </a:lnTo>
                  <a:lnTo>
                    <a:pt x="60" y="305"/>
                  </a:lnTo>
                  <a:lnTo>
                    <a:pt x="63" y="305"/>
                  </a:lnTo>
                  <a:lnTo>
                    <a:pt x="66" y="305"/>
                  </a:lnTo>
                  <a:lnTo>
                    <a:pt x="69" y="302"/>
                  </a:lnTo>
                  <a:lnTo>
                    <a:pt x="72" y="302"/>
                  </a:lnTo>
                  <a:lnTo>
                    <a:pt x="72" y="299"/>
                  </a:lnTo>
                  <a:lnTo>
                    <a:pt x="81" y="311"/>
                  </a:lnTo>
                  <a:lnTo>
                    <a:pt x="87" y="323"/>
                  </a:lnTo>
                  <a:lnTo>
                    <a:pt x="93" y="335"/>
                  </a:lnTo>
                  <a:lnTo>
                    <a:pt x="99" y="347"/>
                  </a:lnTo>
                  <a:lnTo>
                    <a:pt x="105" y="359"/>
                  </a:lnTo>
                  <a:lnTo>
                    <a:pt x="114" y="368"/>
                  </a:lnTo>
                  <a:lnTo>
                    <a:pt x="120" y="380"/>
                  </a:lnTo>
                  <a:lnTo>
                    <a:pt x="129" y="392"/>
                  </a:lnTo>
                  <a:lnTo>
                    <a:pt x="129" y="395"/>
                  </a:lnTo>
                  <a:lnTo>
                    <a:pt x="132" y="398"/>
                  </a:lnTo>
                  <a:lnTo>
                    <a:pt x="132" y="401"/>
                  </a:lnTo>
                  <a:lnTo>
                    <a:pt x="135" y="404"/>
                  </a:lnTo>
                  <a:lnTo>
                    <a:pt x="135" y="407"/>
                  </a:lnTo>
                  <a:lnTo>
                    <a:pt x="135" y="410"/>
                  </a:lnTo>
                  <a:lnTo>
                    <a:pt x="138" y="413"/>
                  </a:lnTo>
                  <a:lnTo>
                    <a:pt x="141" y="416"/>
                  </a:lnTo>
                  <a:lnTo>
                    <a:pt x="141" y="419"/>
                  </a:lnTo>
                  <a:lnTo>
                    <a:pt x="144" y="419"/>
                  </a:lnTo>
                  <a:lnTo>
                    <a:pt x="144" y="422"/>
                  </a:lnTo>
                  <a:lnTo>
                    <a:pt x="144" y="425"/>
                  </a:lnTo>
                  <a:lnTo>
                    <a:pt x="147" y="425"/>
                  </a:lnTo>
                  <a:lnTo>
                    <a:pt x="144" y="425"/>
                  </a:lnTo>
                  <a:lnTo>
                    <a:pt x="141" y="425"/>
                  </a:lnTo>
                  <a:lnTo>
                    <a:pt x="138" y="425"/>
                  </a:lnTo>
                  <a:lnTo>
                    <a:pt x="135" y="425"/>
                  </a:lnTo>
                  <a:lnTo>
                    <a:pt x="132" y="425"/>
                  </a:lnTo>
                  <a:lnTo>
                    <a:pt x="129" y="425"/>
                  </a:lnTo>
                  <a:lnTo>
                    <a:pt x="126" y="425"/>
                  </a:lnTo>
                  <a:lnTo>
                    <a:pt x="123" y="425"/>
                  </a:lnTo>
                  <a:lnTo>
                    <a:pt x="120" y="425"/>
                  </a:lnTo>
                  <a:lnTo>
                    <a:pt x="117" y="425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1"/>
                  </a:lnTo>
                  <a:lnTo>
                    <a:pt x="111" y="437"/>
                  </a:lnTo>
                  <a:lnTo>
                    <a:pt x="114" y="440"/>
                  </a:lnTo>
                  <a:lnTo>
                    <a:pt x="114" y="443"/>
                  </a:lnTo>
                  <a:lnTo>
                    <a:pt x="117" y="449"/>
                  </a:lnTo>
                  <a:lnTo>
                    <a:pt x="120" y="452"/>
                  </a:lnTo>
                  <a:lnTo>
                    <a:pt x="126" y="455"/>
                  </a:lnTo>
                  <a:lnTo>
                    <a:pt x="129" y="455"/>
                  </a:lnTo>
                  <a:lnTo>
                    <a:pt x="132" y="458"/>
                  </a:lnTo>
                  <a:lnTo>
                    <a:pt x="135" y="461"/>
                  </a:lnTo>
                  <a:lnTo>
                    <a:pt x="138" y="461"/>
                  </a:lnTo>
                  <a:lnTo>
                    <a:pt x="141" y="461"/>
                  </a:lnTo>
                  <a:lnTo>
                    <a:pt x="144" y="461"/>
                  </a:lnTo>
                  <a:lnTo>
                    <a:pt x="147" y="461"/>
                  </a:lnTo>
                  <a:lnTo>
                    <a:pt x="150" y="461"/>
                  </a:lnTo>
                  <a:lnTo>
                    <a:pt x="156" y="464"/>
                  </a:lnTo>
                  <a:lnTo>
                    <a:pt x="165" y="467"/>
                  </a:lnTo>
                  <a:lnTo>
                    <a:pt x="171" y="470"/>
                  </a:lnTo>
                  <a:lnTo>
                    <a:pt x="177" y="473"/>
                  </a:lnTo>
                  <a:lnTo>
                    <a:pt x="186" y="473"/>
                  </a:lnTo>
                  <a:lnTo>
                    <a:pt x="192" y="476"/>
                  </a:lnTo>
                  <a:lnTo>
                    <a:pt x="198" y="479"/>
                  </a:lnTo>
                  <a:lnTo>
                    <a:pt x="207" y="482"/>
                  </a:lnTo>
                  <a:lnTo>
                    <a:pt x="210" y="482"/>
                  </a:lnTo>
                  <a:lnTo>
                    <a:pt x="212" y="482"/>
                  </a:lnTo>
                  <a:lnTo>
                    <a:pt x="215" y="482"/>
                  </a:lnTo>
                  <a:lnTo>
                    <a:pt x="218" y="482"/>
                  </a:lnTo>
                  <a:lnTo>
                    <a:pt x="218" y="479"/>
                  </a:lnTo>
                  <a:lnTo>
                    <a:pt x="221" y="479"/>
                  </a:lnTo>
                  <a:lnTo>
                    <a:pt x="221" y="476"/>
                  </a:lnTo>
                  <a:lnTo>
                    <a:pt x="221" y="473"/>
                  </a:lnTo>
                  <a:lnTo>
                    <a:pt x="218" y="473"/>
                  </a:lnTo>
                  <a:lnTo>
                    <a:pt x="215" y="473"/>
                  </a:lnTo>
                  <a:lnTo>
                    <a:pt x="212" y="473"/>
                  </a:lnTo>
                  <a:lnTo>
                    <a:pt x="210" y="470"/>
                  </a:lnTo>
                  <a:lnTo>
                    <a:pt x="201" y="467"/>
                  </a:lnTo>
                  <a:lnTo>
                    <a:pt x="192" y="464"/>
                  </a:lnTo>
                  <a:lnTo>
                    <a:pt x="183" y="461"/>
                  </a:lnTo>
                  <a:lnTo>
                    <a:pt x="174" y="458"/>
                  </a:lnTo>
                  <a:lnTo>
                    <a:pt x="165" y="455"/>
                  </a:lnTo>
                  <a:lnTo>
                    <a:pt x="156" y="452"/>
                  </a:lnTo>
                  <a:lnTo>
                    <a:pt x="147" y="452"/>
                  </a:lnTo>
                  <a:lnTo>
                    <a:pt x="138" y="449"/>
                  </a:lnTo>
                  <a:lnTo>
                    <a:pt x="135" y="449"/>
                  </a:lnTo>
                  <a:lnTo>
                    <a:pt x="132" y="449"/>
                  </a:lnTo>
                  <a:lnTo>
                    <a:pt x="129" y="446"/>
                  </a:lnTo>
                  <a:lnTo>
                    <a:pt x="126" y="443"/>
                  </a:lnTo>
                  <a:lnTo>
                    <a:pt x="126" y="440"/>
                  </a:lnTo>
                  <a:lnTo>
                    <a:pt x="123" y="437"/>
                  </a:lnTo>
                  <a:lnTo>
                    <a:pt x="129" y="437"/>
                  </a:lnTo>
                  <a:lnTo>
                    <a:pt x="132" y="437"/>
                  </a:lnTo>
                  <a:lnTo>
                    <a:pt x="135" y="437"/>
                  </a:lnTo>
                  <a:lnTo>
                    <a:pt x="138" y="437"/>
                  </a:lnTo>
                  <a:lnTo>
                    <a:pt x="141" y="437"/>
                  </a:lnTo>
                  <a:lnTo>
                    <a:pt x="147" y="437"/>
                  </a:lnTo>
                  <a:lnTo>
                    <a:pt x="150" y="437"/>
                  </a:lnTo>
                  <a:lnTo>
                    <a:pt x="153" y="437"/>
                  </a:lnTo>
                  <a:lnTo>
                    <a:pt x="156" y="437"/>
                  </a:lnTo>
                  <a:lnTo>
                    <a:pt x="159" y="437"/>
                  </a:lnTo>
                  <a:lnTo>
                    <a:pt x="162" y="440"/>
                  </a:lnTo>
                  <a:lnTo>
                    <a:pt x="165" y="443"/>
                  </a:lnTo>
                  <a:lnTo>
                    <a:pt x="171" y="443"/>
                  </a:lnTo>
                  <a:lnTo>
                    <a:pt x="174" y="446"/>
                  </a:lnTo>
                  <a:lnTo>
                    <a:pt x="177" y="446"/>
                  </a:lnTo>
                  <a:lnTo>
                    <a:pt x="183" y="449"/>
                  </a:lnTo>
                  <a:lnTo>
                    <a:pt x="186" y="449"/>
                  </a:lnTo>
                  <a:lnTo>
                    <a:pt x="192" y="449"/>
                  </a:lnTo>
                  <a:lnTo>
                    <a:pt x="195" y="449"/>
                  </a:lnTo>
                  <a:lnTo>
                    <a:pt x="198" y="449"/>
                  </a:lnTo>
                  <a:lnTo>
                    <a:pt x="201" y="449"/>
                  </a:lnTo>
                  <a:lnTo>
                    <a:pt x="204" y="449"/>
                  </a:lnTo>
                  <a:lnTo>
                    <a:pt x="207" y="449"/>
                  </a:lnTo>
                  <a:lnTo>
                    <a:pt x="210" y="449"/>
                  </a:lnTo>
                  <a:lnTo>
                    <a:pt x="212" y="449"/>
                  </a:lnTo>
                  <a:lnTo>
                    <a:pt x="215" y="449"/>
                  </a:lnTo>
                  <a:lnTo>
                    <a:pt x="218" y="449"/>
                  </a:lnTo>
                  <a:lnTo>
                    <a:pt x="221" y="449"/>
                  </a:lnTo>
                  <a:lnTo>
                    <a:pt x="224" y="449"/>
                  </a:lnTo>
                  <a:lnTo>
                    <a:pt x="227" y="449"/>
                  </a:lnTo>
                  <a:lnTo>
                    <a:pt x="230" y="449"/>
                  </a:lnTo>
                  <a:lnTo>
                    <a:pt x="233" y="449"/>
                  </a:lnTo>
                  <a:lnTo>
                    <a:pt x="236" y="449"/>
                  </a:lnTo>
                  <a:lnTo>
                    <a:pt x="236" y="446"/>
                  </a:lnTo>
                  <a:lnTo>
                    <a:pt x="236" y="443"/>
                  </a:lnTo>
                  <a:lnTo>
                    <a:pt x="236" y="440"/>
                  </a:lnTo>
                  <a:lnTo>
                    <a:pt x="233" y="440"/>
                  </a:lnTo>
                  <a:lnTo>
                    <a:pt x="230" y="440"/>
                  </a:lnTo>
                  <a:lnTo>
                    <a:pt x="224" y="437"/>
                  </a:lnTo>
                  <a:lnTo>
                    <a:pt x="218" y="437"/>
                  </a:lnTo>
                  <a:lnTo>
                    <a:pt x="215" y="437"/>
                  </a:lnTo>
                  <a:lnTo>
                    <a:pt x="210" y="437"/>
                  </a:lnTo>
                  <a:lnTo>
                    <a:pt x="204" y="434"/>
                  </a:lnTo>
                  <a:lnTo>
                    <a:pt x="198" y="434"/>
                  </a:lnTo>
                  <a:lnTo>
                    <a:pt x="195" y="434"/>
                  </a:lnTo>
                  <a:lnTo>
                    <a:pt x="192" y="434"/>
                  </a:lnTo>
                  <a:lnTo>
                    <a:pt x="189" y="434"/>
                  </a:lnTo>
                  <a:lnTo>
                    <a:pt x="186" y="434"/>
                  </a:lnTo>
                  <a:lnTo>
                    <a:pt x="183" y="434"/>
                  </a:lnTo>
                  <a:lnTo>
                    <a:pt x="180" y="434"/>
                  </a:lnTo>
                  <a:lnTo>
                    <a:pt x="177" y="437"/>
                  </a:lnTo>
                  <a:lnTo>
                    <a:pt x="174" y="437"/>
                  </a:lnTo>
                  <a:lnTo>
                    <a:pt x="174" y="434"/>
                  </a:lnTo>
                  <a:lnTo>
                    <a:pt x="171" y="434"/>
                  </a:lnTo>
                  <a:lnTo>
                    <a:pt x="168" y="431"/>
                  </a:lnTo>
                  <a:lnTo>
                    <a:pt x="168" y="428"/>
                  </a:lnTo>
                  <a:lnTo>
                    <a:pt x="168" y="425"/>
                  </a:lnTo>
                  <a:lnTo>
                    <a:pt x="168" y="422"/>
                  </a:lnTo>
                  <a:lnTo>
                    <a:pt x="171" y="419"/>
                  </a:lnTo>
                  <a:lnTo>
                    <a:pt x="174" y="419"/>
                  </a:lnTo>
                  <a:lnTo>
                    <a:pt x="177" y="419"/>
                  </a:lnTo>
                  <a:lnTo>
                    <a:pt x="180" y="419"/>
                  </a:lnTo>
                  <a:lnTo>
                    <a:pt x="183" y="416"/>
                  </a:lnTo>
                  <a:lnTo>
                    <a:pt x="186" y="416"/>
                  </a:lnTo>
                  <a:lnTo>
                    <a:pt x="192" y="416"/>
                  </a:lnTo>
                  <a:lnTo>
                    <a:pt x="195" y="416"/>
                  </a:lnTo>
                  <a:lnTo>
                    <a:pt x="198" y="419"/>
                  </a:lnTo>
                  <a:lnTo>
                    <a:pt x="204" y="419"/>
                  </a:lnTo>
                  <a:lnTo>
                    <a:pt x="210" y="422"/>
                  </a:lnTo>
                  <a:lnTo>
                    <a:pt x="212" y="422"/>
                  </a:lnTo>
                  <a:lnTo>
                    <a:pt x="218" y="422"/>
                  </a:lnTo>
                  <a:lnTo>
                    <a:pt x="224" y="425"/>
                  </a:lnTo>
                  <a:lnTo>
                    <a:pt x="227" y="425"/>
                  </a:lnTo>
                  <a:lnTo>
                    <a:pt x="233" y="425"/>
                  </a:lnTo>
                  <a:lnTo>
                    <a:pt x="236" y="425"/>
                  </a:lnTo>
                  <a:lnTo>
                    <a:pt x="239" y="422"/>
                  </a:lnTo>
                  <a:lnTo>
                    <a:pt x="239" y="419"/>
                  </a:lnTo>
                  <a:lnTo>
                    <a:pt x="242" y="416"/>
                  </a:lnTo>
                  <a:lnTo>
                    <a:pt x="248" y="416"/>
                  </a:lnTo>
                  <a:lnTo>
                    <a:pt x="251" y="413"/>
                  </a:lnTo>
                  <a:lnTo>
                    <a:pt x="257" y="413"/>
                  </a:lnTo>
                  <a:lnTo>
                    <a:pt x="260" y="410"/>
                  </a:lnTo>
                  <a:lnTo>
                    <a:pt x="266" y="410"/>
                  </a:lnTo>
                  <a:lnTo>
                    <a:pt x="269" y="407"/>
                  </a:lnTo>
                  <a:lnTo>
                    <a:pt x="272" y="407"/>
                  </a:lnTo>
                  <a:lnTo>
                    <a:pt x="275" y="407"/>
                  </a:lnTo>
                  <a:lnTo>
                    <a:pt x="278" y="404"/>
                  </a:lnTo>
                  <a:lnTo>
                    <a:pt x="278" y="407"/>
                  </a:lnTo>
                  <a:lnTo>
                    <a:pt x="281" y="407"/>
                  </a:lnTo>
                  <a:lnTo>
                    <a:pt x="284" y="407"/>
                  </a:lnTo>
                  <a:lnTo>
                    <a:pt x="287" y="407"/>
                  </a:lnTo>
                  <a:lnTo>
                    <a:pt x="290" y="410"/>
                  </a:lnTo>
                  <a:lnTo>
                    <a:pt x="293" y="410"/>
                  </a:lnTo>
                  <a:lnTo>
                    <a:pt x="299" y="410"/>
                  </a:lnTo>
                  <a:lnTo>
                    <a:pt x="302" y="410"/>
                  </a:lnTo>
                  <a:lnTo>
                    <a:pt x="305" y="410"/>
                  </a:lnTo>
                  <a:lnTo>
                    <a:pt x="308" y="407"/>
                  </a:lnTo>
                  <a:lnTo>
                    <a:pt x="311" y="407"/>
                  </a:lnTo>
                  <a:lnTo>
                    <a:pt x="314" y="404"/>
                  </a:lnTo>
                  <a:lnTo>
                    <a:pt x="314" y="407"/>
                  </a:lnTo>
                  <a:lnTo>
                    <a:pt x="317" y="410"/>
                  </a:lnTo>
                  <a:lnTo>
                    <a:pt x="317" y="413"/>
                  </a:lnTo>
                  <a:lnTo>
                    <a:pt x="317" y="416"/>
                  </a:lnTo>
                  <a:lnTo>
                    <a:pt x="320" y="419"/>
                  </a:lnTo>
                  <a:lnTo>
                    <a:pt x="320" y="425"/>
                  </a:lnTo>
                  <a:lnTo>
                    <a:pt x="320" y="428"/>
                  </a:lnTo>
                  <a:lnTo>
                    <a:pt x="323" y="431"/>
                  </a:lnTo>
                  <a:lnTo>
                    <a:pt x="320" y="431"/>
                  </a:lnTo>
                  <a:lnTo>
                    <a:pt x="317" y="434"/>
                  </a:lnTo>
                  <a:lnTo>
                    <a:pt x="314" y="434"/>
                  </a:lnTo>
                  <a:lnTo>
                    <a:pt x="311" y="434"/>
                  </a:lnTo>
                  <a:lnTo>
                    <a:pt x="308" y="437"/>
                  </a:lnTo>
                  <a:lnTo>
                    <a:pt x="305" y="437"/>
                  </a:lnTo>
                  <a:lnTo>
                    <a:pt x="299" y="440"/>
                  </a:lnTo>
                  <a:lnTo>
                    <a:pt x="296" y="440"/>
                  </a:lnTo>
                  <a:lnTo>
                    <a:pt x="290" y="443"/>
                  </a:lnTo>
                  <a:lnTo>
                    <a:pt x="284" y="446"/>
                  </a:lnTo>
                  <a:lnTo>
                    <a:pt x="281" y="449"/>
                  </a:lnTo>
                  <a:lnTo>
                    <a:pt x="275" y="449"/>
                  </a:lnTo>
                  <a:lnTo>
                    <a:pt x="272" y="452"/>
                  </a:lnTo>
                  <a:lnTo>
                    <a:pt x="266" y="455"/>
                  </a:lnTo>
                  <a:lnTo>
                    <a:pt x="263" y="458"/>
                  </a:lnTo>
                  <a:lnTo>
                    <a:pt x="257" y="461"/>
                  </a:lnTo>
                  <a:lnTo>
                    <a:pt x="251" y="464"/>
                  </a:lnTo>
                  <a:lnTo>
                    <a:pt x="245" y="467"/>
                  </a:lnTo>
                  <a:lnTo>
                    <a:pt x="242" y="470"/>
                  </a:lnTo>
                  <a:lnTo>
                    <a:pt x="236" y="473"/>
                  </a:lnTo>
                  <a:lnTo>
                    <a:pt x="230" y="476"/>
                  </a:lnTo>
                  <a:lnTo>
                    <a:pt x="224" y="479"/>
                  </a:lnTo>
                  <a:lnTo>
                    <a:pt x="224" y="482"/>
                  </a:lnTo>
                  <a:lnTo>
                    <a:pt x="227" y="482"/>
                  </a:lnTo>
                  <a:lnTo>
                    <a:pt x="230" y="485"/>
                  </a:lnTo>
                  <a:lnTo>
                    <a:pt x="227" y="491"/>
                  </a:lnTo>
                  <a:lnTo>
                    <a:pt x="227" y="496"/>
                  </a:lnTo>
                  <a:lnTo>
                    <a:pt x="227" y="502"/>
                  </a:lnTo>
                  <a:lnTo>
                    <a:pt x="224" y="508"/>
                  </a:lnTo>
                  <a:lnTo>
                    <a:pt x="224" y="514"/>
                  </a:lnTo>
                  <a:lnTo>
                    <a:pt x="224" y="517"/>
                  </a:lnTo>
                  <a:lnTo>
                    <a:pt x="224" y="523"/>
                  </a:lnTo>
                  <a:lnTo>
                    <a:pt x="221" y="529"/>
                  </a:lnTo>
                  <a:lnTo>
                    <a:pt x="218" y="547"/>
                  </a:lnTo>
                  <a:lnTo>
                    <a:pt x="218" y="565"/>
                  </a:lnTo>
                  <a:lnTo>
                    <a:pt x="215" y="583"/>
                  </a:lnTo>
                  <a:lnTo>
                    <a:pt x="215" y="598"/>
                  </a:lnTo>
                  <a:lnTo>
                    <a:pt x="215" y="616"/>
                  </a:lnTo>
                  <a:lnTo>
                    <a:pt x="212" y="634"/>
                  </a:lnTo>
                  <a:lnTo>
                    <a:pt x="212" y="652"/>
                  </a:lnTo>
                  <a:lnTo>
                    <a:pt x="210" y="667"/>
                  </a:lnTo>
                  <a:lnTo>
                    <a:pt x="210" y="670"/>
                  </a:lnTo>
                  <a:lnTo>
                    <a:pt x="210" y="673"/>
                  </a:lnTo>
                  <a:lnTo>
                    <a:pt x="210" y="676"/>
                  </a:lnTo>
                  <a:lnTo>
                    <a:pt x="210" y="679"/>
                  </a:lnTo>
                  <a:lnTo>
                    <a:pt x="210" y="682"/>
                  </a:lnTo>
                  <a:lnTo>
                    <a:pt x="210" y="685"/>
                  </a:lnTo>
                  <a:lnTo>
                    <a:pt x="210" y="688"/>
                  </a:lnTo>
                  <a:lnTo>
                    <a:pt x="210" y="691"/>
                  </a:lnTo>
                  <a:lnTo>
                    <a:pt x="210" y="697"/>
                  </a:lnTo>
                  <a:lnTo>
                    <a:pt x="210" y="700"/>
                  </a:lnTo>
                  <a:lnTo>
                    <a:pt x="207" y="703"/>
                  </a:lnTo>
                  <a:lnTo>
                    <a:pt x="207" y="706"/>
                  </a:lnTo>
                  <a:lnTo>
                    <a:pt x="207" y="712"/>
                  </a:lnTo>
                  <a:lnTo>
                    <a:pt x="207" y="715"/>
                  </a:lnTo>
                  <a:lnTo>
                    <a:pt x="207" y="718"/>
                  </a:lnTo>
                  <a:lnTo>
                    <a:pt x="207" y="721"/>
                  </a:lnTo>
                  <a:lnTo>
                    <a:pt x="207" y="724"/>
                  </a:lnTo>
                  <a:lnTo>
                    <a:pt x="207" y="727"/>
                  </a:lnTo>
                  <a:lnTo>
                    <a:pt x="207" y="730"/>
                  </a:lnTo>
                  <a:lnTo>
                    <a:pt x="207" y="733"/>
                  </a:lnTo>
                  <a:lnTo>
                    <a:pt x="207" y="736"/>
                  </a:lnTo>
                  <a:lnTo>
                    <a:pt x="207" y="739"/>
                  </a:lnTo>
                  <a:lnTo>
                    <a:pt x="210" y="739"/>
                  </a:lnTo>
                  <a:lnTo>
                    <a:pt x="210" y="742"/>
                  </a:lnTo>
                  <a:lnTo>
                    <a:pt x="210" y="745"/>
                  </a:lnTo>
                  <a:lnTo>
                    <a:pt x="210" y="748"/>
                  </a:lnTo>
                  <a:lnTo>
                    <a:pt x="210" y="745"/>
                  </a:lnTo>
                  <a:lnTo>
                    <a:pt x="210" y="742"/>
                  </a:lnTo>
                  <a:lnTo>
                    <a:pt x="210" y="739"/>
                  </a:lnTo>
                  <a:lnTo>
                    <a:pt x="210" y="736"/>
                  </a:lnTo>
                  <a:lnTo>
                    <a:pt x="210" y="733"/>
                  </a:lnTo>
                  <a:lnTo>
                    <a:pt x="210" y="730"/>
                  </a:lnTo>
                  <a:lnTo>
                    <a:pt x="212" y="727"/>
                  </a:lnTo>
                  <a:lnTo>
                    <a:pt x="212" y="724"/>
                  </a:lnTo>
                  <a:lnTo>
                    <a:pt x="212" y="727"/>
                  </a:lnTo>
                  <a:lnTo>
                    <a:pt x="215" y="727"/>
                  </a:lnTo>
                  <a:lnTo>
                    <a:pt x="215" y="724"/>
                  </a:lnTo>
                  <a:lnTo>
                    <a:pt x="215" y="721"/>
                  </a:lnTo>
                  <a:lnTo>
                    <a:pt x="215" y="718"/>
                  </a:lnTo>
                  <a:lnTo>
                    <a:pt x="215" y="715"/>
                  </a:lnTo>
                  <a:lnTo>
                    <a:pt x="215" y="712"/>
                  </a:lnTo>
                  <a:lnTo>
                    <a:pt x="215" y="709"/>
                  </a:lnTo>
                  <a:lnTo>
                    <a:pt x="215" y="706"/>
                  </a:lnTo>
                  <a:lnTo>
                    <a:pt x="218" y="703"/>
                  </a:lnTo>
                  <a:lnTo>
                    <a:pt x="218" y="700"/>
                  </a:lnTo>
                  <a:lnTo>
                    <a:pt x="218" y="697"/>
                  </a:lnTo>
                  <a:lnTo>
                    <a:pt x="221" y="673"/>
                  </a:lnTo>
                  <a:lnTo>
                    <a:pt x="227" y="646"/>
                  </a:lnTo>
                  <a:lnTo>
                    <a:pt x="230" y="622"/>
                  </a:lnTo>
                  <a:lnTo>
                    <a:pt x="233" y="595"/>
                  </a:lnTo>
                  <a:lnTo>
                    <a:pt x="236" y="571"/>
                  </a:lnTo>
                  <a:lnTo>
                    <a:pt x="239" y="547"/>
                  </a:lnTo>
                  <a:lnTo>
                    <a:pt x="239" y="520"/>
                  </a:lnTo>
                  <a:lnTo>
                    <a:pt x="242" y="496"/>
                  </a:lnTo>
                  <a:lnTo>
                    <a:pt x="242" y="494"/>
                  </a:lnTo>
                  <a:lnTo>
                    <a:pt x="242" y="491"/>
                  </a:lnTo>
                  <a:lnTo>
                    <a:pt x="242" y="488"/>
                  </a:lnTo>
                  <a:lnTo>
                    <a:pt x="242" y="485"/>
                  </a:lnTo>
                  <a:lnTo>
                    <a:pt x="239" y="482"/>
                  </a:lnTo>
                  <a:lnTo>
                    <a:pt x="242" y="482"/>
                  </a:lnTo>
                  <a:lnTo>
                    <a:pt x="245" y="479"/>
                  </a:lnTo>
                  <a:lnTo>
                    <a:pt x="248" y="476"/>
                  </a:lnTo>
                  <a:lnTo>
                    <a:pt x="251" y="476"/>
                  </a:lnTo>
                  <a:lnTo>
                    <a:pt x="254" y="476"/>
                  </a:lnTo>
                  <a:lnTo>
                    <a:pt x="254" y="473"/>
                  </a:lnTo>
                  <a:lnTo>
                    <a:pt x="257" y="473"/>
                  </a:lnTo>
                  <a:lnTo>
                    <a:pt x="260" y="473"/>
                  </a:lnTo>
                  <a:lnTo>
                    <a:pt x="263" y="470"/>
                  </a:lnTo>
                  <a:lnTo>
                    <a:pt x="266" y="467"/>
                  </a:lnTo>
                  <a:lnTo>
                    <a:pt x="269" y="467"/>
                  </a:lnTo>
                  <a:lnTo>
                    <a:pt x="272" y="467"/>
                  </a:lnTo>
                  <a:lnTo>
                    <a:pt x="275" y="464"/>
                  </a:lnTo>
                  <a:lnTo>
                    <a:pt x="281" y="464"/>
                  </a:lnTo>
                  <a:lnTo>
                    <a:pt x="284" y="461"/>
                  </a:lnTo>
                  <a:lnTo>
                    <a:pt x="290" y="458"/>
                  </a:lnTo>
                  <a:lnTo>
                    <a:pt x="293" y="458"/>
                  </a:lnTo>
                  <a:lnTo>
                    <a:pt x="296" y="455"/>
                  </a:lnTo>
                  <a:lnTo>
                    <a:pt x="302" y="452"/>
                  </a:lnTo>
                  <a:lnTo>
                    <a:pt x="305" y="449"/>
                  </a:lnTo>
                  <a:lnTo>
                    <a:pt x="308" y="446"/>
                  </a:lnTo>
                  <a:lnTo>
                    <a:pt x="311" y="446"/>
                  </a:lnTo>
                  <a:lnTo>
                    <a:pt x="314" y="443"/>
                  </a:lnTo>
                  <a:lnTo>
                    <a:pt x="317" y="443"/>
                  </a:lnTo>
                  <a:lnTo>
                    <a:pt x="317" y="440"/>
                  </a:lnTo>
                  <a:lnTo>
                    <a:pt x="320" y="440"/>
                  </a:lnTo>
                  <a:lnTo>
                    <a:pt x="320" y="437"/>
                  </a:lnTo>
                  <a:lnTo>
                    <a:pt x="323" y="437"/>
                  </a:lnTo>
                  <a:lnTo>
                    <a:pt x="323" y="434"/>
                  </a:lnTo>
                  <a:lnTo>
                    <a:pt x="326" y="437"/>
                  </a:lnTo>
                  <a:lnTo>
                    <a:pt x="326" y="440"/>
                  </a:lnTo>
                  <a:lnTo>
                    <a:pt x="329" y="440"/>
                  </a:lnTo>
                  <a:lnTo>
                    <a:pt x="329" y="443"/>
                  </a:lnTo>
                  <a:lnTo>
                    <a:pt x="332" y="446"/>
                  </a:lnTo>
                  <a:lnTo>
                    <a:pt x="332" y="449"/>
                  </a:lnTo>
                  <a:lnTo>
                    <a:pt x="335" y="449"/>
                  </a:lnTo>
                  <a:lnTo>
                    <a:pt x="338" y="449"/>
                  </a:lnTo>
                  <a:lnTo>
                    <a:pt x="341" y="452"/>
                  </a:lnTo>
                  <a:lnTo>
                    <a:pt x="344" y="452"/>
                  </a:lnTo>
                  <a:lnTo>
                    <a:pt x="347" y="455"/>
                  </a:lnTo>
                  <a:lnTo>
                    <a:pt x="347" y="458"/>
                  </a:lnTo>
                  <a:lnTo>
                    <a:pt x="350" y="461"/>
                  </a:lnTo>
                  <a:lnTo>
                    <a:pt x="350" y="464"/>
                  </a:lnTo>
                  <a:lnTo>
                    <a:pt x="350" y="467"/>
                  </a:lnTo>
                  <a:lnTo>
                    <a:pt x="353" y="470"/>
                  </a:lnTo>
                  <a:lnTo>
                    <a:pt x="356" y="473"/>
                  </a:lnTo>
                  <a:lnTo>
                    <a:pt x="356" y="476"/>
                  </a:lnTo>
                  <a:lnTo>
                    <a:pt x="359" y="476"/>
                  </a:lnTo>
                  <a:lnTo>
                    <a:pt x="362" y="479"/>
                  </a:lnTo>
                  <a:lnTo>
                    <a:pt x="365" y="479"/>
                  </a:lnTo>
                  <a:lnTo>
                    <a:pt x="368" y="482"/>
                  </a:lnTo>
                  <a:lnTo>
                    <a:pt x="371" y="482"/>
                  </a:lnTo>
                  <a:lnTo>
                    <a:pt x="374" y="482"/>
                  </a:lnTo>
                  <a:lnTo>
                    <a:pt x="377" y="482"/>
                  </a:lnTo>
                  <a:lnTo>
                    <a:pt x="380" y="482"/>
                  </a:lnTo>
                  <a:lnTo>
                    <a:pt x="380" y="485"/>
                  </a:lnTo>
                  <a:lnTo>
                    <a:pt x="380" y="488"/>
                  </a:lnTo>
                  <a:lnTo>
                    <a:pt x="380" y="491"/>
                  </a:lnTo>
                  <a:lnTo>
                    <a:pt x="380" y="488"/>
                  </a:lnTo>
                  <a:lnTo>
                    <a:pt x="383" y="488"/>
                  </a:lnTo>
                  <a:lnTo>
                    <a:pt x="383" y="485"/>
                  </a:lnTo>
                  <a:lnTo>
                    <a:pt x="383" y="482"/>
                  </a:lnTo>
                  <a:lnTo>
                    <a:pt x="386" y="482"/>
                  </a:lnTo>
                  <a:lnTo>
                    <a:pt x="389" y="479"/>
                  </a:lnTo>
                  <a:lnTo>
                    <a:pt x="392" y="479"/>
                  </a:lnTo>
                  <a:lnTo>
                    <a:pt x="395" y="479"/>
                  </a:lnTo>
                  <a:lnTo>
                    <a:pt x="398" y="479"/>
                  </a:lnTo>
                  <a:lnTo>
                    <a:pt x="401" y="479"/>
                  </a:lnTo>
                  <a:lnTo>
                    <a:pt x="404" y="479"/>
                  </a:lnTo>
                  <a:lnTo>
                    <a:pt x="407" y="479"/>
                  </a:lnTo>
                  <a:lnTo>
                    <a:pt x="410" y="479"/>
                  </a:lnTo>
                  <a:lnTo>
                    <a:pt x="410" y="476"/>
                  </a:lnTo>
                  <a:lnTo>
                    <a:pt x="413" y="476"/>
                  </a:lnTo>
                  <a:lnTo>
                    <a:pt x="416" y="476"/>
                  </a:lnTo>
                  <a:lnTo>
                    <a:pt x="422" y="470"/>
                  </a:lnTo>
                  <a:lnTo>
                    <a:pt x="431" y="467"/>
                  </a:lnTo>
                  <a:lnTo>
                    <a:pt x="436" y="464"/>
                  </a:lnTo>
                  <a:lnTo>
                    <a:pt x="445" y="458"/>
                  </a:lnTo>
                  <a:lnTo>
                    <a:pt x="451" y="455"/>
                  </a:lnTo>
                  <a:lnTo>
                    <a:pt x="460" y="452"/>
                  </a:lnTo>
                  <a:lnTo>
                    <a:pt x="466" y="449"/>
                  </a:lnTo>
                  <a:lnTo>
                    <a:pt x="475" y="443"/>
                  </a:lnTo>
                  <a:lnTo>
                    <a:pt x="478" y="440"/>
                  </a:lnTo>
                  <a:lnTo>
                    <a:pt x="484" y="437"/>
                  </a:lnTo>
                  <a:lnTo>
                    <a:pt x="490" y="434"/>
                  </a:lnTo>
                  <a:lnTo>
                    <a:pt x="496" y="431"/>
                  </a:lnTo>
                  <a:lnTo>
                    <a:pt x="499" y="431"/>
                  </a:lnTo>
                  <a:lnTo>
                    <a:pt x="505" y="428"/>
                  </a:lnTo>
                  <a:lnTo>
                    <a:pt x="511" y="425"/>
                  </a:lnTo>
                  <a:lnTo>
                    <a:pt x="517" y="425"/>
                  </a:lnTo>
                  <a:lnTo>
                    <a:pt x="520" y="425"/>
                  </a:lnTo>
                  <a:lnTo>
                    <a:pt x="520" y="428"/>
                  </a:lnTo>
                  <a:lnTo>
                    <a:pt x="517" y="428"/>
                  </a:lnTo>
                  <a:lnTo>
                    <a:pt x="517" y="431"/>
                  </a:lnTo>
                  <a:lnTo>
                    <a:pt x="517" y="428"/>
                  </a:lnTo>
                  <a:lnTo>
                    <a:pt x="514" y="428"/>
                  </a:lnTo>
                  <a:lnTo>
                    <a:pt x="511" y="428"/>
                  </a:lnTo>
                  <a:lnTo>
                    <a:pt x="511" y="431"/>
                  </a:lnTo>
                  <a:lnTo>
                    <a:pt x="508" y="431"/>
                  </a:lnTo>
                  <a:lnTo>
                    <a:pt x="508" y="434"/>
                  </a:lnTo>
                  <a:lnTo>
                    <a:pt x="508" y="437"/>
                  </a:lnTo>
                  <a:lnTo>
                    <a:pt x="505" y="437"/>
                  </a:lnTo>
                  <a:lnTo>
                    <a:pt x="505" y="440"/>
                  </a:lnTo>
                  <a:lnTo>
                    <a:pt x="505" y="443"/>
                  </a:lnTo>
                  <a:lnTo>
                    <a:pt x="502" y="461"/>
                  </a:lnTo>
                  <a:lnTo>
                    <a:pt x="499" y="479"/>
                  </a:lnTo>
                  <a:lnTo>
                    <a:pt x="496" y="494"/>
                  </a:lnTo>
                  <a:lnTo>
                    <a:pt x="493" y="511"/>
                  </a:lnTo>
                  <a:lnTo>
                    <a:pt x="490" y="526"/>
                  </a:lnTo>
                  <a:lnTo>
                    <a:pt x="487" y="544"/>
                  </a:lnTo>
                  <a:lnTo>
                    <a:pt x="484" y="562"/>
                  </a:lnTo>
                  <a:lnTo>
                    <a:pt x="481" y="577"/>
                  </a:lnTo>
                  <a:lnTo>
                    <a:pt x="481" y="580"/>
                  </a:lnTo>
                  <a:lnTo>
                    <a:pt x="484" y="580"/>
                  </a:lnTo>
                  <a:lnTo>
                    <a:pt x="487" y="580"/>
                  </a:lnTo>
                  <a:lnTo>
                    <a:pt x="490" y="580"/>
                  </a:lnTo>
                  <a:lnTo>
                    <a:pt x="490" y="583"/>
                  </a:lnTo>
                  <a:lnTo>
                    <a:pt x="487" y="586"/>
                  </a:lnTo>
                  <a:lnTo>
                    <a:pt x="484" y="586"/>
                  </a:lnTo>
                  <a:lnTo>
                    <a:pt x="481" y="586"/>
                  </a:lnTo>
                  <a:lnTo>
                    <a:pt x="481" y="589"/>
                  </a:lnTo>
                  <a:lnTo>
                    <a:pt x="481" y="592"/>
                  </a:lnTo>
                  <a:lnTo>
                    <a:pt x="484" y="592"/>
                  </a:lnTo>
                  <a:lnTo>
                    <a:pt x="487" y="592"/>
                  </a:lnTo>
                  <a:lnTo>
                    <a:pt x="487" y="595"/>
                  </a:lnTo>
                  <a:lnTo>
                    <a:pt x="490" y="595"/>
                  </a:lnTo>
                  <a:lnTo>
                    <a:pt x="493" y="595"/>
                  </a:lnTo>
                  <a:lnTo>
                    <a:pt x="496" y="595"/>
                  </a:lnTo>
                  <a:lnTo>
                    <a:pt x="499" y="595"/>
                  </a:lnTo>
                  <a:lnTo>
                    <a:pt x="502" y="595"/>
                  </a:lnTo>
                  <a:lnTo>
                    <a:pt x="505" y="592"/>
                  </a:lnTo>
                  <a:lnTo>
                    <a:pt x="508" y="592"/>
                  </a:lnTo>
                  <a:lnTo>
                    <a:pt x="511" y="589"/>
                  </a:lnTo>
                  <a:lnTo>
                    <a:pt x="514" y="589"/>
                  </a:lnTo>
                  <a:lnTo>
                    <a:pt x="514" y="586"/>
                  </a:lnTo>
                  <a:lnTo>
                    <a:pt x="517" y="586"/>
                  </a:lnTo>
                  <a:lnTo>
                    <a:pt x="517" y="589"/>
                  </a:lnTo>
                  <a:lnTo>
                    <a:pt x="520" y="592"/>
                  </a:lnTo>
                  <a:lnTo>
                    <a:pt x="520" y="595"/>
                  </a:lnTo>
                  <a:lnTo>
                    <a:pt x="520" y="598"/>
                  </a:lnTo>
                  <a:lnTo>
                    <a:pt x="520" y="601"/>
                  </a:lnTo>
                  <a:lnTo>
                    <a:pt x="520" y="604"/>
                  </a:lnTo>
                  <a:lnTo>
                    <a:pt x="517" y="604"/>
                  </a:lnTo>
                  <a:lnTo>
                    <a:pt x="517" y="607"/>
                  </a:lnTo>
                  <a:lnTo>
                    <a:pt x="514" y="607"/>
                  </a:lnTo>
                  <a:lnTo>
                    <a:pt x="511" y="607"/>
                  </a:lnTo>
                  <a:lnTo>
                    <a:pt x="511" y="610"/>
                  </a:lnTo>
                  <a:lnTo>
                    <a:pt x="514" y="613"/>
                  </a:lnTo>
                  <a:lnTo>
                    <a:pt x="517" y="613"/>
                  </a:lnTo>
                  <a:lnTo>
                    <a:pt x="520" y="613"/>
                  </a:lnTo>
                  <a:lnTo>
                    <a:pt x="526" y="613"/>
                  </a:lnTo>
                  <a:lnTo>
                    <a:pt x="529" y="613"/>
                  </a:lnTo>
                  <a:lnTo>
                    <a:pt x="532" y="613"/>
                  </a:lnTo>
                  <a:lnTo>
                    <a:pt x="538" y="613"/>
                  </a:lnTo>
                  <a:lnTo>
                    <a:pt x="541" y="613"/>
                  </a:lnTo>
                  <a:lnTo>
                    <a:pt x="544" y="610"/>
                  </a:lnTo>
                  <a:lnTo>
                    <a:pt x="550" y="610"/>
                  </a:lnTo>
                  <a:lnTo>
                    <a:pt x="556" y="607"/>
                  </a:lnTo>
                  <a:lnTo>
                    <a:pt x="565" y="607"/>
                  </a:lnTo>
                  <a:lnTo>
                    <a:pt x="574" y="607"/>
                  </a:lnTo>
                  <a:lnTo>
                    <a:pt x="580" y="604"/>
                  </a:lnTo>
                  <a:lnTo>
                    <a:pt x="589" y="604"/>
                  </a:lnTo>
                  <a:lnTo>
                    <a:pt x="598" y="604"/>
                  </a:lnTo>
                  <a:lnTo>
                    <a:pt x="607" y="601"/>
                  </a:lnTo>
                  <a:lnTo>
                    <a:pt x="613" y="601"/>
                  </a:lnTo>
                  <a:lnTo>
                    <a:pt x="616" y="598"/>
                  </a:lnTo>
                  <a:lnTo>
                    <a:pt x="619" y="598"/>
                  </a:lnTo>
                  <a:lnTo>
                    <a:pt x="622" y="598"/>
                  </a:lnTo>
                  <a:lnTo>
                    <a:pt x="625" y="595"/>
                  </a:lnTo>
                  <a:lnTo>
                    <a:pt x="628" y="595"/>
                  </a:lnTo>
                  <a:lnTo>
                    <a:pt x="628" y="592"/>
                  </a:lnTo>
                  <a:lnTo>
                    <a:pt x="631" y="592"/>
                  </a:lnTo>
                  <a:lnTo>
                    <a:pt x="631" y="589"/>
                  </a:lnTo>
                  <a:lnTo>
                    <a:pt x="634" y="589"/>
                  </a:lnTo>
                  <a:lnTo>
                    <a:pt x="634" y="586"/>
                  </a:lnTo>
                  <a:lnTo>
                    <a:pt x="637" y="586"/>
                  </a:lnTo>
                  <a:lnTo>
                    <a:pt x="637" y="583"/>
                  </a:lnTo>
                  <a:lnTo>
                    <a:pt x="637" y="586"/>
                  </a:lnTo>
                  <a:lnTo>
                    <a:pt x="640" y="586"/>
                  </a:lnTo>
                  <a:lnTo>
                    <a:pt x="643" y="586"/>
                  </a:lnTo>
                  <a:lnTo>
                    <a:pt x="643" y="583"/>
                  </a:lnTo>
                  <a:lnTo>
                    <a:pt x="646" y="580"/>
                  </a:lnTo>
                  <a:lnTo>
                    <a:pt x="646" y="577"/>
                  </a:lnTo>
                  <a:lnTo>
                    <a:pt x="646" y="574"/>
                  </a:lnTo>
                  <a:lnTo>
                    <a:pt x="646" y="571"/>
                  </a:lnTo>
                  <a:lnTo>
                    <a:pt x="646" y="568"/>
                  </a:lnTo>
                  <a:lnTo>
                    <a:pt x="646" y="565"/>
                  </a:lnTo>
                  <a:lnTo>
                    <a:pt x="649" y="562"/>
                  </a:lnTo>
                  <a:lnTo>
                    <a:pt x="649" y="559"/>
                  </a:lnTo>
                  <a:lnTo>
                    <a:pt x="649" y="556"/>
                  </a:lnTo>
                  <a:lnTo>
                    <a:pt x="649" y="553"/>
                  </a:lnTo>
                  <a:lnTo>
                    <a:pt x="649" y="550"/>
                  </a:lnTo>
                  <a:lnTo>
                    <a:pt x="649" y="544"/>
                  </a:lnTo>
                  <a:lnTo>
                    <a:pt x="649" y="541"/>
                  </a:lnTo>
                  <a:lnTo>
                    <a:pt x="649" y="538"/>
                  </a:lnTo>
                  <a:lnTo>
                    <a:pt x="649" y="532"/>
                  </a:lnTo>
                  <a:lnTo>
                    <a:pt x="649" y="529"/>
                  </a:lnTo>
                  <a:lnTo>
                    <a:pt x="649" y="526"/>
                  </a:lnTo>
                  <a:lnTo>
                    <a:pt x="649" y="520"/>
                  </a:lnTo>
                  <a:lnTo>
                    <a:pt x="649" y="517"/>
                  </a:lnTo>
                  <a:lnTo>
                    <a:pt x="649" y="505"/>
                  </a:lnTo>
                  <a:lnTo>
                    <a:pt x="646" y="494"/>
                  </a:lnTo>
                  <a:lnTo>
                    <a:pt x="646" y="482"/>
                  </a:lnTo>
                  <a:lnTo>
                    <a:pt x="646" y="473"/>
                  </a:lnTo>
                  <a:lnTo>
                    <a:pt x="646" y="461"/>
                  </a:lnTo>
                  <a:lnTo>
                    <a:pt x="643" y="449"/>
                  </a:lnTo>
                  <a:lnTo>
                    <a:pt x="640" y="437"/>
                  </a:lnTo>
                  <a:lnTo>
                    <a:pt x="637" y="428"/>
                  </a:lnTo>
                  <a:lnTo>
                    <a:pt x="637" y="425"/>
                  </a:lnTo>
                  <a:lnTo>
                    <a:pt x="637" y="422"/>
                  </a:lnTo>
                  <a:lnTo>
                    <a:pt x="637" y="419"/>
                  </a:lnTo>
                  <a:lnTo>
                    <a:pt x="640" y="419"/>
                  </a:lnTo>
                  <a:lnTo>
                    <a:pt x="640" y="416"/>
                  </a:lnTo>
                  <a:lnTo>
                    <a:pt x="640" y="413"/>
                  </a:lnTo>
                  <a:lnTo>
                    <a:pt x="637" y="413"/>
                  </a:lnTo>
                  <a:lnTo>
                    <a:pt x="637" y="410"/>
                  </a:lnTo>
                  <a:lnTo>
                    <a:pt x="637" y="407"/>
                  </a:lnTo>
                  <a:lnTo>
                    <a:pt x="637" y="404"/>
                  </a:lnTo>
                  <a:lnTo>
                    <a:pt x="637" y="401"/>
                  </a:lnTo>
                  <a:lnTo>
                    <a:pt x="640" y="401"/>
                  </a:lnTo>
                  <a:lnTo>
                    <a:pt x="640" y="395"/>
                  </a:lnTo>
                  <a:lnTo>
                    <a:pt x="640" y="389"/>
                  </a:lnTo>
                  <a:lnTo>
                    <a:pt x="640" y="383"/>
                  </a:lnTo>
                  <a:lnTo>
                    <a:pt x="640" y="377"/>
                  </a:lnTo>
                  <a:lnTo>
                    <a:pt x="640" y="371"/>
                  </a:lnTo>
                  <a:lnTo>
                    <a:pt x="637" y="365"/>
                  </a:lnTo>
                  <a:lnTo>
                    <a:pt x="637" y="359"/>
                  </a:lnTo>
                  <a:lnTo>
                    <a:pt x="634" y="353"/>
                  </a:lnTo>
                  <a:lnTo>
                    <a:pt x="634" y="350"/>
                  </a:lnTo>
                  <a:lnTo>
                    <a:pt x="634" y="347"/>
                  </a:lnTo>
                  <a:lnTo>
                    <a:pt x="631" y="347"/>
                  </a:lnTo>
                  <a:lnTo>
                    <a:pt x="631" y="344"/>
                  </a:lnTo>
                  <a:lnTo>
                    <a:pt x="631" y="341"/>
                  </a:lnTo>
                  <a:lnTo>
                    <a:pt x="634" y="338"/>
                  </a:lnTo>
                  <a:lnTo>
                    <a:pt x="634" y="335"/>
                  </a:lnTo>
                  <a:lnTo>
                    <a:pt x="634" y="332"/>
                  </a:lnTo>
                  <a:lnTo>
                    <a:pt x="637" y="329"/>
                  </a:lnTo>
                  <a:lnTo>
                    <a:pt x="640" y="326"/>
                  </a:lnTo>
                  <a:lnTo>
                    <a:pt x="643" y="326"/>
                  </a:lnTo>
                  <a:lnTo>
                    <a:pt x="643" y="323"/>
                  </a:lnTo>
                  <a:lnTo>
                    <a:pt x="646" y="323"/>
                  </a:lnTo>
                  <a:lnTo>
                    <a:pt x="649" y="323"/>
                  </a:lnTo>
                  <a:lnTo>
                    <a:pt x="649" y="320"/>
                  </a:lnTo>
                  <a:lnTo>
                    <a:pt x="652" y="317"/>
                  </a:lnTo>
                  <a:lnTo>
                    <a:pt x="652" y="314"/>
                  </a:lnTo>
                  <a:lnTo>
                    <a:pt x="655" y="311"/>
                  </a:lnTo>
                  <a:lnTo>
                    <a:pt x="655" y="308"/>
                  </a:lnTo>
                  <a:lnTo>
                    <a:pt x="655" y="305"/>
                  </a:lnTo>
                  <a:lnTo>
                    <a:pt x="655" y="302"/>
                  </a:lnTo>
                  <a:lnTo>
                    <a:pt x="655" y="299"/>
                  </a:lnTo>
                  <a:lnTo>
                    <a:pt x="655" y="296"/>
                  </a:lnTo>
                  <a:lnTo>
                    <a:pt x="655" y="284"/>
                  </a:lnTo>
                  <a:lnTo>
                    <a:pt x="655" y="275"/>
                  </a:lnTo>
                  <a:lnTo>
                    <a:pt x="655" y="263"/>
                  </a:lnTo>
                  <a:lnTo>
                    <a:pt x="652" y="254"/>
                  </a:lnTo>
                  <a:lnTo>
                    <a:pt x="652" y="242"/>
                  </a:lnTo>
                  <a:lnTo>
                    <a:pt x="652" y="233"/>
                  </a:lnTo>
                  <a:lnTo>
                    <a:pt x="649" y="221"/>
                  </a:lnTo>
                  <a:lnTo>
                    <a:pt x="649" y="212"/>
                  </a:lnTo>
                  <a:close/>
                  <a:moveTo>
                    <a:pt x="123" y="362"/>
                  </a:moveTo>
                  <a:lnTo>
                    <a:pt x="123" y="362"/>
                  </a:lnTo>
                  <a:lnTo>
                    <a:pt x="120" y="359"/>
                  </a:lnTo>
                  <a:lnTo>
                    <a:pt x="120" y="356"/>
                  </a:lnTo>
                  <a:lnTo>
                    <a:pt x="117" y="356"/>
                  </a:lnTo>
                  <a:lnTo>
                    <a:pt x="117" y="353"/>
                  </a:lnTo>
                  <a:lnTo>
                    <a:pt x="117" y="350"/>
                  </a:lnTo>
                  <a:lnTo>
                    <a:pt x="117" y="347"/>
                  </a:lnTo>
                  <a:lnTo>
                    <a:pt x="114" y="347"/>
                  </a:lnTo>
                  <a:lnTo>
                    <a:pt x="114" y="344"/>
                  </a:lnTo>
                  <a:lnTo>
                    <a:pt x="114" y="341"/>
                  </a:lnTo>
                  <a:lnTo>
                    <a:pt x="111" y="341"/>
                  </a:lnTo>
                  <a:lnTo>
                    <a:pt x="111" y="338"/>
                  </a:lnTo>
                  <a:lnTo>
                    <a:pt x="108" y="335"/>
                  </a:lnTo>
                  <a:lnTo>
                    <a:pt x="108" y="332"/>
                  </a:lnTo>
                  <a:lnTo>
                    <a:pt x="105" y="326"/>
                  </a:lnTo>
                  <a:lnTo>
                    <a:pt x="102" y="320"/>
                  </a:lnTo>
                  <a:lnTo>
                    <a:pt x="99" y="317"/>
                  </a:lnTo>
                  <a:lnTo>
                    <a:pt x="96" y="311"/>
                  </a:lnTo>
                  <a:lnTo>
                    <a:pt x="93" y="305"/>
                  </a:lnTo>
                  <a:lnTo>
                    <a:pt x="90" y="302"/>
                  </a:lnTo>
                  <a:lnTo>
                    <a:pt x="90" y="296"/>
                  </a:lnTo>
                  <a:lnTo>
                    <a:pt x="87" y="290"/>
                  </a:lnTo>
                  <a:lnTo>
                    <a:pt x="90" y="290"/>
                  </a:lnTo>
                  <a:lnTo>
                    <a:pt x="90" y="287"/>
                  </a:lnTo>
                  <a:lnTo>
                    <a:pt x="93" y="287"/>
                  </a:lnTo>
                  <a:lnTo>
                    <a:pt x="96" y="287"/>
                  </a:lnTo>
                  <a:lnTo>
                    <a:pt x="99" y="287"/>
                  </a:lnTo>
                  <a:lnTo>
                    <a:pt x="99" y="284"/>
                  </a:lnTo>
                  <a:lnTo>
                    <a:pt x="102" y="284"/>
                  </a:lnTo>
                  <a:lnTo>
                    <a:pt x="105" y="281"/>
                  </a:lnTo>
                  <a:lnTo>
                    <a:pt x="108" y="281"/>
                  </a:lnTo>
                  <a:lnTo>
                    <a:pt x="111" y="278"/>
                  </a:lnTo>
                  <a:lnTo>
                    <a:pt x="114" y="278"/>
                  </a:lnTo>
                  <a:lnTo>
                    <a:pt x="117" y="275"/>
                  </a:lnTo>
                  <a:lnTo>
                    <a:pt x="120" y="275"/>
                  </a:lnTo>
                  <a:lnTo>
                    <a:pt x="123" y="272"/>
                  </a:lnTo>
                  <a:lnTo>
                    <a:pt x="126" y="272"/>
                  </a:lnTo>
                  <a:lnTo>
                    <a:pt x="129" y="269"/>
                  </a:lnTo>
                  <a:lnTo>
                    <a:pt x="132" y="266"/>
                  </a:lnTo>
                  <a:lnTo>
                    <a:pt x="135" y="263"/>
                  </a:lnTo>
                  <a:lnTo>
                    <a:pt x="138" y="269"/>
                  </a:lnTo>
                  <a:lnTo>
                    <a:pt x="144" y="275"/>
                  </a:lnTo>
                  <a:lnTo>
                    <a:pt x="147" y="284"/>
                  </a:lnTo>
                  <a:lnTo>
                    <a:pt x="150" y="290"/>
                  </a:lnTo>
                  <a:lnTo>
                    <a:pt x="153" y="296"/>
                  </a:lnTo>
                  <a:lnTo>
                    <a:pt x="156" y="302"/>
                  </a:lnTo>
                  <a:lnTo>
                    <a:pt x="162" y="308"/>
                  </a:lnTo>
                  <a:lnTo>
                    <a:pt x="165" y="317"/>
                  </a:lnTo>
                  <a:lnTo>
                    <a:pt x="168" y="317"/>
                  </a:lnTo>
                  <a:lnTo>
                    <a:pt x="171" y="320"/>
                  </a:lnTo>
                  <a:lnTo>
                    <a:pt x="171" y="323"/>
                  </a:lnTo>
                  <a:lnTo>
                    <a:pt x="174" y="326"/>
                  </a:lnTo>
                  <a:lnTo>
                    <a:pt x="177" y="326"/>
                  </a:lnTo>
                  <a:lnTo>
                    <a:pt x="180" y="329"/>
                  </a:lnTo>
                  <a:lnTo>
                    <a:pt x="180" y="332"/>
                  </a:lnTo>
                  <a:lnTo>
                    <a:pt x="183" y="332"/>
                  </a:lnTo>
                  <a:lnTo>
                    <a:pt x="180" y="335"/>
                  </a:lnTo>
                  <a:lnTo>
                    <a:pt x="174" y="338"/>
                  </a:lnTo>
                  <a:lnTo>
                    <a:pt x="171" y="341"/>
                  </a:lnTo>
                  <a:lnTo>
                    <a:pt x="165" y="344"/>
                  </a:lnTo>
                  <a:lnTo>
                    <a:pt x="162" y="347"/>
                  </a:lnTo>
                  <a:lnTo>
                    <a:pt x="156" y="350"/>
                  </a:lnTo>
                  <a:lnTo>
                    <a:pt x="153" y="350"/>
                  </a:lnTo>
                  <a:lnTo>
                    <a:pt x="147" y="353"/>
                  </a:lnTo>
                  <a:lnTo>
                    <a:pt x="147" y="356"/>
                  </a:lnTo>
                  <a:lnTo>
                    <a:pt x="144" y="359"/>
                  </a:lnTo>
                  <a:lnTo>
                    <a:pt x="141" y="359"/>
                  </a:lnTo>
                  <a:lnTo>
                    <a:pt x="138" y="362"/>
                  </a:lnTo>
                  <a:lnTo>
                    <a:pt x="135" y="365"/>
                  </a:lnTo>
                  <a:lnTo>
                    <a:pt x="132" y="368"/>
                  </a:lnTo>
                  <a:lnTo>
                    <a:pt x="129" y="368"/>
                  </a:lnTo>
                  <a:lnTo>
                    <a:pt x="126" y="368"/>
                  </a:lnTo>
                  <a:lnTo>
                    <a:pt x="126" y="365"/>
                  </a:lnTo>
                  <a:lnTo>
                    <a:pt x="123" y="365"/>
                  </a:lnTo>
                  <a:lnTo>
                    <a:pt x="123" y="362"/>
                  </a:lnTo>
                  <a:close/>
                  <a:moveTo>
                    <a:pt x="493" y="580"/>
                  </a:moveTo>
                  <a:lnTo>
                    <a:pt x="496" y="574"/>
                  </a:lnTo>
                  <a:lnTo>
                    <a:pt x="499" y="568"/>
                  </a:lnTo>
                  <a:lnTo>
                    <a:pt x="502" y="559"/>
                  </a:lnTo>
                  <a:lnTo>
                    <a:pt x="502" y="553"/>
                  </a:lnTo>
                  <a:lnTo>
                    <a:pt x="505" y="547"/>
                  </a:lnTo>
                  <a:lnTo>
                    <a:pt x="505" y="538"/>
                  </a:lnTo>
                  <a:lnTo>
                    <a:pt x="508" y="532"/>
                  </a:lnTo>
                  <a:lnTo>
                    <a:pt x="508" y="523"/>
                  </a:lnTo>
                  <a:lnTo>
                    <a:pt x="508" y="520"/>
                  </a:lnTo>
                  <a:lnTo>
                    <a:pt x="511" y="514"/>
                  </a:lnTo>
                  <a:lnTo>
                    <a:pt x="511" y="511"/>
                  </a:lnTo>
                  <a:lnTo>
                    <a:pt x="511" y="505"/>
                  </a:lnTo>
                  <a:lnTo>
                    <a:pt x="511" y="502"/>
                  </a:lnTo>
                  <a:lnTo>
                    <a:pt x="511" y="496"/>
                  </a:lnTo>
                  <a:lnTo>
                    <a:pt x="514" y="494"/>
                  </a:lnTo>
                  <a:lnTo>
                    <a:pt x="514" y="491"/>
                  </a:lnTo>
                  <a:lnTo>
                    <a:pt x="514" y="494"/>
                  </a:lnTo>
                  <a:lnTo>
                    <a:pt x="514" y="499"/>
                  </a:lnTo>
                  <a:lnTo>
                    <a:pt x="514" y="505"/>
                  </a:lnTo>
                  <a:lnTo>
                    <a:pt x="514" y="508"/>
                  </a:lnTo>
                  <a:lnTo>
                    <a:pt x="514" y="514"/>
                  </a:lnTo>
                  <a:lnTo>
                    <a:pt x="514" y="520"/>
                  </a:lnTo>
                  <a:lnTo>
                    <a:pt x="514" y="526"/>
                  </a:lnTo>
                  <a:lnTo>
                    <a:pt x="514" y="529"/>
                  </a:lnTo>
                  <a:lnTo>
                    <a:pt x="514" y="535"/>
                  </a:lnTo>
                  <a:lnTo>
                    <a:pt x="514" y="541"/>
                  </a:lnTo>
                  <a:lnTo>
                    <a:pt x="514" y="544"/>
                  </a:lnTo>
                  <a:lnTo>
                    <a:pt x="514" y="550"/>
                  </a:lnTo>
                  <a:lnTo>
                    <a:pt x="514" y="556"/>
                  </a:lnTo>
                  <a:lnTo>
                    <a:pt x="514" y="559"/>
                  </a:lnTo>
                  <a:lnTo>
                    <a:pt x="514" y="565"/>
                  </a:lnTo>
                  <a:lnTo>
                    <a:pt x="514" y="571"/>
                  </a:lnTo>
                  <a:lnTo>
                    <a:pt x="511" y="574"/>
                  </a:lnTo>
                  <a:lnTo>
                    <a:pt x="508" y="574"/>
                  </a:lnTo>
                  <a:lnTo>
                    <a:pt x="505" y="574"/>
                  </a:lnTo>
                  <a:lnTo>
                    <a:pt x="502" y="577"/>
                  </a:lnTo>
                  <a:lnTo>
                    <a:pt x="499" y="577"/>
                  </a:lnTo>
                  <a:lnTo>
                    <a:pt x="496" y="580"/>
                  </a:lnTo>
                  <a:lnTo>
                    <a:pt x="493" y="580"/>
                  </a:lnTo>
                  <a:close/>
                  <a:moveTo>
                    <a:pt x="344" y="443"/>
                  </a:moveTo>
                  <a:lnTo>
                    <a:pt x="344" y="443"/>
                  </a:lnTo>
                  <a:lnTo>
                    <a:pt x="341" y="443"/>
                  </a:lnTo>
                  <a:lnTo>
                    <a:pt x="341" y="440"/>
                  </a:lnTo>
                  <a:lnTo>
                    <a:pt x="338" y="440"/>
                  </a:lnTo>
                  <a:lnTo>
                    <a:pt x="338" y="437"/>
                  </a:lnTo>
                  <a:lnTo>
                    <a:pt x="338" y="434"/>
                  </a:lnTo>
                  <a:lnTo>
                    <a:pt x="338" y="431"/>
                  </a:lnTo>
                  <a:lnTo>
                    <a:pt x="338" y="428"/>
                  </a:lnTo>
                  <a:lnTo>
                    <a:pt x="338" y="425"/>
                  </a:lnTo>
                  <a:lnTo>
                    <a:pt x="338" y="422"/>
                  </a:lnTo>
                  <a:lnTo>
                    <a:pt x="335" y="419"/>
                  </a:lnTo>
                  <a:lnTo>
                    <a:pt x="335" y="416"/>
                  </a:lnTo>
                  <a:lnTo>
                    <a:pt x="335" y="413"/>
                  </a:lnTo>
                  <a:lnTo>
                    <a:pt x="335" y="410"/>
                  </a:lnTo>
                  <a:lnTo>
                    <a:pt x="335" y="407"/>
                  </a:lnTo>
                  <a:lnTo>
                    <a:pt x="332" y="407"/>
                  </a:lnTo>
                  <a:lnTo>
                    <a:pt x="332" y="404"/>
                  </a:lnTo>
                  <a:lnTo>
                    <a:pt x="332" y="401"/>
                  </a:lnTo>
                  <a:lnTo>
                    <a:pt x="332" y="398"/>
                  </a:lnTo>
                  <a:lnTo>
                    <a:pt x="329" y="395"/>
                  </a:lnTo>
                  <a:lnTo>
                    <a:pt x="329" y="392"/>
                  </a:lnTo>
                  <a:lnTo>
                    <a:pt x="329" y="386"/>
                  </a:lnTo>
                  <a:lnTo>
                    <a:pt x="326" y="383"/>
                  </a:lnTo>
                  <a:lnTo>
                    <a:pt x="326" y="380"/>
                  </a:lnTo>
                  <a:lnTo>
                    <a:pt x="323" y="377"/>
                  </a:lnTo>
                  <a:lnTo>
                    <a:pt x="326" y="374"/>
                  </a:lnTo>
                  <a:lnTo>
                    <a:pt x="329" y="374"/>
                  </a:lnTo>
                  <a:lnTo>
                    <a:pt x="332" y="371"/>
                  </a:lnTo>
                  <a:lnTo>
                    <a:pt x="335" y="371"/>
                  </a:lnTo>
                  <a:lnTo>
                    <a:pt x="338" y="368"/>
                  </a:lnTo>
                  <a:lnTo>
                    <a:pt x="341" y="368"/>
                  </a:lnTo>
                  <a:lnTo>
                    <a:pt x="344" y="374"/>
                  </a:lnTo>
                  <a:lnTo>
                    <a:pt x="347" y="377"/>
                  </a:lnTo>
                  <a:lnTo>
                    <a:pt x="350" y="383"/>
                  </a:lnTo>
                  <a:lnTo>
                    <a:pt x="353" y="389"/>
                  </a:lnTo>
                  <a:lnTo>
                    <a:pt x="353" y="392"/>
                  </a:lnTo>
                  <a:lnTo>
                    <a:pt x="356" y="398"/>
                  </a:lnTo>
                  <a:lnTo>
                    <a:pt x="359" y="404"/>
                  </a:lnTo>
                  <a:lnTo>
                    <a:pt x="362" y="410"/>
                  </a:lnTo>
                  <a:lnTo>
                    <a:pt x="362" y="413"/>
                  </a:lnTo>
                  <a:lnTo>
                    <a:pt x="365" y="413"/>
                  </a:lnTo>
                  <a:lnTo>
                    <a:pt x="365" y="416"/>
                  </a:lnTo>
                  <a:lnTo>
                    <a:pt x="368" y="419"/>
                  </a:lnTo>
                  <a:lnTo>
                    <a:pt x="368" y="422"/>
                  </a:lnTo>
                  <a:lnTo>
                    <a:pt x="368" y="425"/>
                  </a:lnTo>
                  <a:lnTo>
                    <a:pt x="368" y="428"/>
                  </a:lnTo>
                  <a:lnTo>
                    <a:pt x="371" y="431"/>
                  </a:lnTo>
                  <a:lnTo>
                    <a:pt x="368" y="431"/>
                  </a:lnTo>
                  <a:lnTo>
                    <a:pt x="362" y="434"/>
                  </a:lnTo>
                  <a:lnTo>
                    <a:pt x="359" y="434"/>
                  </a:lnTo>
                  <a:lnTo>
                    <a:pt x="356" y="437"/>
                  </a:lnTo>
                  <a:lnTo>
                    <a:pt x="353" y="437"/>
                  </a:lnTo>
                  <a:lnTo>
                    <a:pt x="350" y="440"/>
                  </a:lnTo>
                  <a:lnTo>
                    <a:pt x="347" y="440"/>
                  </a:lnTo>
                  <a:lnTo>
                    <a:pt x="344" y="443"/>
                  </a:lnTo>
                  <a:close/>
                  <a:moveTo>
                    <a:pt x="380" y="473"/>
                  </a:moveTo>
                  <a:lnTo>
                    <a:pt x="380" y="473"/>
                  </a:lnTo>
                  <a:lnTo>
                    <a:pt x="377" y="476"/>
                  </a:lnTo>
                  <a:lnTo>
                    <a:pt x="374" y="476"/>
                  </a:lnTo>
                  <a:lnTo>
                    <a:pt x="371" y="473"/>
                  </a:lnTo>
                  <a:lnTo>
                    <a:pt x="368" y="470"/>
                  </a:lnTo>
                  <a:lnTo>
                    <a:pt x="368" y="467"/>
                  </a:lnTo>
                  <a:lnTo>
                    <a:pt x="365" y="464"/>
                  </a:lnTo>
                  <a:lnTo>
                    <a:pt x="365" y="461"/>
                  </a:lnTo>
                  <a:lnTo>
                    <a:pt x="362" y="461"/>
                  </a:lnTo>
                  <a:lnTo>
                    <a:pt x="362" y="458"/>
                  </a:lnTo>
                  <a:lnTo>
                    <a:pt x="359" y="455"/>
                  </a:lnTo>
                  <a:lnTo>
                    <a:pt x="359" y="452"/>
                  </a:lnTo>
                  <a:lnTo>
                    <a:pt x="362" y="449"/>
                  </a:lnTo>
                  <a:lnTo>
                    <a:pt x="365" y="449"/>
                  </a:lnTo>
                  <a:lnTo>
                    <a:pt x="365" y="446"/>
                  </a:lnTo>
                  <a:lnTo>
                    <a:pt x="368" y="446"/>
                  </a:lnTo>
                  <a:lnTo>
                    <a:pt x="368" y="443"/>
                  </a:lnTo>
                  <a:lnTo>
                    <a:pt x="371" y="443"/>
                  </a:lnTo>
                  <a:lnTo>
                    <a:pt x="371" y="440"/>
                  </a:lnTo>
                  <a:lnTo>
                    <a:pt x="374" y="440"/>
                  </a:lnTo>
                  <a:lnTo>
                    <a:pt x="374" y="443"/>
                  </a:lnTo>
                  <a:lnTo>
                    <a:pt x="377" y="446"/>
                  </a:lnTo>
                  <a:lnTo>
                    <a:pt x="377" y="452"/>
                  </a:lnTo>
                  <a:lnTo>
                    <a:pt x="380" y="455"/>
                  </a:lnTo>
                  <a:lnTo>
                    <a:pt x="380" y="458"/>
                  </a:lnTo>
                  <a:lnTo>
                    <a:pt x="380" y="464"/>
                  </a:lnTo>
                  <a:lnTo>
                    <a:pt x="380" y="467"/>
                  </a:lnTo>
                  <a:lnTo>
                    <a:pt x="380" y="473"/>
                  </a:lnTo>
                  <a:close/>
                  <a:moveTo>
                    <a:pt x="526" y="356"/>
                  </a:moveTo>
                  <a:lnTo>
                    <a:pt x="523" y="359"/>
                  </a:lnTo>
                  <a:lnTo>
                    <a:pt x="520" y="362"/>
                  </a:lnTo>
                  <a:lnTo>
                    <a:pt x="520" y="368"/>
                  </a:lnTo>
                  <a:lnTo>
                    <a:pt x="520" y="371"/>
                  </a:lnTo>
                  <a:lnTo>
                    <a:pt x="520" y="377"/>
                  </a:lnTo>
                  <a:lnTo>
                    <a:pt x="520" y="380"/>
                  </a:lnTo>
                  <a:lnTo>
                    <a:pt x="523" y="386"/>
                  </a:lnTo>
                  <a:lnTo>
                    <a:pt x="523" y="389"/>
                  </a:lnTo>
                  <a:lnTo>
                    <a:pt x="523" y="392"/>
                  </a:lnTo>
                  <a:lnTo>
                    <a:pt x="523" y="395"/>
                  </a:lnTo>
                  <a:lnTo>
                    <a:pt x="523" y="398"/>
                  </a:lnTo>
                  <a:lnTo>
                    <a:pt x="523" y="401"/>
                  </a:lnTo>
                  <a:lnTo>
                    <a:pt x="523" y="404"/>
                  </a:lnTo>
                  <a:lnTo>
                    <a:pt x="520" y="407"/>
                  </a:lnTo>
                  <a:lnTo>
                    <a:pt x="520" y="410"/>
                  </a:lnTo>
                  <a:lnTo>
                    <a:pt x="520" y="413"/>
                  </a:lnTo>
                  <a:lnTo>
                    <a:pt x="517" y="416"/>
                  </a:lnTo>
                  <a:lnTo>
                    <a:pt x="514" y="416"/>
                  </a:lnTo>
                  <a:lnTo>
                    <a:pt x="511" y="416"/>
                  </a:lnTo>
                  <a:lnTo>
                    <a:pt x="508" y="419"/>
                  </a:lnTo>
                  <a:lnTo>
                    <a:pt x="505" y="419"/>
                  </a:lnTo>
                  <a:lnTo>
                    <a:pt x="502" y="419"/>
                  </a:lnTo>
                  <a:lnTo>
                    <a:pt x="502" y="422"/>
                  </a:lnTo>
                  <a:lnTo>
                    <a:pt x="499" y="422"/>
                  </a:lnTo>
                  <a:lnTo>
                    <a:pt x="496" y="422"/>
                  </a:lnTo>
                  <a:lnTo>
                    <a:pt x="493" y="425"/>
                  </a:lnTo>
                  <a:lnTo>
                    <a:pt x="481" y="428"/>
                  </a:lnTo>
                  <a:lnTo>
                    <a:pt x="469" y="431"/>
                  </a:lnTo>
                  <a:lnTo>
                    <a:pt x="457" y="437"/>
                  </a:lnTo>
                  <a:lnTo>
                    <a:pt x="445" y="440"/>
                  </a:lnTo>
                  <a:lnTo>
                    <a:pt x="434" y="446"/>
                  </a:lnTo>
                  <a:lnTo>
                    <a:pt x="425" y="452"/>
                  </a:lnTo>
                  <a:lnTo>
                    <a:pt x="413" y="455"/>
                  </a:lnTo>
                  <a:lnTo>
                    <a:pt x="401" y="461"/>
                  </a:lnTo>
                  <a:lnTo>
                    <a:pt x="398" y="461"/>
                  </a:lnTo>
                  <a:lnTo>
                    <a:pt x="398" y="464"/>
                  </a:lnTo>
                  <a:lnTo>
                    <a:pt x="395" y="464"/>
                  </a:lnTo>
                  <a:lnTo>
                    <a:pt x="392" y="464"/>
                  </a:lnTo>
                  <a:lnTo>
                    <a:pt x="392" y="467"/>
                  </a:lnTo>
                  <a:lnTo>
                    <a:pt x="389" y="464"/>
                  </a:lnTo>
                  <a:lnTo>
                    <a:pt x="389" y="461"/>
                  </a:lnTo>
                  <a:lnTo>
                    <a:pt x="389" y="458"/>
                  </a:lnTo>
                  <a:lnTo>
                    <a:pt x="389" y="455"/>
                  </a:lnTo>
                  <a:lnTo>
                    <a:pt x="389" y="452"/>
                  </a:lnTo>
                  <a:lnTo>
                    <a:pt x="389" y="446"/>
                  </a:lnTo>
                  <a:lnTo>
                    <a:pt x="389" y="443"/>
                  </a:lnTo>
                  <a:lnTo>
                    <a:pt x="389" y="440"/>
                  </a:lnTo>
                  <a:lnTo>
                    <a:pt x="389" y="437"/>
                  </a:lnTo>
                  <a:lnTo>
                    <a:pt x="389" y="434"/>
                  </a:lnTo>
                  <a:lnTo>
                    <a:pt x="389" y="431"/>
                  </a:lnTo>
                  <a:lnTo>
                    <a:pt x="389" y="428"/>
                  </a:lnTo>
                  <a:lnTo>
                    <a:pt x="386" y="422"/>
                  </a:lnTo>
                  <a:lnTo>
                    <a:pt x="383" y="413"/>
                  </a:lnTo>
                  <a:lnTo>
                    <a:pt x="380" y="407"/>
                  </a:lnTo>
                  <a:lnTo>
                    <a:pt x="377" y="401"/>
                  </a:lnTo>
                  <a:lnTo>
                    <a:pt x="374" y="395"/>
                  </a:lnTo>
                  <a:lnTo>
                    <a:pt x="371" y="389"/>
                  </a:lnTo>
                  <a:lnTo>
                    <a:pt x="365" y="380"/>
                  </a:lnTo>
                  <a:lnTo>
                    <a:pt x="362" y="374"/>
                  </a:lnTo>
                  <a:lnTo>
                    <a:pt x="359" y="371"/>
                  </a:lnTo>
                  <a:lnTo>
                    <a:pt x="356" y="368"/>
                  </a:lnTo>
                  <a:lnTo>
                    <a:pt x="353" y="365"/>
                  </a:lnTo>
                  <a:lnTo>
                    <a:pt x="356" y="362"/>
                  </a:lnTo>
                  <a:lnTo>
                    <a:pt x="359" y="362"/>
                  </a:lnTo>
                  <a:lnTo>
                    <a:pt x="362" y="359"/>
                  </a:lnTo>
                  <a:lnTo>
                    <a:pt x="365" y="359"/>
                  </a:lnTo>
                  <a:lnTo>
                    <a:pt x="368" y="359"/>
                  </a:lnTo>
                  <a:lnTo>
                    <a:pt x="371" y="356"/>
                  </a:lnTo>
                  <a:lnTo>
                    <a:pt x="374" y="356"/>
                  </a:lnTo>
                  <a:lnTo>
                    <a:pt x="377" y="353"/>
                  </a:lnTo>
                  <a:lnTo>
                    <a:pt x="383" y="350"/>
                  </a:lnTo>
                  <a:lnTo>
                    <a:pt x="389" y="347"/>
                  </a:lnTo>
                  <a:lnTo>
                    <a:pt x="392" y="344"/>
                  </a:lnTo>
                  <a:lnTo>
                    <a:pt x="398" y="341"/>
                  </a:lnTo>
                  <a:lnTo>
                    <a:pt x="404" y="338"/>
                  </a:lnTo>
                  <a:lnTo>
                    <a:pt x="410" y="338"/>
                  </a:lnTo>
                  <a:lnTo>
                    <a:pt x="416" y="335"/>
                  </a:lnTo>
                  <a:lnTo>
                    <a:pt x="422" y="332"/>
                  </a:lnTo>
                  <a:lnTo>
                    <a:pt x="422" y="329"/>
                  </a:lnTo>
                  <a:lnTo>
                    <a:pt x="425" y="329"/>
                  </a:lnTo>
                  <a:lnTo>
                    <a:pt x="428" y="329"/>
                  </a:lnTo>
                  <a:lnTo>
                    <a:pt x="428" y="326"/>
                  </a:lnTo>
                  <a:lnTo>
                    <a:pt x="431" y="326"/>
                  </a:lnTo>
                  <a:lnTo>
                    <a:pt x="434" y="329"/>
                  </a:lnTo>
                  <a:lnTo>
                    <a:pt x="436" y="329"/>
                  </a:lnTo>
                  <a:lnTo>
                    <a:pt x="439" y="332"/>
                  </a:lnTo>
                  <a:lnTo>
                    <a:pt x="442" y="332"/>
                  </a:lnTo>
                  <a:lnTo>
                    <a:pt x="445" y="332"/>
                  </a:lnTo>
                  <a:lnTo>
                    <a:pt x="448" y="335"/>
                  </a:lnTo>
                  <a:lnTo>
                    <a:pt x="457" y="338"/>
                  </a:lnTo>
                  <a:lnTo>
                    <a:pt x="466" y="341"/>
                  </a:lnTo>
                  <a:lnTo>
                    <a:pt x="475" y="341"/>
                  </a:lnTo>
                  <a:lnTo>
                    <a:pt x="487" y="344"/>
                  </a:lnTo>
                  <a:lnTo>
                    <a:pt x="496" y="344"/>
                  </a:lnTo>
                  <a:lnTo>
                    <a:pt x="505" y="347"/>
                  </a:lnTo>
                  <a:lnTo>
                    <a:pt x="514" y="350"/>
                  </a:lnTo>
                  <a:lnTo>
                    <a:pt x="526" y="353"/>
                  </a:lnTo>
                  <a:lnTo>
                    <a:pt x="526" y="3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19" name="Freeform 39"/>
            <p:cNvSpPr>
              <a:spLocks noEditPoints="1"/>
            </p:cNvSpPr>
            <p:nvPr/>
          </p:nvSpPr>
          <p:spPr bwMode="auto">
            <a:xfrm>
              <a:off x="3002" y="1855"/>
              <a:ext cx="404" cy="499"/>
            </a:xfrm>
            <a:custGeom>
              <a:avLst/>
              <a:gdLst>
                <a:gd name="T0" fmla="*/ 81 w 404"/>
                <a:gd name="T1" fmla="*/ 230 h 499"/>
                <a:gd name="T2" fmla="*/ 126 w 404"/>
                <a:gd name="T3" fmla="*/ 245 h 499"/>
                <a:gd name="T4" fmla="*/ 102 w 404"/>
                <a:gd name="T5" fmla="*/ 344 h 499"/>
                <a:gd name="T6" fmla="*/ 102 w 404"/>
                <a:gd name="T7" fmla="*/ 400 h 499"/>
                <a:gd name="T8" fmla="*/ 138 w 404"/>
                <a:gd name="T9" fmla="*/ 400 h 499"/>
                <a:gd name="T10" fmla="*/ 221 w 404"/>
                <a:gd name="T11" fmla="*/ 403 h 499"/>
                <a:gd name="T12" fmla="*/ 233 w 404"/>
                <a:gd name="T13" fmla="*/ 403 h 499"/>
                <a:gd name="T14" fmla="*/ 248 w 404"/>
                <a:gd name="T15" fmla="*/ 412 h 499"/>
                <a:gd name="T16" fmla="*/ 281 w 404"/>
                <a:gd name="T17" fmla="*/ 290 h 499"/>
                <a:gd name="T18" fmla="*/ 299 w 404"/>
                <a:gd name="T19" fmla="*/ 230 h 499"/>
                <a:gd name="T20" fmla="*/ 311 w 404"/>
                <a:gd name="T21" fmla="*/ 227 h 499"/>
                <a:gd name="T22" fmla="*/ 278 w 404"/>
                <a:gd name="T23" fmla="*/ 448 h 499"/>
                <a:gd name="T24" fmla="*/ 281 w 404"/>
                <a:gd name="T25" fmla="*/ 496 h 499"/>
                <a:gd name="T26" fmla="*/ 284 w 404"/>
                <a:gd name="T27" fmla="*/ 490 h 499"/>
                <a:gd name="T28" fmla="*/ 326 w 404"/>
                <a:gd name="T29" fmla="*/ 245 h 499"/>
                <a:gd name="T30" fmla="*/ 389 w 404"/>
                <a:gd name="T31" fmla="*/ 287 h 499"/>
                <a:gd name="T32" fmla="*/ 404 w 404"/>
                <a:gd name="T33" fmla="*/ 293 h 499"/>
                <a:gd name="T34" fmla="*/ 350 w 404"/>
                <a:gd name="T35" fmla="*/ 248 h 499"/>
                <a:gd name="T36" fmla="*/ 326 w 404"/>
                <a:gd name="T37" fmla="*/ 221 h 499"/>
                <a:gd name="T38" fmla="*/ 287 w 404"/>
                <a:gd name="T39" fmla="*/ 215 h 499"/>
                <a:gd name="T40" fmla="*/ 248 w 404"/>
                <a:gd name="T41" fmla="*/ 146 h 499"/>
                <a:gd name="T42" fmla="*/ 248 w 404"/>
                <a:gd name="T43" fmla="*/ 101 h 499"/>
                <a:gd name="T44" fmla="*/ 248 w 404"/>
                <a:gd name="T45" fmla="*/ 74 h 499"/>
                <a:gd name="T46" fmla="*/ 245 w 404"/>
                <a:gd name="T47" fmla="*/ 42 h 499"/>
                <a:gd name="T48" fmla="*/ 227 w 404"/>
                <a:gd name="T49" fmla="*/ 33 h 499"/>
                <a:gd name="T50" fmla="*/ 186 w 404"/>
                <a:gd name="T51" fmla="*/ 48 h 499"/>
                <a:gd name="T52" fmla="*/ 186 w 404"/>
                <a:gd name="T53" fmla="*/ 68 h 499"/>
                <a:gd name="T54" fmla="*/ 210 w 404"/>
                <a:gd name="T55" fmla="*/ 65 h 499"/>
                <a:gd name="T56" fmla="*/ 221 w 404"/>
                <a:gd name="T57" fmla="*/ 53 h 499"/>
                <a:gd name="T58" fmla="*/ 239 w 404"/>
                <a:gd name="T59" fmla="*/ 65 h 499"/>
                <a:gd name="T60" fmla="*/ 218 w 404"/>
                <a:gd name="T61" fmla="*/ 128 h 499"/>
                <a:gd name="T62" fmla="*/ 195 w 404"/>
                <a:gd name="T63" fmla="*/ 170 h 499"/>
                <a:gd name="T64" fmla="*/ 221 w 404"/>
                <a:gd name="T65" fmla="*/ 155 h 499"/>
                <a:gd name="T66" fmla="*/ 236 w 404"/>
                <a:gd name="T67" fmla="*/ 167 h 499"/>
                <a:gd name="T68" fmla="*/ 183 w 404"/>
                <a:gd name="T69" fmla="*/ 242 h 499"/>
                <a:gd name="T70" fmla="*/ 162 w 404"/>
                <a:gd name="T71" fmla="*/ 224 h 499"/>
                <a:gd name="T72" fmla="*/ 129 w 404"/>
                <a:gd name="T73" fmla="*/ 230 h 499"/>
                <a:gd name="T74" fmla="*/ 75 w 404"/>
                <a:gd name="T75" fmla="*/ 179 h 499"/>
                <a:gd name="T76" fmla="*/ 63 w 404"/>
                <a:gd name="T77" fmla="*/ 113 h 499"/>
                <a:gd name="T78" fmla="*/ 69 w 404"/>
                <a:gd name="T79" fmla="*/ 18 h 499"/>
                <a:gd name="T80" fmla="*/ 96 w 404"/>
                <a:gd name="T81" fmla="*/ 0 h 499"/>
                <a:gd name="T82" fmla="*/ 0 w 404"/>
                <a:gd name="T83" fmla="*/ 48 h 499"/>
                <a:gd name="T84" fmla="*/ 6 w 404"/>
                <a:gd name="T85" fmla="*/ 48 h 499"/>
                <a:gd name="T86" fmla="*/ 45 w 404"/>
                <a:gd name="T87" fmla="*/ 30 h 499"/>
                <a:gd name="T88" fmla="*/ 87 w 404"/>
                <a:gd name="T89" fmla="*/ 167 h 499"/>
                <a:gd name="T90" fmla="*/ 108 w 404"/>
                <a:gd name="T91" fmla="*/ 158 h 499"/>
                <a:gd name="T92" fmla="*/ 192 w 404"/>
                <a:gd name="T93" fmla="*/ 257 h 499"/>
                <a:gd name="T94" fmla="*/ 227 w 404"/>
                <a:gd name="T95" fmla="*/ 263 h 499"/>
                <a:gd name="T96" fmla="*/ 192 w 404"/>
                <a:gd name="T97" fmla="*/ 266 h 499"/>
                <a:gd name="T98" fmla="*/ 162 w 404"/>
                <a:gd name="T99" fmla="*/ 254 h 499"/>
                <a:gd name="T100" fmla="*/ 147 w 404"/>
                <a:gd name="T101" fmla="*/ 278 h 499"/>
                <a:gd name="T102" fmla="*/ 141 w 404"/>
                <a:gd name="T103" fmla="*/ 305 h 499"/>
                <a:gd name="T104" fmla="*/ 183 w 404"/>
                <a:gd name="T105" fmla="*/ 284 h 499"/>
                <a:gd name="T106" fmla="*/ 230 w 404"/>
                <a:gd name="T107" fmla="*/ 287 h 499"/>
                <a:gd name="T108" fmla="*/ 239 w 404"/>
                <a:gd name="T109" fmla="*/ 287 h 499"/>
                <a:gd name="T110" fmla="*/ 239 w 404"/>
                <a:gd name="T111" fmla="*/ 224 h 499"/>
                <a:gd name="T112" fmla="*/ 248 w 404"/>
                <a:gd name="T113" fmla="*/ 200 h 499"/>
                <a:gd name="T114" fmla="*/ 275 w 404"/>
                <a:gd name="T115" fmla="*/ 275 h 499"/>
                <a:gd name="T116" fmla="*/ 218 w 404"/>
                <a:gd name="T117" fmla="*/ 392 h 499"/>
                <a:gd name="T118" fmla="*/ 105 w 404"/>
                <a:gd name="T119" fmla="*/ 389 h 499"/>
                <a:gd name="T120" fmla="*/ 123 w 404"/>
                <a:gd name="T121" fmla="*/ 278 h 4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04" h="499">
                  <a:moveTo>
                    <a:pt x="48" y="98"/>
                  </a:moveTo>
                  <a:lnTo>
                    <a:pt x="51" y="107"/>
                  </a:lnTo>
                  <a:lnTo>
                    <a:pt x="54" y="113"/>
                  </a:lnTo>
                  <a:lnTo>
                    <a:pt x="57" y="122"/>
                  </a:lnTo>
                  <a:lnTo>
                    <a:pt x="57" y="131"/>
                  </a:lnTo>
                  <a:lnTo>
                    <a:pt x="57" y="140"/>
                  </a:lnTo>
                  <a:lnTo>
                    <a:pt x="60" y="146"/>
                  </a:lnTo>
                  <a:lnTo>
                    <a:pt x="60" y="155"/>
                  </a:lnTo>
                  <a:lnTo>
                    <a:pt x="63" y="164"/>
                  </a:lnTo>
                  <a:lnTo>
                    <a:pt x="63" y="170"/>
                  </a:lnTo>
                  <a:lnTo>
                    <a:pt x="66" y="176"/>
                  </a:lnTo>
                  <a:lnTo>
                    <a:pt x="66" y="182"/>
                  </a:lnTo>
                  <a:lnTo>
                    <a:pt x="69" y="188"/>
                  </a:lnTo>
                  <a:lnTo>
                    <a:pt x="69" y="194"/>
                  </a:lnTo>
                  <a:lnTo>
                    <a:pt x="72" y="200"/>
                  </a:lnTo>
                  <a:lnTo>
                    <a:pt x="72" y="206"/>
                  </a:lnTo>
                  <a:lnTo>
                    <a:pt x="75" y="212"/>
                  </a:lnTo>
                  <a:lnTo>
                    <a:pt x="75" y="215"/>
                  </a:lnTo>
                  <a:lnTo>
                    <a:pt x="75" y="218"/>
                  </a:lnTo>
                  <a:lnTo>
                    <a:pt x="78" y="221"/>
                  </a:lnTo>
                  <a:lnTo>
                    <a:pt x="78" y="224"/>
                  </a:lnTo>
                  <a:lnTo>
                    <a:pt x="78" y="227"/>
                  </a:lnTo>
                  <a:lnTo>
                    <a:pt x="81" y="230"/>
                  </a:lnTo>
                  <a:lnTo>
                    <a:pt x="81" y="233"/>
                  </a:lnTo>
                  <a:lnTo>
                    <a:pt x="84" y="236"/>
                  </a:lnTo>
                  <a:lnTo>
                    <a:pt x="87" y="236"/>
                  </a:lnTo>
                  <a:lnTo>
                    <a:pt x="90" y="242"/>
                  </a:lnTo>
                  <a:lnTo>
                    <a:pt x="96" y="242"/>
                  </a:lnTo>
                  <a:lnTo>
                    <a:pt x="102" y="242"/>
                  </a:lnTo>
                  <a:lnTo>
                    <a:pt x="108" y="245"/>
                  </a:lnTo>
                  <a:lnTo>
                    <a:pt x="114" y="242"/>
                  </a:lnTo>
                  <a:lnTo>
                    <a:pt x="120" y="242"/>
                  </a:lnTo>
                  <a:lnTo>
                    <a:pt x="126" y="242"/>
                  </a:lnTo>
                  <a:lnTo>
                    <a:pt x="129" y="242"/>
                  </a:lnTo>
                  <a:lnTo>
                    <a:pt x="129" y="245"/>
                  </a:lnTo>
                  <a:lnTo>
                    <a:pt x="129" y="248"/>
                  </a:lnTo>
                  <a:lnTo>
                    <a:pt x="126" y="248"/>
                  </a:lnTo>
                  <a:lnTo>
                    <a:pt x="126" y="245"/>
                  </a:lnTo>
                  <a:lnTo>
                    <a:pt x="123" y="245"/>
                  </a:lnTo>
                  <a:lnTo>
                    <a:pt x="123" y="248"/>
                  </a:lnTo>
                  <a:lnTo>
                    <a:pt x="123" y="251"/>
                  </a:lnTo>
                  <a:lnTo>
                    <a:pt x="123" y="254"/>
                  </a:lnTo>
                  <a:lnTo>
                    <a:pt x="123" y="257"/>
                  </a:lnTo>
                  <a:lnTo>
                    <a:pt x="120" y="266"/>
                  </a:lnTo>
                  <a:lnTo>
                    <a:pt x="117" y="275"/>
                  </a:lnTo>
                  <a:lnTo>
                    <a:pt x="114" y="281"/>
                  </a:lnTo>
                  <a:lnTo>
                    <a:pt x="114" y="290"/>
                  </a:lnTo>
                  <a:lnTo>
                    <a:pt x="111" y="296"/>
                  </a:lnTo>
                  <a:lnTo>
                    <a:pt x="108" y="305"/>
                  </a:lnTo>
                  <a:lnTo>
                    <a:pt x="108" y="314"/>
                  </a:lnTo>
                  <a:lnTo>
                    <a:pt x="105" y="320"/>
                  </a:lnTo>
                  <a:lnTo>
                    <a:pt x="105" y="329"/>
                  </a:lnTo>
                  <a:lnTo>
                    <a:pt x="102" y="335"/>
                  </a:lnTo>
                  <a:lnTo>
                    <a:pt x="102" y="344"/>
                  </a:lnTo>
                  <a:lnTo>
                    <a:pt x="99" y="350"/>
                  </a:lnTo>
                  <a:lnTo>
                    <a:pt x="99" y="356"/>
                  </a:lnTo>
                  <a:lnTo>
                    <a:pt x="96" y="365"/>
                  </a:lnTo>
                  <a:lnTo>
                    <a:pt x="96" y="371"/>
                  </a:lnTo>
                  <a:lnTo>
                    <a:pt x="96" y="380"/>
                  </a:lnTo>
                  <a:lnTo>
                    <a:pt x="96" y="383"/>
                  </a:lnTo>
                  <a:lnTo>
                    <a:pt x="93" y="383"/>
                  </a:lnTo>
                  <a:lnTo>
                    <a:pt x="93" y="386"/>
                  </a:lnTo>
                  <a:lnTo>
                    <a:pt x="93" y="389"/>
                  </a:lnTo>
                  <a:lnTo>
                    <a:pt x="93" y="392"/>
                  </a:lnTo>
                  <a:lnTo>
                    <a:pt x="96" y="395"/>
                  </a:lnTo>
                  <a:lnTo>
                    <a:pt x="96" y="398"/>
                  </a:lnTo>
                  <a:lnTo>
                    <a:pt x="96" y="400"/>
                  </a:lnTo>
                  <a:lnTo>
                    <a:pt x="99" y="400"/>
                  </a:lnTo>
                  <a:lnTo>
                    <a:pt x="102" y="400"/>
                  </a:lnTo>
                  <a:lnTo>
                    <a:pt x="102" y="398"/>
                  </a:lnTo>
                  <a:lnTo>
                    <a:pt x="105" y="398"/>
                  </a:lnTo>
                  <a:lnTo>
                    <a:pt x="108" y="398"/>
                  </a:lnTo>
                  <a:lnTo>
                    <a:pt x="111" y="398"/>
                  </a:lnTo>
                  <a:lnTo>
                    <a:pt x="114" y="400"/>
                  </a:lnTo>
                  <a:lnTo>
                    <a:pt x="117" y="400"/>
                  </a:lnTo>
                  <a:lnTo>
                    <a:pt x="120" y="400"/>
                  </a:lnTo>
                  <a:lnTo>
                    <a:pt x="123" y="400"/>
                  </a:lnTo>
                  <a:lnTo>
                    <a:pt x="126" y="400"/>
                  </a:lnTo>
                  <a:lnTo>
                    <a:pt x="129" y="400"/>
                  </a:lnTo>
                  <a:lnTo>
                    <a:pt x="132" y="400"/>
                  </a:lnTo>
                  <a:lnTo>
                    <a:pt x="138" y="400"/>
                  </a:lnTo>
                  <a:lnTo>
                    <a:pt x="141" y="400"/>
                  </a:lnTo>
                  <a:lnTo>
                    <a:pt x="147" y="400"/>
                  </a:lnTo>
                  <a:lnTo>
                    <a:pt x="150" y="400"/>
                  </a:lnTo>
                  <a:lnTo>
                    <a:pt x="156" y="400"/>
                  </a:lnTo>
                  <a:lnTo>
                    <a:pt x="159" y="400"/>
                  </a:lnTo>
                  <a:lnTo>
                    <a:pt x="162" y="400"/>
                  </a:lnTo>
                  <a:lnTo>
                    <a:pt x="168" y="400"/>
                  </a:lnTo>
                  <a:lnTo>
                    <a:pt x="171" y="400"/>
                  </a:lnTo>
                  <a:lnTo>
                    <a:pt x="177" y="400"/>
                  </a:lnTo>
                  <a:lnTo>
                    <a:pt x="180" y="400"/>
                  </a:lnTo>
                  <a:lnTo>
                    <a:pt x="186" y="403"/>
                  </a:lnTo>
                  <a:lnTo>
                    <a:pt x="189" y="403"/>
                  </a:lnTo>
                  <a:lnTo>
                    <a:pt x="195" y="403"/>
                  </a:lnTo>
                  <a:lnTo>
                    <a:pt x="198" y="403"/>
                  </a:lnTo>
                  <a:lnTo>
                    <a:pt x="204" y="403"/>
                  </a:lnTo>
                  <a:lnTo>
                    <a:pt x="207" y="403"/>
                  </a:lnTo>
                  <a:lnTo>
                    <a:pt x="210" y="403"/>
                  </a:lnTo>
                  <a:lnTo>
                    <a:pt x="213" y="403"/>
                  </a:lnTo>
                  <a:lnTo>
                    <a:pt x="215" y="403"/>
                  </a:lnTo>
                  <a:lnTo>
                    <a:pt x="218" y="403"/>
                  </a:lnTo>
                  <a:lnTo>
                    <a:pt x="221" y="403"/>
                  </a:lnTo>
                  <a:lnTo>
                    <a:pt x="224" y="403"/>
                  </a:lnTo>
                  <a:lnTo>
                    <a:pt x="227" y="403"/>
                  </a:lnTo>
                  <a:lnTo>
                    <a:pt x="230" y="403"/>
                  </a:lnTo>
                  <a:lnTo>
                    <a:pt x="233" y="403"/>
                  </a:lnTo>
                  <a:lnTo>
                    <a:pt x="236" y="403"/>
                  </a:lnTo>
                  <a:lnTo>
                    <a:pt x="239" y="403"/>
                  </a:lnTo>
                  <a:lnTo>
                    <a:pt x="239" y="400"/>
                  </a:lnTo>
                  <a:lnTo>
                    <a:pt x="242" y="400"/>
                  </a:lnTo>
                  <a:lnTo>
                    <a:pt x="242" y="403"/>
                  </a:lnTo>
                  <a:lnTo>
                    <a:pt x="242" y="406"/>
                  </a:lnTo>
                  <a:lnTo>
                    <a:pt x="242" y="409"/>
                  </a:lnTo>
                  <a:lnTo>
                    <a:pt x="245" y="409"/>
                  </a:lnTo>
                  <a:lnTo>
                    <a:pt x="248" y="409"/>
                  </a:lnTo>
                  <a:lnTo>
                    <a:pt x="248" y="412"/>
                  </a:lnTo>
                  <a:lnTo>
                    <a:pt x="251" y="406"/>
                  </a:lnTo>
                  <a:lnTo>
                    <a:pt x="251" y="403"/>
                  </a:lnTo>
                  <a:lnTo>
                    <a:pt x="251" y="398"/>
                  </a:lnTo>
                  <a:lnTo>
                    <a:pt x="254" y="395"/>
                  </a:lnTo>
                  <a:lnTo>
                    <a:pt x="254" y="389"/>
                  </a:lnTo>
                  <a:lnTo>
                    <a:pt x="254" y="386"/>
                  </a:lnTo>
                  <a:lnTo>
                    <a:pt x="254" y="380"/>
                  </a:lnTo>
                  <a:lnTo>
                    <a:pt x="257" y="377"/>
                  </a:lnTo>
                  <a:lnTo>
                    <a:pt x="257" y="374"/>
                  </a:lnTo>
                  <a:lnTo>
                    <a:pt x="260" y="371"/>
                  </a:lnTo>
                  <a:lnTo>
                    <a:pt x="260" y="368"/>
                  </a:lnTo>
                  <a:lnTo>
                    <a:pt x="260" y="365"/>
                  </a:lnTo>
                  <a:lnTo>
                    <a:pt x="263" y="362"/>
                  </a:lnTo>
                  <a:lnTo>
                    <a:pt x="266" y="350"/>
                  </a:lnTo>
                  <a:lnTo>
                    <a:pt x="269" y="335"/>
                  </a:lnTo>
                  <a:lnTo>
                    <a:pt x="275" y="320"/>
                  </a:lnTo>
                  <a:lnTo>
                    <a:pt x="278" y="305"/>
                  </a:lnTo>
                  <a:lnTo>
                    <a:pt x="281" y="290"/>
                  </a:lnTo>
                  <a:lnTo>
                    <a:pt x="287" y="275"/>
                  </a:lnTo>
                  <a:lnTo>
                    <a:pt x="290" y="263"/>
                  </a:lnTo>
                  <a:lnTo>
                    <a:pt x="296" y="248"/>
                  </a:lnTo>
                  <a:lnTo>
                    <a:pt x="296" y="245"/>
                  </a:lnTo>
                  <a:lnTo>
                    <a:pt x="296" y="242"/>
                  </a:lnTo>
                  <a:lnTo>
                    <a:pt x="296" y="239"/>
                  </a:lnTo>
                  <a:lnTo>
                    <a:pt x="299" y="239"/>
                  </a:lnTo>
                  <a:lnTo>
                    <a:pt x="299" y="236"/>
                  </a:lnTo>
                  <a:lnTo>
                    <a:pt x="299" y="233"/>
                  </a:lnTo>
                  <a:lnTo>
                    <a:pt x="299" y="230"/>
                  </a:lnTo>
                  <a:lnTo>
                    <a:pt x="302" y="230"/>
                  </a:lnTo>
                  <a:lnTo>
                    <a:pt x="302" y="227"/>
                  </a:lnTo>
                  <a:lnTo>
                    <a:pt x="302" y="224"/>
                  </a:lnTo>
                  <a:lnTo>
                    <a:pt x="305" y="224"/>
                  </a:lnTo>
                  <a:lnTo>
                    <a:pt x="308" y="227"/>
                  </a:lnTo>
                  <a:lnTo>
                    <a:pt x="311" y="227"/>
                  </a:lnTo>
                  <a:lnTo>
                    <a:pt x="314" y="230"/>
                  </a:lnTo>
                  <a:lnTo>
                    <a:pt x="317" y="230"/>
                  </a:lnTo>
                  <a:lnTo>
                    <a:pt x="317" y="233"/>
                  </a:lnTo>
                  <a:lnTo>
                    <a:pt x="320" y="233"/>
                  </a:lnTo>
                  <a:lnTo>
                    <a:pt x="314" y="251"/>
                  </a:lnTo>
                  <a:lnTo>
                    <a:pt x="308" y="266"/>
                  </a:lnTo>
                  <a:lnTo>
                    <a:pt x="305" y="281"/>
                  </a:lnTo>
                  <a:lnTo>
                    <a:pt x="299" y="299"/>
                  </a:lnTo>
                  <a:lnTo>
                    <a:pt x="296" y="314"/>
                  </a:lnTo>
                  <a:lnTo>
                    <a:pt x="293" y="332"/>
                  </a:lnTo>
                  <a:lnTo>
                    <a:pt x="290" y="347"/>
                  </a:lnTo>
                  <a:lnTo>
                    <a:pt x="287" y="365"/>
                  </a:lnTo>
                  <a:lnTo>
                    <a:pt x="287" y="374"/>
                  </a:lnTo>
                  <a:lnTo>
                    <a:pt x="284" y="380"/>
                  </a:lnTo>
                  <a:lnTo>
                    <a:pt x="284" y="389"/>
                  </a:lnTo>
                  <a:lnTo>
                    <a:pt x="284" y="398"/>
                  </a:lnTo>
                  <a:lnTo>
                    <a:pt x="281" y="406"/>
                  </a:lnTo>
                  <a:lnTo>
                    <a:pt x="281" y="412"/>
                  </a:lnTo>
                  <a:lnTo>
                    <a:pt x="281" y="421"/>
                  </a:lnTo>
                  <a:lnTo>
                    <a:pt x="281" y="430"/>
                  </a:lnTo>
                  <a:lnTo>
                    <a:pt x="281" y="439"/>
                  </a:lnTo>
                  <a:lnTo>
                    <a:pt x="278" y="448"/>
                  </a:lnTo>
                  <a:lnTo>
                    <a:pt x="278" y="454"/>
                  </a:lnTo>
                  <a:lnTo>
                    <a:pt x="278" y="463"/>
                  </a:lnTo>
                  <a:lnTo>
                    <a:pt x="278" y="472"/>
                  </a:lnTo>
                  <a:lnTo>
                    <a:pt x="278" y="481"/>
                  </a:lnTo>
                  <a:lnTo>
                    <a:pt x="278" y="490"/>
                  </a:lnTo>
                  <a:lnTo>
                    <a:pt x="278" y="499"/>
                  </a:lnTo>
                  <a:lnTo>
                    <a:pt x="281" y="499"/>
                  </a:lnTo>
                  <a:lnTo>
                    <a:pt x="281" y="496"/>
                  </a:lnTo>
                  <a:lnTo>
                    <a:pt x="284" y="496"/>
                  </a:lnTo>
                  <a:lnTo>
                    <a:pt x="284" y="493"/>
                  </a:lnTo>
                  <a:lnTo>
                    <a:pt x="284" y="490"/>
                  </a:lnTo>
                  <a:lnTo>
                    <a:pt x="287" y="481"/>
                  </a:lnTo>
                  <a:lnTo>
                    <a:pt x="287" y="475"/>
                  </a:lnTo>
                  <a:lnTo>
                    <a:pt x="287" y="466"/>
                  </a:lnTo>
                  <a:lnTo>
                    <a:pt x="287" y="460"/>
                  </a:lnTo>
                  <a:lnTo>
                    <a:pt x="287" y="451"/>
                  </a:lnTo>
                  <a:lnTo>
                    <a:pt x="287" y="445"/>
                  </a:lnTo>
                  <a:lnTo>
                    <a:pt x="287" y="436"/>
                  </a:lnTo>
                  <a:lnTo>
                    <a:pt x="290" y="430"/>
                  </a:lnTo>
                  <a:lnTo>
                    <a:pt x="293" y="406"/>
                  </a:lnTo>
                  <a:lnTo>
                    <a:pt x="296" y="386"/>
                  </a:lnTo>
                  <a:lnTo>
                    <a:pt x="302" y="365"/>
                  </a:lnTo>
                  <a:lnTo>
                    <a:pt x="305" y="341"/>
                  </a:lnTo>
                  <a:lnTo>
                    <a:pt x="311" y="320"/>
                  </a:lnTo>
                  <a:lnTo>
                    <a:pt x="314" y="299"/>
                  </a:lnTo>
                  <a:lnTo>
                    <a:pt x="317" y="275"/>
                  </a:lnTo>
                  <a:lnTo>
                    <a:pt x="323" y="254"/>
                  </a:lnTo>
                  <a:lnTo>
                    <a:pt x="323" y="251"/>
                  </a:lnTo>
                  <a:lnTo>
                    <a:pt x="323" y="248"/>
                  </a:lnTo>
                  <a:lnTo>
                    <a:pt x="323" y="245"/>
                  </a:lnTo>
                  <a:lnTo>
                    <a:pt x="326" y="245"/>
                  </a:lnTo>
                  <a:lnTo>
                    <a:pt x="329" y="245"/>
                  </a:lnTo>
                  <a:lnTo>
                    <a:pt x="329" y="248"/>
                  </a:lnTo>
                  <a:lnTo>
                    <a:pt x="329" y="251"/>
                  </a:lnTo>
                  <a:lnTo>
                    <a:pt x="332" y="251"/>
                  </a:lnTo>
                  <a:lnTo>
                    <a:pt x="335" y="254"/>
                  </a:lnTo>
                  <a:lnTo>
                    <a:pt x="338" y="257"/>
                  </a:lnTo>
                  <a:lnTo>
                    <a:pt x="347" y="260"/>
                  </a:lnTo>
                  <a:lnTo>
                    <a:pt x="356" y="266"/>
                  </a:lnTo>
                  <a:lnTo>
                    <a:pt x="365" y="269"/>
                  </a:lnTo>
                  <a:lnTo>
                    <a:pt x="371" y="275"/>
                  </a:lnTo>
                  <a:lnTo>
                    <a:pt x="380" y="281"/>
                  </a:lnTo>
                  <a:lnTo>
                    <a:pt x="389" y="287"/>
                  </a:lnTo>
                  <a:lnTo>
                    <a:pt x="395" y="293"/>
                  </a:lnTo>
                  <a:lnTo>
                    <a:pt x="401" y="302"/>
                  </a:lnTo>
                  <a:lnTo>
                    <a:pt x="404" y="302"/>
                  </a:lnTo>
                  <a:lnTo>
                    <a:pt x="404" y="299"/>
                  </a:lnTo>
                  <a:lnTo>
                    <a:pt x="404" y="296"/>
                  </a:lnTo>
                  <a:lnTo>
                    <a:pt x="404" y="293"/>
                  </a:lnTo>
                  <a:lnTo>
                    <a:pt x="404" y="290"/>
                  </a:lnTo>
                  <a:lnTo>
                    <a:pt x="401" y="287"/>
                  </a:lnTo>
                  <a:lnTo>
                    <a:pt x="401" y="284"/>
                  </a:lnTo>
                  <a:lnTo>
                    <a:pt x="398" y="281"/>
                  </a:lnTo>
                  <a:lnTo>
                    <a:pt x="398" y="278"/>
                  </a:lnTo>
                  <a:lnTo>
                    <a:pt x="395" y="278"/>
                  </a:lnTo>
                  <a:lnTo>
                    <a:pt x="392" y="275"/>
                  </a:lnTo>
                  <a:lnTo>
                    <a:pt x="389" y="272"/>
                  </a:lnTo>
                  <a:lnTo>
                    <a:pt x="386" y="269"/>
                  </a:lnTo>
                  <a:lnTo>
                    <a:pt x="383" y="269"/>
                  </a:lnTo>
                  <a:lnTo>
                    <a:pt x="383" y="266"/>
                  </a:lnTo>
                  <a:lnTo>
                    <a:pt x="380" y="266"/>
                  </a:lnTo>
                  <a:lnTo>
                    <a:pt x="380" y="263"/>
                  </a:lnTo>
                  <a:lnTo>
                    <a:pt x="377" y="263"/>
                  </a:lnTo>
                  <a:lnTo>
                    <a:pt x="374" y="263"/>
                  </a:lnTo>
                  <a:lnTo>
                    <a:pt x="368" y="260"/>
                  </a:lnTo>
                  <a:lnTo>
                    <a:pt x="362" y="254"/>
                  </a:lnTo>
                  <a:lnTo>
                    <a:pt x="356" y="251"/>
                  </a:lnTo>
                  <a:lnTo>
                    <a:pt x="350" y="248"/>
                  </a:lnTo>
                  <a:lnTo>
                    <a:pt x="344" y="248"/>
                  </a:lnTo>
                  <a:lnTo>
                    <a:pt x="338" y="245"/>
                  </a:lnTo>
                  <a:lnTo>
                    <a:pt x="332" y="242"/>
                  </a:lnTo>
                  <a:lnTo>
                    <a:pt x="326" y="239"/>
                  </a:lnTo>
                  <a:lnTo>
                    <a:pt x="326" y="236"/>
                  </a:lnTo>
                  <a:lnTo>
                    <a:pt x="329" y="236"/>
                  </a:lnTo>
                  <a:lnTo>
                    <a:pt x="332" y="236"/>
                  </a:lnTo>
                  <a:lnTo>
                    <a:pt x="335" y="233"/>
                  </a:lnTo>
                  <a:lnTo>
                    <a:pt x="338" y="233"/>
                  </a:lnTo>
                  <a:lnTo>
                    <a:pt x="338" y="230"/>
                  </a:lnTo>
                  <a:lnTo>
                    <a:pt x="338" y="227"/>
                  </a:lnTo>
                  <a:lnTo>
                    <a:pt x="335" y="224"/>
                  </a:lnTo>
                  <a:lnTo>
                    <a:pt x="332" y="224"/>
                  </a:lnTo>
                  <a:lnTo>
                    <a:pt x="326" y="221"/>
                  </a:lnTo>
                  <a:lnTo>
                    <a:pt x="323" y="218"/>
                  </a:lnTo>
                  <a:lnTo>
                    <a:pt x="317" y="218"/>
                  </a:lnTo>
                  <a:lnTo>
                    <a:pt x="314" y="215"/>
                  </a:lnTo>
                  <a:lnTo>
                    <a:pt x="308" y="212"/>
                  </a:lnTo>
                  <a:lnTo>
                    <a:pt x="305" y="209"/>
                  </a:lnTo>
                  <a:lnTo>
                    <a:pt x="302" y="209"/>
                  </a:lnTo>
                  <a:lnTo>
                    <a:pt x="302" y="212"/>
                  </a:lnTo>
                  <a:lnTo>
                    <a:pt x="299" y="212"/>
                  </a:lnTo>
                  <a:lnTo>
                    <a:pt x="299" y="215"/>
                  </a:lnTo>
                  <a:lnTo>
                    <a:pt x="296" y="215"/>
                  </a:lnTo>
                  <a:lnTo>
                    <a:pt x="293" y="215"/>
                  </a:lnTo>
                  <a:lnTo>
                    <a:pt x="290" y="215"/>
                  </a:lnTo>
                  <a:lnTo>
                    <a:pt x="287" y="215"/>
                  </a:lnTo>
                  <a:lnTo>
                    <a:pt x="284" y="212"/>
                  </a:lnTo>
                  <a:lnTo>
                    <a:pt x="281" y="212"/>
                  </a:lnTo>
                  <a:lnTo>
                    <a:pt x="278" y="212"/>
                  </a:lnTo>
                  <a:lnTo>
                    <a:pt x="275" y="209"/>
                  </a:lnTo>
                  <a:lnTo>
                    <a:pt x="272" y="209"/>
                  </a:lnTo>
                  <a:lnTo>
                    <a:pt x="269" y="206"/>
                  </a:lnTo>
                  <a:lnTo>
                    <a:pt x="266" y="203"/>
                  </a:lnTo>
                  <a:lnTo>
                    <a:pt x="263" y="200"/>
                  </a:lnTo>
                  <a:lnTo>
                    <a:pt x="260" y="197"/>
                  </a:lnTo>
                  <a:lnTo>
                    <a:pt x="257" y="194"/>
                  </a:lnTo>
                  <a:lnTo>
                    <a:pt x="254" y="194"/>
                  </a:lnTo>
                  <a:lnTo>
                    <a:pt x="251" y="191"/>
                  </a:lnTo>
                  <a:lnTo>
                    <a:pt x="251" y="185"/>
                  </a:lnTo>
                  <a:lnTo>
                    <a:pt x="251" y="182"/>
                  </a:lnTo>
                  <a:lnTo>
                    <a:pt x="251" y="176"/>
                  </a:lnTo>
                  <a:lnTo>
                    <a:pt x="248" y="170"/>
                  </a:lnTo>
                  <a:lnTo>
                    <a:pt x="248" y="167"/>
                  </a:lnTo>
                  <a:lnTo>
                    <a:pt x="248" y="161"/>
                  </a:lnTo>
                  <a:lnTo>
                    <a:pt x="248" y="155"/>
                  </a:lnTo>
                  <a:lnTo>
                    <a:pt x="248" y="152"/>
                  </a:lnTo>
                  <a:lnTo>
                    <a:pt x="248" y="146"/>
                  </a:lnTo>
                  <a:lnTo>
                    <a:pt x="245" y="140"/>
                  </a:lnTo>
                  <a:lnTo>
                    <a:pt x="245" y="137"/>
                  </a:lnTo>
                  <a:lnTo>
                    <a:pt x="245" y="131"/>
                  </a:lnTo>
                  <a:lnTo>
                    <a:pt x="242" y="128"/>
                  </a:lnTo>
                  <a:lnTo>
                    <a:pt x="242" y="122"/>
                  </a:lnTo>
                  <a:lnTo>
                    <a:pt x="242" y="116"/>
                  </a:lnTo>
                  <a:lnTo>
                    <a:pt x="242" y="113"/>
                  </a:lnTo>
                  <a:lnTo>
                    <a:pt x="242" y="110"/>
                  </a:lnTo>
                  <a:lnTo>
                    <a:pt x="245" y="110"/>
                  </a:lnTo>
                  <a:lnTo>
                    <a:pt x="248" y="107"/>
                  </a:lnTo>
                  <a:lnTo>
                    <a:pt x="248" y="104"/>
                  </a:lnTo>
                  <a:lnTo>
                    <a:pt x="248" y="101"/>
                  </a:lnTo>
                  <a:lnTo>
                    <a:pt x="245" y="101"/>
                  </a:lnTo>
                  <a:lnTo>
                    <a:pt x="245" y="98"/>
                  </a:lnTo>
                  <a:lnTo>
                    <a:pt x="242" y="98"/>
                  </a:lnTo>
                  <a:lnTo>
                    <a:pt x="245" y="95"/>
                  </a:lnTo>
                  <a:lnTo>
                    <a:pt x="245" y="92"/>
                  </a:lnTo>
                  <a:lnTo>
                    <a:pt x="248" y="92"/>
                  </a:lnTo>
                  <a:lnTo>
                    <a:pt x="248" y="89"/>
                  </a:lnTo>
                  <a:lnTo>
                    <a:pt x="248" y="86"/>
                  </a:lnTo>
                  <a:lnTo>
                    <a:pt x="248" y="83"/>
                  </a:lnTo>
                  <a:lnTo>
                    <a:pt x="248" y="80"/>
                  </a:lnTo>
                  <a:lnTo>
                    <a:pt x="248" y="77"/>
                  </a:lnTo>
                  <a:lnTo>
                    <a:pt x="248" y="74"/>
                  </a:lnTo>
                  <a:lnTo>
                    <a:pt x="248" y="71"/>
                  </a:lnTo>
                  <a:lnTo>
                    <a:pt x="248" y="68"/>
                  </a:lnTo>
                  <a:lnTo>
                    <a:pt x="248" y="65"/>
                  </a:lnTo>
                  <a:lnTo>
                    <a:pt x="251" y="65"/>
                  </a:lnTo>
                  <a:lnTo>
                    <a:pt x="251" y="62"/>
                  </a:lnTo>
                  <a:lnTo>
                    <a:pt x="251" y="59"/>
                  </a:lnTo>
                  <a:lnTo>
                    <a:pt x="251" y="56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1" y="48"/>
                  </a:lnTo>
                  <a:lnTo>
                    <a:pt x="251" y="45"/>
                  </a:lnTo>
                  <a:lnTo>
                    <a:pt x="248" y="42"/>
                  </a:lnTo>
                  <a:lnTo>
                    <a:pt x="245" y="42"/>
                  </a:lnTo>
                  <a:lnTo>
                    <a:pt x="245" y="39"/>
                  </a:lnTo>
                  <a:lnTo>
                    <a:pt x="242" y="39"/>
                  </a:lnTo>
                  <a:lnTo>
                    <a:pt x="242" y="36"/>
                  </a:lnTo>
                  <a:lnTo>
                    <a:pt x="239" y="36"/>
                  </a:lnTo>
                  <a:lnTo>
                    <a:pt x="236" y="36"/>
                  </a:lnTo>
                  <a:lnTo>
                    <a:pt x="233" y="33"/>
                  </a:lnTo>
                  <a:lnTo>
                    <a:pt x="230" y="33"/>
                  </a:lnTo>
                  <a:lnTo>
                    <a:pt x="230" y="36"/>
                  </a:lnTo>
                  <a:lnTo>
                    <a:pt x="230" y="33"/>
                  </a:lnTo>
                  <a:lnTo>
                    <a:pt x="227" y="33"/>
                  </a:lnTo>
                  <a:lnTo>
                    <a:pt x="230" y="33"/>
                  </a:lnTo>
                  <a:lnTo>
                    <a:pt x="230" y="30"/>
                  </a:lnTo>
                  <a:lnTo>
                    <a:pt x="227" y="27"/>
                  </a:lnTo>
                  <a:lnTo>
                    <a:pt x="221" y="27"/>
                  </a:lnTo>
                  <a:lnTo>
                    <a:pt x="215" y="30"/>
                  </a:lnTo>
                  <a:lnTo>
                    <a:pt x="207" y="30"/>
                  </a:lnTo>
                  <a:lnTo>
                    <a:pt x="201" y="33"/>
                  </a:lnTo>
                  <a:lnTo>
                    <a:pt x="198" y="36"/>
                  </a:lnTo>
                  <a:lnTo>
                    <a:pt x="192" y="39"/>
                  </a:lnTo>
                  <a:lnTo>
                    <a:pt x="186" y="42"/>
                  </a:lnTo>
                  <a:lnTo>
                    <a:pt x="183" y="48"/>
                  </a:lnTo>
                  <a:lnTo>
                    <a:pt x="186" y="48"/>
                  </a:lnTo>
                  <a:lnTo>
                    <a:pt x="189" y="51"/>
                  </a:lnTo>
                  <a:lnTo>
                    <a:pt x="192" y="51"/>
                  </a:lnTo>
                  <a:lnTo>
                    <a:pt x="195" y="51"/>
                  </a:lnTo>
                  <a:lnTo>
                    <a:pt x="198" y="51"/>
                  </a:lnTo>
                  <a:lnTo>
                    <a:pt x="198" y="53"/>
                  </a:lnTo>
                  <a:lnTo>
                    <a:pt x="195" y="53"/>
                  </a:lnTo>
                  <a:lnTo>
                    <a:pt x="192" y="56"/>
                  </a:lnTo>
                  <a:lnTo>
                    <a:pt x="189" y="56"/>
                  </a:lnTo>
                  <a:lnTo>
                    <a:pt x="186" y="59"/>
                  </a:lnTo>
                  <a:lnTo>
                    <a:pt x="183" y="62"/>
                  </a:lnTo>
                  <a:lnTo>
                    <a:pt x="183" y="65"/>
                  </a:lnTo>
                  <a:lnTo>
                    <a:pt x="183" y="68"/>
                  </a:lnTo>
                  <a:lnTo>
                    <a:pt x="186" y="68"/>
                  </a:lnTo>
                  <a:lnTo>
                    <a:pt x="189" y="71"/>
                  </a:lnTo>
                  <a:lnTo>
                    <a:pt x="192" y="71"/>
                  </a:lnTo>
                  <a:lnTo>
                    <a:pt x="195" y="71"/>
                  </a:lnTo>
                  <a:lnTo>
                    <a:pt x="198" y="68"/>
                  </a:lnTo>
                  <a:lnTo>
                    <a:pt x="201" y="68"/>
                  </a:lnTo>
                  <a:lnTo>
                    <a:pt x="204" y="68"/>
                  </a:lnTo>
                  <a:lnTo>
                    <a:pt x="204" y="65"/>
                  </a:lnTo>
                  <a:lnTo>
                    <a:pt x="207" y="65"/>
                  </a:lnTo>
                  <a:lnTo>
                    <a:pt x="210" y="62"/>
                  </a:lnTo>
                  <a:lnTo>
                    <a:pt x="210" y="65"/>
                  </a:lnTo>
                  <a:lnTo>
                    <a:pt x="210" y="68"/>
                  </a:lnTo>
                  <a:lnTo>
                    <a:pt x="213" y="68"/>
                  </a:lnTo>
                  <a:lnTo>
                    <a:pt x="215" y="68"/>
                  </a:lnTo>
                  <a:lnTo>
                    <a:pt x="215" y="65"/>
                  </a:lnTo>
                  <a:lnTo>
                    <a:pt x="215" y="62"/>
                  </a:lnTo>
                  <a:lnTo>
                    <a:pt x="218" y="62"/>
                  </a:lnTo>
                  <a:lnTo>
                    <a:pt x="218" y="59"/>
                  </a:lnTo>
                  <a:lnTo>
                    <a:pt x="218" y="56"/>
                  </a:lnTo>
                  <a:lnTo>
                    <a:pt x="221" y="53"/>
                  </a:lnTo>
                  <a:lnTo>
                    <a:pt x="221" y="51"/>
                  </a:lnTo>
                  <a:lnTo>
                    <a:pt x="224" y="51"/>
                  </a:lnTo>
                  <a:lnTo>
                    <a:pt x="227" y="48"/>
                  </a:lnTo>
                  <a:lnTo>
                    <a:pt x="227" y="45"/>
                  </a:lnTo>
                  <a:lnTo>
                    <a:pt x="230" y="45"/>
                  </a:lnTo>
                  <a:lnTo>
                    <a:pt x="233" y="45"/>
                  </a:lnTo>
                  <a:lnTo>
                    <a:pt x="233" y="48"/>
                  </a:lnTo>
                  <a:lnTo>
                    <a:pt x="236" y="48"/>
                  </a:lnTo>
                  <a:lnTo>
                    <a:pt x="239" y="51"/>
                  </a:lnTo>
                  <a:lnTo>
                    <a:pt x="239" y="53"/>
                  </a:lnTo>
                  <a:lnTo>
                    <a:pt x="239" y="56"/>
                  </a:lnTo>
                  <a:lnTo>
                    <a:pt x="239" y="59"/>
                  </a:lnTo>
                  <a:lnTo>
                    <a:pt x="239" y="62"/>
                  </a:lnTo>
                  <a:lnTo>
                    <a:pt x="239" y="65"/>
                  </a:lnTo>
                  <a:lnTo>
                    <a:pt x="239" y="68"/>
                  </a:lnTo>
                  <a:lnTo>
                    <a:pt x="239" y="74"/>
                  </a:lnTo>
                  <a:lnTo>
                    <a:pt x="239" y="80"/>
                  </a:lnTo>
                  <a:lnTo>
                    <a:pt x="236" y="83"/>
                  </a:lnTo>
                  <a:lnTo>
                    <a:pt x="233" y="89"/>
                  </a:lnTo>
                  <a:lnTo>
                    <a:pt x="230" y="95"/>
                  </a:lnTo>
                  <a:lnTo>
                    <a:pt x="227" y="98"/>
                  </a:lnTo>
                  <a:lnTo>
                    <a:pt x="224" y="101"/>
                  </a:lnTo>
                  <a:lnTo>
                    <a:pt x="224" y="104"/>
                  </a:lnTo>
                  <a:lnTo>
                    <a:pt x="221" y="104"/>
                  </a:lnTo>
                  <a:lnTo>
                    <a:pt x="221" y="107"/>
                  </a:lnTo>
                  <a:lnTo>
                    <a:pt x="218" y="110"/>
                  </a:lnTo>
                  <a:lnTo>
                    <a:pt x="218" y="113"/>
                  </a:lnTo>
                  <a:lnTo>
                    <a:pt x="218" y="119"/>
                  </a:lnTo>
                  <a:lnTo>
                    <a:pt x="218" y="122"/>
                  </a:lnTo>
                  <a:lnTo>
                    <a:pt x="218" y="125"/>
                  </a:lnTo>
                  <a:lnTo>
                    <a:pt x="218" y="128"/>
                  </a:lnTo>
                  <a:lnTo>
                    <a:pt x="218" y="134"/>
                  </a:lnTo>
                  <a:lnTo>
                    <a:pt x="215" y="137"/>
                  </a:lnTo>
                  <a:lnTo>
                    <a:pt x="215" y="140"/>
                  </a:lnTo>
                  <a:lnTo>
                    <a:pt x="213" y="143"/>
                  </a:lnTo>
                  <a:lnTo>
                    <a:pt x="213" y="149"/>
                  </a:lnTo>
                  <a:lnTo>
                    <a:pt x="210" y="152"/>
                  </a:lnTo>
                  <a:lnTo>
                    <a:pt x="207" y="155"/>
                  </a:lnTo>
                  <a:lnTo>
                    <a:pt x="204" y="158"/>
                  </a:lnTo>
                  <a:lnTo>
                    <a:pt x="201" y="161"/>
                  </a:lnTo>
                  <a:lnTo>
                    <a:pt x="201" y="164"/>
                  </a:lnTo>
                  <a:lnTo>
                    <a:pt x="198" y="164"/>
                  </a:lnTo>
                  <a:lnTo>
                    <a:pt x="195" y="167"/>
                  </a:lnTo>
                  <a:lnTo>
                    <a:pt x="195" y="170"/>
                  </a:lnTo>
                  <a:lnTo>
                    <a:pt x="198" y="173"/>
                  </a:lnTo>
                  <a:lnTo>
                    <a:pt x="201" y="173"/>
                  </a:lnTo>
                  <a:lnTo>
                    <a:pt x="204" y="173"/>
                  </a:lnTo>
                  <a:lnTo>
                    <a:pt x="207" y="173"/>
                  </a:lnTo>
                  <a:lnTo>
                    <a:pt x="207" y="170"/>
                  </a:lnTo>
                  <a:lnTo>
                    <a:pt x="210" y="170"/>
                  </a:lnTo>
                  <a:lnTo>
                    <a:pt x="213" y="167"/>
                  </a:lnTo>
                  <a:lnTo>
                    <a:pt x="215" y="164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1" y="155"/>
                  </a:lnTo>
                  <a:lnTo>
                    <a:pt x="224" y="152"/>
                  </a:lnTo>
                  <a:lnTo>
                    <a:pt x="224" y="149"/>
                  </a:lnTo>
                  <a:lnTo>
                    <a:pt x="224" y="146"/>
                  </a:lnTo>
                  <a:lnTo>
                    <a:pt x="227" y="143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134"/>
                  </a:lnTo>
                  <a:lnTo>
                    <a:pt x="230" y="134"/>
                  </a:lnTo>
                  <a:lnTo>
                    <a:pt x="230" y="137"/>
                  </a:lnTo>
                  <a:lnTo>
                    <a:pt x="233" y="137"/>
                  </a:lnTo>
                  <a:lnTo>
                    <a:pt x="233" y="143"/>
                  </a:lnTo>
                  <a:lnTo>
                    <a:pt x="233" y="152"/>
                  </a:lnTo>
                  <a:lnTo>
                    <a:pt x="236" y="158"/>
                  </a:lnTo>
                  <a:lnTo>
                    <a:pt x="236" y="167"/>
                  </a:lnTo>
                  <a:lnTo>
                    <a:pt x="239" y="173"/>
                  </a:lnTo>
                  <a:lnTo>
                    <a:pt x="239" y="179"/>
                  </a:lnTo>
                  <a:lnTo>
                    <a:pt x="242" y="185"/>
                  </a:lnTo>
                  <a:lnTo>
                    <a:pt x="245" y="194"/>
                  </a:lnTo>
                  <a:lnTo>
                    <a:pt x="239" y="197"/>
                  </a:lnTo>
                  <a:lnTo>
                    <a:pt x="236" y="203"/>
                  </a:lnTo>
                  <a:lnTo>
                    <a:pt x="230" y="206"/>
                  </a:lnTo>
                  <a:lnTo>
                    <a:pt x="224" y="212"/>
                  </a:lnTo>
                  <a:lnTo>
                    <a:pt x="221" y="215"/>
                  </a:lnTo>
                  <a:lnTo>
                    <a:pt x="215" y="221"/>
                  </a:lnTo>
                  <a:lnTo>
                    <a:pt x="210" y="227"/>
                  </a:lnTo>
                  <a:lnTo>
                    <a:pt x="207" y="233"/>
                  </a:lnTo>
                  <a:lnTo>
                    <a:pt x="204" y="233"/>
                  </a:lnTo>
                  <a:lnTo>
                    <a:pt x="201" y="236"/>
                  </a:lnTo>
                  <a:lnTo>
                    <a:pt x="198" y="239"/>
                  </a:lnTo>
                  <a:lnTo>
                    <a:pt x="195" y="239"/>
                  </a:lnTo>
                  <a:lnTo>
                    <a:pt x="192" y="242"/>
                  </a:lnTo>
                  <a:lnTo>
                    <a:pt x="189" y="242"/>
                  </a:lnTo>
                  <a:lnTo>
                    <a:pt x="186" y="242"/>
                  </a:lnTo>
                  <a:lnTo>
                    <a:pt x="183" y="245"/>
                  </a:lnTo>
                  <a:lnTo>
                    <a:pt x="183" y="242"/>
                  </a:lnTo>
                  <a:lnTo>
                    <a:pt x="180" y="242"/>
                  </a:lnTo>
                  <a:lnTo>
                    <a:pt x="177" y="242"/>
                  </a:lnTo>
                  <a:lnTo>
                    <a:pt x="174" y="242"/>
                  </a:lnTo>
                  <a:lnTo>
                    <a:pt x="174" y="239"/>
                  </a:lnTo>
                  <a:lnTo>
                    <a:pt x="171" y="239"/>
                  </a:lnTo>
                  <a:lnTo>
                    <a:pt x="168" y="239"/>
                  </a:lnTo>
                  <a:lnTo>
                    <a:pt x="165" y="239"/>
                  </a:lnTo>
                  <a:lnTo>
                    <a:pt x="162" y="242"/>
                  </a:lnTo>
                  <a:lnTo>
                    <a:pt x="162" y="239"/>
                  </a:lnTo>
                  <a:lnTo>
                    <a:pt x="162" y="236"/>
                  </a:lnTo>
                  <a:lnTo>
                    <a:pt x="159" y="236"/>
                  </a:lnTo>
                  <a:lnTo>
                    <a:pt x="159" y="233"/>
                  </a:lnTo>
                  <a:lnTo>
                    <a:pt x="156" y="230"/>
                  </a:lnTo>
                  <a:lnTo>
                    <a:pt x="156" y="227"/>
                  </a:lnTo>
                  <a:lnTo>
                    <a:pt x="159" y="227"/>
                  </a:lnTo>
                  <a:lnTo>
                    <a:pt x="162" y="224"/>
                  </a:lnTo>
                  <a:lnTo>
                    <a:pt x="165" y="221"/>
                  </a:lnTo>
                  <a:lnTo>
                    <a:pt x="168" y="221"/>
                  </a:lnTo>
                  <a:lnTo>
                    <a:pt x="168" y="218"/>
                  </a:lnTo>
                  <a:lnTo>
                    <a:pt x="171" y="215"/>
                  </a:lnTo>
                  <a:lnTo>
                    <a:pt x="171" y="212"/>
                  </a:lnTo>
                  <a:lnTo>
                    <a:pt x="171" y="209"/>
                  </a:lnTo>
                  <a:lnTo>
                    <a:pt x="165" y="209"/>
                  </a:lnTo>
                  <a:lnTo>
                    <a:pt x="162" y="212"/>
                  </a:lnTo>
                  <a:lnTo>
                    <a:pt x="156" y="215"/>
                  </a:lnTo>
                  <a:lnTo>
                    <a:pt x="150" y="218"/>
                  </a:lnTo>
                  <a:lnTo>
                    <a:pt x="147" y="221"/>
                  </a:lnTo>
                  <a:lnTo>
                    <a:pt x="141" y="224"/>
                  </a:lnTo>
                  <a:lnTo>
                    <a:pt x="138" y="227"/>
                  </a:lnTo>
                  <a:lnTo>
                    <a:pt x="132" y="227"/>
                  </a:lnTo>
                  <a:lnTo>
                    <a:pt x="129" y="230"/>
                  </a:lnTo>
                  <a:lnTo>
                    <a:pt x="126" y="230"/>
                  </a:lnTo>
                  <a:lnTo>
                    <a:pt x="123" y="230"/>
                  </a:lnTo>
                  <a:lnTo>
                    <a:pt x="120" y="230"/>
                  </a:lnTo>
                  <a:lnTo>
                    <a:pt x="117" y="230"/>
                  </a:lnTo>
                  <a:lnTo>
                    <a:pt x="114" y="230"/>
                  </a:lnTo>
                  <a:lnTo>
                    <a:pt x="111" y="230"/>
                  </a:lnTo>
                  <a:lnTo>
                    <a:pt x="108" y="230"/>
                  </a:lnTo>
                  <a:lnTo>
                    <a:pt x="105" y="233"/>
                  </a:lnTo>
                  <a:lnTo>
                    <a:pt x="102" y="233"/>
                  </a:lnTo>
                  <a:lnTo>
                    <a:pt x="99" y="233"/>
                  </a:lnTo>
                  <a:lnTo>
                    <a:pt x="96" y="233"/>
                  </a:lnTo>
                  <a:lnTo>
                    <a:pt x="93" y="230"/>
                  </a:lnTo>
                  <a:lnTo>
                    <a:pt x="90" y="230"/>
                  </a:lnTo>
                  <a:lnTo>
                    <a:pt x="87" y="230"/>
                  </a:lnTo>
                  <a:lnTo>
                    <a:pt x="84" y="224"/>
                  </a:lnTo>
                  <a:lnTo>
                    <a:pt x="84" y="218"/>
                  </a:lnTo>
                  <a:lnTo>
                    <a:pt x="81" y="212"/>
                  </a:lnTo>
                  <a:lnTo>
                    <a:pt x="81" y="206"/>
                  </a:lnTo>
                  <a:lnTo>
                    <a:pt x="78" y="197"/>
                  </a:lnTo>
                  <a:lnTo>
                    <a:pt x="78" y="191"/>
                  </a:lnTo>
                  <a:lnTo>
                    <a:pt x="78" y="185"/>
                  </a:lnTo>
                  <a:lnTo>
                    <a:pt x="75" y="179"/>
                  </a:lnTo>
                  <a:lnTo>
                    <a:pt x="75" y="176"/>
                  </a:lnTo>
                  <a:lnTo>
                    <a:pt x="75" y="173"/>
                  </a:lnTo>
                  <a:lnTo>
                    <a:pt x="72" y="167"/>
                  </a:lnTo>
                  <a:lnTo>
                    <a:pt x="72" y="164"/>
                  </a:lnTo>
                  <a:lnTo>
                    <a:pt x="72" y="161"/>
                  </a:lnTo>
                  <a:lnTo>
                    <a:pt x="72" y="158"/>
                  </a:lnTo>
                  <a:lnTo>
                    <a:pt x="69" y="152"/>
                  </a:lnTo>
                  <a:lnTo>
                    <a:pt x="69" y="149"/>
                  </a:lnTo>
                  <a:lnTo>
                    <a:pt x="69" y="146"/>
                  </a:lnTo>
                  <a:lnTo>
                    <a:pt x="69" y="143"/>
                  </a:lnTo>
                  <a:lnTo>
                    <a:pt x="66" y="131"/>
                  </a:lnTo>
                  <a:lnTo>
                    <a:pt x="66" y="128"/>
                  </a:lnTo>
                  <a:lnTo>
                    <a:pt x="63" y="125"/>
                  </a:lnTo>
                  <a:lnTo>
                    <a:pt x="63" y="122"/>
                  </a:lnTo>
                  <a:lnTo>
                    <a:pt x="63" y="119"/>
                  </a:lnTo>
                  <a:lnTo>
                    <a:pt x="63" y="116"/>
                  </a:lnTo>
                  <a:lnTo>
                    <a:pt x="63" y="113"/>
                  </a:lnTo>
                  <a:lnTo>
                    <a:pt x="57" y="86"/>
                  </a:lnTo>
                  <a:lnTo>
                    <a:pt x="57" y="83"/>
                  </a:lnTo>
                  <a:lnTo>
                    <a:pt x="57" y="80"/>
                  </a:lnTo>
                  <a:lnTo>
                    <a:pt x="57" y="74"/>
                  </a:lnTo>
                  <a:lnTo>
                    <a:pt x="57" y="68"/>
                  </a:lnTo>
                  <a:lnTo>
                    <a:pt x="57" y="59"/>
                  </a:lnTo>
                  <a:lnTo>
                    <a:pt x="57" y="53"/>
                  </a:lnTo>
                  <a:lnTo>
                    <a:pt x="57" y="45"/>
                  </a:lnTo>
                  <a:lnTo>
                    <a:pt x="57" y="39"/>
                  </a:lnTo>
                  <a:lnTo>
                    <a:pt x="54" y="36"/>
                  </a:lnTo>
                  <a:lnTo>
                    <a:pt x="54" y="33"/>
                  </a:lnTo>
                  <a:lnTo>
                    <a:pt x="54" y="30"/>
                  </a:lnTo>
                  <a:lnTo>
                    <a:pt x="54" y="27"/>
                  </a:lnTo>
                  <a:lnTo>
                    <a:pt x="57" y="27"/>
                  </a:lnTo>
                  <a:lnTo>
                    <a:pt x="60" y="24"/>
                  </a:lnTo>
                  <a:lnTo>
                    <a:pt x="63" y="24"/>
                  </a:lnTo>
                  <a:lnTo>
                    <a:pt x="66" y="21"/>
                  </a:lnTo>
                  <a:lnTo>
                    <a:pt x="69" y="18"/>
                  </a:lnTo>
                  <a:lnTo>
                    <a:pt x="72" y="18"/>
                  </a:lnTo>
                  <a:lnTo>
                    <a:pt x="75" y="15"/>
                  </a:lnTo>
                  <a:lnTo>
                    <a:pt x="78" y="15"/>
                  </a:lnTo>
                  <a:lnTo>
                    <a:pt x="84" y="12"/>
                  </a:lnTo>
                  <a:lnTo>
                    <a:pt x="87" y="9"/>
                  </a:lnTo>
                  <a:lnTo>
                    <a:pt x="90" y="9"/>
                  </a:lnTo>
                  <a:lnTo>
                    <a:pt x="93" y="9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9" y="3"/>
                  </a:lnTo>
                  <a:lnTo>
                    <a:pt x="102" y="3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78" y="3"/>
                  </a:lnTo>
                  <a:lnTo>
                    <a:pt x="69" y="6"/>
                  </a:lnTo>
                  <a:lnTo>
                    <a:pt x="57" y="9"/>
                  </a:lnTo>
                  <a:lnTo>
                    <a:pt x="48" y="15"/>
                  </a:lnTo>
                  <a:lnTo>
                    <a:pt x="39" y="18"/>
                  </a:lnTo>
                  <a:lnTo>
                    <a:pt x="27" y="24"/>
                  </a:lnTo>
                  <a:lnTo>
                    <a:pt x="18" y="30"/>
                  </a:lnTo>
                  <a:lnTo>
                    <a:pt x="9" y="36"/>
                  </a:lnTo>
                  <a:lnTo>
                    <a:pt x="9" y="39"/>
                  </a:lnTo>
                  <a:lnTo>
                    <a:pt x="6" y="39"/>
                  </a:lnTo>
                  <a:lnTo>
                    <a:pt x="6" y="42"/>
                  </a:lnTo>
                  <a:lnTo>
                    <a:pt x="3" y="42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3" y="51"/>
                  </a:lnTo>
                  <a:lnTo>
                    <a:pt x="3" y="48"/>
                  </a:lnTo>
                  <a:lnTo>
                    <a:pt x="6" y="48"/>
                  </a:lnTo>
                  <a:lnTo>
                    <a:pt x="9" y="48"/>
                  </a:lnTo>
                  <a:lnTo>
                    <a:pt x="15" y="45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27" y="39"/>
                  </a:lnTo>
                  <a:lnTo>
                    <a:pt x="33" y="36"/>
                  </a:lnTo>
                  <a:lnTo>
                    <a:pt x="36" y="36"/>
                  </a:lnTo>
                  <a:lnTo>
                    <a:pt x="42" y="33"/>
                  </a:lnTo>
                  <a:lnTo>
                    <a:pt x="45" y="30"/>
                  </a:lnTo>
                  <a:lnTo>
                    <a:pt x="45" y="39"/>
                  </a:lnTo>
                  <a:lnTo>
                    <a:pt x="45" y="45"/>
                  </a:lnTo>
                  <a:lnTo>
                    <a:pt x="45" y="53"/>
                  </a:lnTo>
                  <a:lnTo>
                    <a:pt x="48" y="59"/>
                  </a:lnTo>
                  <a:lnTo>
                    <a:pt x="48" y="68"/>
                  </a:lnTo>
                  <a:lnTo>
                    <a:pt x="48" y="74"/>
                  </a:lnTo>
                  <a:lnTo>
                    <a:pt x="48" y="83"/>
                  </a:lnTo>
                  <a:lnTo>
                    <a:pt x="48" y="89"/>
                  </a:lnTo>
                  <a:lnTo>
                    <a:pt x="48" y="98"/>
                  </a:lnTo>
                  <a:close/>
                  <a:moveTo>
                    <a:pt x="78" y="59"/>
                  </a:moveTo>
                  <a:lnTo>
                    <a:pt x="78" y="62"/>
                  </a:lnTo>
                  <a:lnTo>
                    <a:pt x="78" y="71"/>
                  </a:lnTo>
                  <a:lnTo>
                    <a:pt x="78" y="86"/>
                  </a:lnTo>
                  <a:lnTo>
                    <a:pt x="78" y="101"/>
                  </a:lnTo>
                  <a:lnTo>
                    <a:pt x="78" y="119"/>
                  </a:lnTo>
                  <a:lnTo>
                    <a:pt x="81" y="137"/>
                  </a:lnTo>
                  <a:lnTo>
                    <a:pt x="81" y="152"/>
                  </a:lnTo>
                  <a:lnTo>
                    <a:pt x="81" y="161"/>
                  </a:lnTo>
                  <a:lnTo>
                    <a:pt x="84" y="164"/>
                  </a:lnTo>
                  <a:lnTo>
                    <a:pt x="84" y="167"/>
                  </a:lnTo>
                  <a:lnTo>
                    <a:pt x="87" y="167"/>
                  </a:lnTo>
                  <a:lnTo>
                    <a:pt x="90" y="167"/>
                  </a:lnTo>
                  <a:lnTo>
                    <a:pt x="93" y="167"/>
                  </a:lnTo>
                  <a:lnTo>
                    <a:pt x="96" y="167"/>
                  </a:lnTo>
                  <a:lnTo>
                    <a:pt x="96" y="164"/>
                  </a:lnTo>
                  <a:lnTo>
                    <a:pt x="99" y="164"/>
                  </a:lnTo>
                  <a:lnTo>
                    <a:pt x="102" y="164"/>
                  </a:lnTo>
                  <a:lnTo>
                    <a:pt x="105" y="161"/>
                  </a:lnTo>
                  <a:lnTo>
                    <a:pt x="108" y="158"/>
                  </a:lnTo>
                  <a:lnTo>
                    <a:pt x="111" y="155"/>
                  </a:lnTo>
                  <a:lnTo>
                    <a:pt x="114" y="152"/>
                  </a:lnTo>
                  <a:lnTo>
                    <a:pt x="114" y="149"/>
                  </a:lnTo>
                  <a:lnTo>
                    <a:pt x="111" y="149"/>
                  </a:lnTo>
                  <a:lnTo>
                    <a:pt x="108" y="152"/>
                  </a:lnTo>
                  <a:lnTo>
                    <a:pt x="105" y="152"/>
                  </a:lnTo>
                  <a:lnTo>
                    <a:pt x="99" y="152"/>
                  </a:lnTo>
                  <a:lnTo>
                    <a:pt x="96" y="155"/>
                  </a:lnTo>
                  <a:lnTo>
                    <a:pt x="93" y="155"/>
                  </a:lnTo>
                  <a:lnTo>
                    <a:pt x="90" y="155"/>
                  </a:lnTo>
                  <a:lnTo>
                    <a:pt x="90" y="158"/>
                  </a:lnTo>
                  <a:lnTo>
                    <a:pt x="78" y="59"/>
                  </a:lnTo>
                  <a:close/>
                  <a:moveTo>
                    <a:pt x="189" y="257"/>
                  </a:moveTo>
                  <a:lnTo>
                    <a:pt x="192" y="257"/>
                  </a:lnTo>
                  <a:lnTo>
                    <a:pt x="195" y="257"/>
                  </a:lnTo>
                  <a:lnTo>
                    <a:pt x="195" y="254"/>
                  </a:lnTo>
                  <a:lnTo>
                    <a:pt x="198" y="254"/>
                  </a:lnTo>
                  <a:lnTo>
                    <a:pt x="201" y="254"/>
                  </a:lnTo>
                  <a:lnTo>
                    <a:pt x="204" y="254"/>
                  </a:lnTo>
                  <a:lnTo>
                    <a:pt x="207" y="251"/>
                  </a:lnTo>
                  <a:lnTo>
                    <a:pt x="210" y="251"/>
                  </a:lnTo>
                  <a:lnTo>
                    <a:pt x="213" y="251"/>
                  </a:lnTo>
                  <a:lnTo>
                    <a:pt x="213" y="248"/>
                  </a:lnTo>
                  <a:lnTo>
                    <a:pt x="215" y="248"/>
                  </a:lnTo>
                  <a:lnTo>
                    <a:pt x="218" y="248"/>
                  </a:lnTo>
                  <a:lnTo>
                    <a:pt x="218" y="245"/>
                  </a:lnTo>
                  <a:lnTo>
                    <a:pt x="221" y="245"/>
                  </a:lnTo>
                  <a:lnTo>
                    <a:pt x="221" y="242"/>
                  </a:lnTo>
                  <a:lnTo>
                    <a:pt x="224" y="242"/>
                  </a:lnTo>
                  <a:lnTo>
                    <a:pt x="224" y="245"/>
                  </a:lnTo>
                  <a:lnTo>
                    <a:pt x="224" y="248"/>
                  </a:lnTo>
                  <a:lnTo>
                    <a:pt x="224" y="251"/>
                  </a:lnTo>
                  <a:lnTo>
                    <a:pt x="224" y="254"/>
                  </a:lnTo>
                  <a:lnTo>
                    <a:pt x="227" y="257"/>
                  </a:lnTo>
                  <a:lnTo>
                    <a:pt x="227" y="260"/>
                  </a:lnTo>
                  <a:lnTo>
                    <a:pt x="227" y="263"/>
                  </a:lnTo>
                  <a:lnTo>
                    <a:pt x="227" y="266"/>
                  </a:lnTo>
                  <a:lnTo>
                    <a:pt x="227" y="269"/>
                  </a:lnTo>
                  <a:lnTo>
                    <a:pt x="227" y="272"/>
                  </a:lnTo>
                  <a:lnTo>
                    <a:pt x="227" y="275"/>
                  </a:lnTo>
                  <a:lnTo>
                    <a:pt x="221" y="272"/>
                  </a:lnTo>
                  <a:lnTo>
                    <a:pt x="218" y="272"/>
                  </a:lnTo>
                  <a:lnTo>
                    <a:pt x="213" y="272"/>
                  </a:lnTo>
                  <a:lnTo>
                    <a:pt x="207" y="269"/>
                  </a:lnTo>
                  <a:lnTo>
                    <a:pt x="204" y="269"/>
                  </a:lnTo>
                  <a:lnTo>
                    <a:pt x="198" y="269"/>
                  </a:lnTo>
                  <a:lnTo>
                    <a:pt x="192" y="266"/>
                  </a:lnTo>
                  <a:lnTo>
                    <a:pt x="189" y="263"/>
                  </a:lnTo>
                  <a:lnTo>
                    <a:pt x="189" y="260"/>
                  </a:lnTo>
                  <a:lnTo>
                    <a:pt x="186" y="260"/>
                  </a:lnTo>
                  <a:lnTo>
                    <a:pt x="186" y="257"/>
                  </a:lnTo>
                  <a:lnTo>
                    <a:pt x="189" y="257"/>
                  </a:lnTo>
                  <a:close/>
                  <a:moveTo>
                    <a:pt x="135" y="251"/>
                  </a:moveTo>
                  <a:lnTo>
                    <a:pt x="138" y="251"/>
                  </a:lnTo>
                  <a:lnTo>
                    <a:pt x="141" y="251"/>
                  </a:lnTo>
                  <a:lnTo>
                    <a:pt x="144" y="251"/>
                  </a:lnTo>
                  <a:lnTo>
                    <a:pt x="144" y="254"/>
                  </a:lnTo>
                  <a:lnTo>
                    <a:pt x="147" y="254"/>
                  </a:lnTo>
                  <a:lnTo>
                    <a:pt x="150" y="254"/>
                  </a:lnTo>
                  <a:lnTo>
                    <a:pt x="153" y="254"/>
                  </a:lnTo>
                  <a:lnTo>
                    <a:pt x="156" y="254"/>
                  </a:lnTo>
                  <a:lnTo>
                    <a:pt x="159" y="254"/>
                  </a:lnTo>
                  <a:lnTo>
                    <a:pt x="162" y="254"/>
                  </a:lnTo>
                  <a:lnTo>
                    <a:pt x="165" y="254"/>
                  </a:lnTo>
                  <a:lnTo>
                    <a:pt x="168" y="257"/>
                  </a:lnTo>
                  <a:lnTo>
                    <a:pt x="168" y="260"/>
                  </a:lnTo>
                  <a:lnTo>
                    <a:pt x="168" y="263"/>
                  </a:lnTo>
                  <a:lnTo>
                    <a:pt x="165" y="266"/>
                  </a:lnTo>
                  <a:lnTo>
                    <a:pt x="165" y="269"/>
                  </a:lnTo>
                  <a:lnTo>
                    <a:pt x="165" y="272"/>
                  </a:lnTo>
                  <a:lnTo>
                    <a:pt x="162" y="272"/>
                  </a:lnTo>
                  <a:lnTo>
                    <a:pt x="159" y="272"/>
                  </a:lnTo>
                  <a:lnTo>
                    <a:pt x="159" y="275"/>
                  </a:lnTo>
                  <a:lnTo>
                    <a:pt x="156" y="275"/>
                  </a:lnTo>
                  <a:lnTo>
                    <a:pt x="153" y="275"/>
                  </a:lnTo>
                  <a:lnTo>
                    <a:pt x="150" y="275"/>
                  </a:lnTo>
                  <a:lnTo>
                    <a:pt x="150" y="278"/>
                  </a:lnTo>
                  <a:lnTo>
                    <a:pt x="147" y="278"/>
                  </a:lnTo>
                  <a:lnTo>
                    <a:pt x="144" y="278"/>
                  </a:lnTo>
                  <a:lnTo>
                    <a:pt x="144" y="281"/>
                  </a:lnTo>
                  <a:lnTo>
                    <a:pt x="141" y="278"/>
                  </a:lnTo>
                  <a:lnTo>
                    <a:pt x="141" y="275"/>
                  </a:lnTo>
                  <a:lnTo>
                    <a:pt x="141" y="272"/>
                  </a:lnTo>
                  <a:lnTo>
                    <a:pt x="141" y="269"/>
                  </a:lnTo>
                  <a:lnTo>
                    <a:pt x="138" y="266"/>
                  </a:lnTo>
                  <a:lnTo>
                    <a:pt x="138" y="263"/>
                  </a:lnTo>
                  <a:lnTo>
                    <a:pt x="135" y="260"/>
                  </a:lnTo>
                  <a:lnTo>
                    <a:pt x="135" y="257"/>
                  </a:lnTo>
                  <a:lnTo>
                    <a:pt x="135" y="254"/>
                  </a:lnTo>
                  <a:lnTo>
                    <a:pt x="135" y="251"/>
                  </a:lnTo>
                  <a:close/>
                  <a:moveTo>
                    <a:pt x="138" y="305"/>
                  </a:moveTo>
                  <a:lnTo>
                    <a:pt x="141" y="305"/>
                  </a:lnTo>
                  <a:lnTo>
                    <a:pt x="144" y="305"/>
                  </a:lnTo>
                  <a:lnTo>
                    <a:pt x="144" y="302"/>
                  </a:lnTo>
                  <a:lnTo>
                    <a:pt x="147" y="299"/>
                  </a:lnTo>
                  <a:lnTo>
                    <a:pt x="150" y="296"/>
                  </a:lnTo>
                  <a:lnTo>
                    <a:pt x="153" y="293"/>
                  </a:lnTo>
                  <a:lnTo>
                    <a:pt x="156" y="293"/>
                  </a:lnTo>
                  <a:lnTo>
                    <a:pt x="159" y="290"/>
                  </a:lnTo>
                  <a:lnTo>
                    <a:pt x="162" y="290"/>
                  </a:lnTo>
                  <a:lnTo>
                    <a:pt x="168" y="287"/>
                  </a:lnTo>
                  <a:lnTo>
                    <a:pt x="171" y="284"/>
                  </a:lnTo>
                  <a:lnTo>
                    <a:pt x="174" y="284"/>
                  </a:lnTo>
                  <a:lnTo>
                    <a:pt x="177" y="284"/>
                  </a:lnTo>
                  <a:lnTo>
                    <a:pt x="180" y="284"/>
                  </a:lnTo>
                  <a:lnTo>
                    <a:pt x="183" y="284"/>
                  </a:lnTo>
                  <a:lnTo>
                    <a:pt x="183" y="281"/>
                  </a:lnTo>
                  <a:lnTo>
                    <a:pt x="183" y="278"/>
                  </a:lnTo>
                  <a:lnTo>
                    <a:pt x="186" y="278"/>
                  </a:lnTo>
                  <a:lnTo>
                    <a:pt x="186" y="275"/>
                  </a:lnTo>
                  <a:lnTo>
                    <a:pt x="189" y="275"/>
                  </a:lnTo>
                  <a:lnTo>
                    <a:pt x="192" y="278"/>
                  </a:lnTo>
                  <a:lnTo>
                    <a:pt x="195" y="278"/>
                  </a:lnTo>
                  <a:lnTo>
                    <a:pt x="201" y="281"/>
                  </a:lnTo>
                  <a:lnTo>
                    <a:pt x="204" y="281"/>
                  </a:lnTo>
                  <a:lnTo>
                    <a:pt x="210" y="284"/>
                  </a:lnTo>
                  <a:lnTo>
                    <a:pt x="213" y="284"/>
                  </a:lnTo>
                  <a:lnTo>
                    <a:pt x="218" y="284"/>
                  </a:lnTo>
                  <a:lnTo>
                    <a:pt x="221" y="287"/>
                  </a:lnTo>
                  <a:lnTo>
                    <a:pt x="227" y="287"/>
                  </a:lnTo>
                  <a:lnTo>
                    <a:pt x="230" y="287"/>
                  </a:lnTo>
                  <a:lnTo>
                    <a:pt x="233" y="287"/>
                  </a:lnTo>
                  <a:lnTo>
                    <a:pt x="233" y="290"/>
                  </a:lnTo>
                  <a:lnTo>
                    <a:pt x="236" y="290"/>
                  </a:lnTo>
                  <a:lnTo>
                    <a:pt x="239" y="290"/>
                  </a:lnTo>
                  <a:lnTo>
                    <a:pt x="239" y="287"/>
                  </a:lnTo>
                  <a:lnTo>
                    <a:pt x="242" y="284"/>
                  </a:lnTo>
                  <a:lnTo>
                    <a:pt x="242" y="281"/>
                  </a:lnTo>
                  <a:lnTo>
                    <a:pt x="242" y="278"/>
                  </a:lnTo>
                  <a:lnTo>
                    <a:pt x="242" y="275"/>
                  </a:lnTo>
                  <a:lnTo>
                    <a:pt x="242" y="272"/>
                  </a:lnTo>
                  <a:lnTo>
                    <a:pt x="242" y="269"/>
                  </a:lnTo>
                  <a:lnTo>
                    <a:pt x="242" y="266"/>
                  </a:lnTo>
                  <a:lnTo>
                    <a:pt x="242" y="263"/>
                  </a:lnTo>
                  <a:lnTo>
                    <a:pt x="239" y="260"/>
                  </a:lnTo>
                  <a:lnTo>
                    <a:pt x="239" y="254"/>
                  </a:lnTo>
                  <a:lnTo>
                    <a:pt x="239" y="251"/>
                  </a:lnTo>
                  <a:lnTo>
                    <a:pt x="239" y="245"/>
                  </a:lnTo>
                  <a:lnTo>
                    <a:pt x="239" y="242"/>
                  </a:lnTo>
                  <a:lnTo>
                    <a:pt x="239" y="239"/>
                  </a:lnTo>
                  <a:lnTo>
                    <a:pt x="239" y="233"/>
                  </a:lnTo>
                  <a:lnTo>
                    <a:pt x="239" y="230"/>
                  </a:lnTo>
                  <a:lnTo>
                    <a:pt x="239" y="227"/>
                  </a:lnTo>
                  <a:lnTo>
                    <a:pt x="239" y="224"/>
                  </a:lnTo>
                  <a:lnTo>
                    <a:pt x="239" y="221"/>
                  </a:lnTo>
                  <a:lnTo>
                    <a:pt x="236" y="221"/>
                  </a:lnTo>
                  <a:lnTo>
                    <a:pt x="233" y="221"/>
                  </a:lnTo>
                  <a:lnTo>
                    <a:pt x="230" y="221"/>
                  </a:lnTo>
                  <a:lnTo>
                    <a:pt x="233" y="218"/>
                  </a:lnTo>
                  <a:lnTo>
                    <a:pt x="233" y="215"/>
                  </a:lnTo>
                  <a:lnTo>
                    <a:pt x="236" y="215"/>
                  </a:lnTo>
                  <a:lnTo>
                    <a:pt x="236" y="212"/>
                  </a:lnTo>
                  <a:lnTo>
                    <a:pt x="239" y="212"/>
                  </a:lnTo>
                  <a:lnTo>
                    <a:pt x="239" y="209"/>
                  </a:lnTo>
                  <a:lnTo>
                    <a:pt x="242" y="206"/>
                  </a:lnTo>
                  <a:lnTo>
                    <a:pt x="245" y="206"/>
                  </a:lnTo>
                  <a:lnTo>
                    <a:pt x="245" y="203"/>
                  </a:lnTo>
                  <a:lnTo>
                    <a:pt x="245" y="200"/>
                  </a:lnTo>
                  <a:lnTo>
                    <a:pt x="248" y="200"/>
                  </a:lnTo>
                  <a:lnTo>
                    <a:pt x="248" y="197"/>
                  </a:lnTo>
                  <a:lnTo>
                    <a:pt x="251" y="200"/>
                  </a:lnTo>
                  <a:lnTo>
                    <a:pt x="254" y="203"/>
                  </a:lnTo>
                  <a:lnTo>
                    <a:pt x="257" y="206"/>
                  </a:lnTo>
                  <a:lnTo>
                    <a:pt x="260" y="209"/>
                  </a:lnTo>
                  <a:lnTo>
                    <a:pt x="263" y="209"/>
                  </a:lnTo>
                  <a:lnTo>
                    <a:pt x="266" y="212"/>
                  </a:lnTo>
                  <a:lnTo>
                    <a:pt x="269" y="215"/>
                  </a:lnTo>
                  <a:lnTo>
                    <a:pt x="272" y="218"/>
                  </a:lnTo>
                  <a:lnTo>
                    <a:pt x="275" y="218"/>
                  </a:lnTo>
                  <a:lnTo>
                    <a:pt x="278" y="221"/>
                  </a:lnTo>
                  <a:lnTo>
                    <a:pt x="281" y="221"/>
                  </a:lnTo>
                  <a:lnTo>
                    <a:pt x="284" y="221"/>
                  </a:lnTo>
                  <a:lnTo>
                    <a:pt x="287" y="224"/>
                  </a:lnTo>
                  <a:lnTo>
                    <a:pt x="290" y="224"/>
                  </a:lnTo>
                  <a:lnTo>
                    <a:pt x="293" y="224"/>
                  </a:lnTo>
                  <a:lnTo>
                    <a:pt x="296" y="224"/>
                  </a:lnTo>
                  <a:lnTo>
                    <a:pt x="290" y="236"/>
                  </a:lnTo>
                  <a:lnTo>
                    <a:pt x="284" y="251"/>
                  </a:lnTo>
                  <a:lnTo>
                    <a:pt x="278" y="263"/>
                  </a:lnTo>
                  <a:lnTo>
                    <a:pt x="275" y="275"/>
                  </a:lnTo>
                  <a:lnTo>
                    <a:pt x="269" y="290"/>
                  </a:lnTo>
                  <a:lnTo>
                    <a:pt x="266" y="302"/>
                  </a:lnTo>
                  <a:lnTo>
                    <a:pt x="263" y="317"/>
                  </a:lnTo>
                  <a:lnTo>
                    <a:pt x="257" y="332"/>
                  </a:lnTo>
                  <a:lnTo>
                    <a:pt x="257" y="338"/>
                  </a:lnTo>
                  <a:lnTo>
                    <a:pt x="254" y="347"/>
                  </a:lnTo>
                  <a:lnTo>
                    <a:pt x="251" y="356"/>
                  </a:lnTo>
                  <a:lnTo>
                    <a:pt x="251" y="365"/>
                  </a:lnTo>
                  <a:lnTo>
                    <a:pt x="248" y="374"/>
                  </a:lnTo>
                  <a:lnTo>
                    <a:pt x="248" y="383"/>
                  </a:lnTo>
                  <a:lnTo>
                    <a:pt x="245" y="392"/>
                  </a:lnTo>
                  <a:lnTo>
                    <a:pt x="242" y="400"/>
                  </a:lnTo>
                  <a:lnTo>
                    <a:pt x="239" y="398"/>
                  </a:lnTo>
                  <a:lnTo>
                    <a:pt x="236" y="398"/>
                  </a:lnTo>
                  <a:lnTo>
                    <a:pt x="233" y="398"/>
                  </a:lnTo>
                  <a:lnTo>
                    <a:pt x="230" y="398"/>
                  </a:lnTo>
                  <a:lnTo>
                    <a:pt x="227" y="395"/>
                  </a:lnTo>
                  <a:lnTo>
                    <a:pt x="224" y="395"/>
                  </a:lnTo>
                  <a:lnTo>
                    <a:pt x="221" y="395"/>
                  </a:lnTo>
                  <a:lnTo>
                    <a:pt x="218" y="392"/>
                  </a:lnTo>
                  <a:lnTo>
                    <a:pt x="215" y="392"/>
                  </a:lnTo>
                  <a:lnTo>
                    <a:pt x="213" y="392"/>
                  </a:lnTo>
                  <a:lnTo>
                    <a:pt x="210" y="392"/>
                  </a:lnTo>
                  <a:lnTo>
                    <a:pt x="207" y="389"/>
                  </a:lnTo>
                  <a:lnTo>
                    <a:pt x="201" y="389"/>
                  </a:lnTo>
                  <a:lnTo>
                    <a:pt x="195" y="389"/>
                  </a:lnTo>
                  <a:lnTo>
                    <a:pt x="189" y="389"/>
                  </a:lnTo>
                  <a:lnTo>
                    <a:pt x="183" y="389"/>
                  </a:lnTo>
                  <a:lnTo>
                    <a:pt x="177" y="386"/>
                  </a:lnTo>
                  <a:lnTo>
                    <a:pt x="171" y="386"/>
                  </a:lnTo>
                  <a:lnTo>
                    <a:pt x="165" y="386"/>
                  </a:lnTo>
                  <a:lnTo>
                    <a:pt x="159" y="386"/>
                  </a:lnTo>
                  <a:lnTo>
                    <a:pt x="150" y="386"/>
                  </a:lnTo>
                  <a:lnTo>
                    <a:pt x="144" y="389"/>
                  </a:lnTo>
                  <a:lnTo>
                    <a:pt x="138" y="389"/>
                  </a:lnTo>
                  <a:lnTo>
                    <a:pt x="132" y="389"/>
                  </a:lnTo>
                  <a:lnTo>
                    <a:pt x="126" y="392"/>
                  </a:lnTo>
                  <a:lnTo>
                    <a:pt x="120" y="392"/>
                  </a:lnTo>
                  <a:lnTo>
                    <a:pt x="111" y="392"/>
                  </a:lnTo>
                  <a:lnTo>
                    <a:pt x="105" y="392"/>
                  </a:lnTo>
                  <a:lnTo>
                    <a:pt x="105" y="389"/>
                  </a:lnTo>
                  <a:lnTo>
                    <a:pt x="105" y="386"/>
                  </a:lnTo>
                  <a:lnTo>
                    <a:pt x="105" y="383"/>
                  </a:lnTo>
                  <a:lnTo>
                    <a:pt x="105" y="380"/>
                  </a:lnTo>
                  <a:lnTo>
                    <a:pt x="105" y="377"/>
                  </a:lnTo>
                  <a:lnTo>
                    <a:pt x="108" y="371"/>
                  </a:lnTo>
                  <a:lnTo>
                    <a:pt x="108" y="365"/>
                  </a:lnTo>
                  <a:lnTo>
                    <a:pt x="108" y="359"/>
                  </a:lnTo>
                  <a:lnTo>
                    <a:pt x="111" y="356"/>
                  </a:lnTo>
                  <a:lnTo>
                    <a:pt x="111" y="350"/>
                  </a:lnTo>
                  <a:lnTo>
                    <a:pt x="114" y="344"/>
                  </a:lnTo>
                  <a:lnTo>
                    <a:pt x="114" y="338"/>
                  </a:lnTo>
                  <a:lnTo>
                    <a:pt x="114" y="332"/>
                  </a:lnTo>
                  <a:lnTo>
                    <a:pt x="117" y="323"/>
                  </a:lnTo>
                  <a:lnTo>
                    <a:pt x="117" y="314"/>
                  </a:lnTo>
                  <a:lnTo>
                    <a:pt x="120" y="308"/>
                  </a:lnTo>
                  <a:lnTo>
                    <a:pt x="120" y="299"/>
                  </a:lnTo>
                  <a:lnTo>
                    <a:pt x="120" y="290"/>
                  </a:lnTo>
                  <a:lnTo>
                    <a:pt x="123" y="284"/>
                  </a:lnTo>
                  <a:lnTo>
                    <a:pt x="123" y="275"/>
                  </a:lnTo>
                  <a:lnTo>
                    <a:pt x="123" y="278"/>
                  </a:lnTo>
                  <a:lnTo>
                    <a:pt x="126" y="281"/>
                  </a:lnTo>
                  <a:lnTo>
                    <a:pt x="126" y="284"/>
                  </a:lnTo>
                  <a:lnTo>
                    <a:pt x="126" y="287"/>
                  </a:lnTo>
                  <a:lnTo>
                    <a:pt x="126" y="290"/>
                  </a:lnTo>
                  <a:lnTo>
                    <a:pt x="129" y="293"/>
                  </a:lnTo>
                  <a:lnTo>
                    <a:pt x="129" y="296"/>
                  </a:lnTo>
                  <a:lnTo>
                    <a:pt x="132" y="299"/>
                  </a:lnTo>
                  <a:lnTo>
                    <a:pt x="132" y="302"/>
                  </a:lnTo>
                  <a:lnTo>
                    <a:pt x="135" y="302"/>
                  </a:lnTo>
                  <a:lnTo>
                    <a:pt x="135" y="305"/>
                  </a:lnTo>
                  <a:lnTo>
                    <a:pt x="138" y="3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0" name="Freeform 40"/>
            <p:cNvSpPr>
              <a:spLocks/>
            </p:cNvSpPr>
            <p:nvPr/>
          </p:nvSpPr>
          <p:spPr bwMode="auto">
            <a:xfrm>
              <a:off x="3092" y="2025"/>
              <a:ext cx="66" cy="33"/>
            </a:xfrm>
            <a:custGeom>
              <a:avLst/>
              <a:gdLst>
                <a:gd name="T0" fmla="*/ 60 w 66"/>
                <a:gd name="T1" fmla="*/ 0 h 33"/>
                <a:gd name="T2" fmla="*/ 57 w 66"/>
                <a:gd name="T3" fmla="*/ 0 h 33"/>
                <a:gd name="T4" fmla="*/ 54 w 66"/>
                <a:gd name="T5" fmla="*/ 3 h 33"/>
                <a:gd name="T6" fmla="*/ 51 w 66"/>
                <a:gd name="T7" fmla="*/ 3 h 33"/>
                <a:gd name="T8" fmla="*/ 48 w 66"/>
                <a:gd name="T9" fmla="*/ 6 h 33"/>
                <a:gd name="T10" fmla="*/ 42 w 66"/>
                <a:gd name="T11" fmla="*/ 9 h 33"/>
                <a:gd name="T12" fmla="*/ 39 w 66"/>
                <a:gd name="T13" fmla="*/ 9 h 33"/>
                <a:gd name="T14" fmla="*/ 36 w 66"/>
                <a:gd name="T15" fmla="*/ 12 h 33"/>
                <a:gd name="T16" fmla="*/ 33 w 66"/>
                <a:gd name="T17" fmla="*/ 12 h 33"/>
                <a:gd name="T18" fmla="*/ 33 w 66"/>
                <a:gd name="T19" fmla="*/ 12 h 33"/>
                <a:gd name="T20" fmla="*/ 30 w 66"/>
                <a:gd name="T21" fmla="*/ 12 h 33"/>
                <a:gd name="T22" fmla="*/ 30 w 66"/>
                <a:gd name="T23" fmla="*/ 12 h 33"/>
                <a:gd name="T24" fmla="*/ 27 w 66"/>
                <a:gd name="T25" fmla="*/ 15 h 33"/>
                <a:gd name="T26" fmla="*/ 21 w 66"/>
                <a:gd name="T27" fmla="*/ 15 h 33"/>
                <a:gd name="T28" fmla="*/ 12 w 66"/>
                <a:gd name="T29" fmla="*/ 18 h 33"/>
                <a:gd name="T30" fmla="*/ 3 w 66"/>
                <a:gd name="T31" fmla="*/ 21 h 33"/>
                <a:gd name="T32" fmla="*/ 0 w 66"/>
                <a:gd name="T33" fmla="*/ 21 h 33"/>
                <a:gd name="T34" fmla="*/ 0 w 66"/>
                <a:gd name="T35" fmla="*/ 21 h 33"/>
                <a:gd name="T36" fmla="*/ 0 w 66"/>
                <a:gd name="T37" fmla="*/ 24 h 33"/>
                <a:gd name="T38" fmla="*/ 0 w 66"/>
                <a:gd name="T39" fmla="*/ 24 h 33"/>
                <a:gd name="T40" fmla="*/ 3 w 66"/>
                <a:gd name="T41" fmla="*/ 27 h 33"/>
                <a:gd name="T42" fmla="*/ 12 w 66"/>
                <a:gd name="T43" fmla="*/ 33 h 33"/>
                <a:gd name="T44" fmla="*/ 21 w 66"/>
                <a:gd name="T45" fmla="*/ 33 h 33"/>
                <a:gd name="T46" fmla="*/ 30 w 66"/>
                <a:gd name="T47" fmla="*/ 33 h 33"/>
                <a:gd name="T48" fmla="*/ 39 w 66"/>
                <a:gd name="T49" fmla="*/ 30 h 33"/>
                <a:gd name="T50" fmla="*/ 51 w 66"/>
                <a:gd name="T51" fmla="*/ 27 h 33"/>
                <a:gd name="T52" fmla="*/ 57 w 66"/>
                <a:gd name="T53" fmla="*/ 18 h 33"/>
                <a:gd name="T54" fmla="*/ 63 w 66"/>
                <a:gd name="T55" fmla="*/ 9 h 33"/>
                <a:gd name="T56" fmla="*/ 66 w 66"/>
                <a:gd name="T57" fmla="*/ 3 h 33"/>
                <a:gd name="T58" fmla="*/ 63 w 66"/>
                <a:gd name="T59" fmla="*/ 3 h 33"/>
                <a:gd name="T60" fmla="*/ 63 w 66"/>
                <a:gd name="T61" fmla="*/ 3 h 33"/>
                <a:gd name="T62" fmla="*/ 63 w 66"/>
                <a:gd name="T63" fmla="*/ 0 h 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6" h="33">
                  <a:moveTo>
                    <a:pt x="63" y="0"/>
                  </a:moveTo>
                  <a:lnTo>
                    <a:pt x="60" y="0"/>
                  </a:lnTo>
                  <a:lnTo>
                    <a:pt x="57" y="0"/>
                  </a:lnTo>
                  <a:lnTo>
                    <a:pt x="54" y="3"/>
                  </a:lnTo>
                  <a:lnTo>
                    <a:pt x="51" y="3"/>
                  </a:lnTo>
                  <a:lnTo>
                    <a:pt x="48" y="6"/>
                  </a:lnTo>
                  <a:lnTo>
                    <a:pt x="45" y="6"/>
                  </a:lnTo>
                  <a:lnTo>
                    <a:pt x="42" y="9"/>
                  </a:lnTo>
                  <a:lnTo>
                    <a:pt x="39" y="9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0" y="12"/>
                  </a:lnTo>
                  <a:lnTo>
                    <a:pt x="27" y="15"/>
                  </a:lnTo>
                  <a:lnTo>
                    <a:pt x="24" y="15"/>
                  </a:lnTo>
                  <a:lnTo>
                    <a:pt x="21" y="15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9" y="18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9" y="30"/>
                  </a:lnTo>
                  <a:lnTo>
                    <a:pt x="12" y="33"/>
                  </a:lnTo>
                  <a:lnTo>
                    <a:pt x="18" y="33"/>
                  </a:lnTo>
                  <a:lnTo>
                    <a:pt x="21" y="33"/>
                  </a:lnTo>
                  <a:lnTo>
                    <a:pt x="27" y="33"/>
                  </a:lnTo>
                  <a:lnTo>
                    <a:pt x="30" y="33"/>
                  </a:lnTo>
                  <a:lnTo>
                    <a:pt x="36" y="33"/>
                  </a:lnTo>
                  <a:lnTo>
                    <a:pt x="39" y="30"/>
                  </a:lnTo>
                  <a:lnTo>
                    <a:pt x="45" y="30"/>
                  </a:lnTo>
                  <a:lnTo>
                    <a:pt x="51" y="27"/>
                  </a:lnTo>
                  <a:lnTo>
                    <a:pt x="54" y="24"/>
                  </a:lnTo>
                  <a:lnTo>
                    <a:pt x="57" y="18"/>
                  </a:lnTo>
                  <a:lnTo>
                    <a:pt x="60" y="15"/>
                  </a:lnTo>
                  <a:lnTo>
                    <a:pt x="63" y="9"/>
                  </a:lnTo>
                  <a:lnTo>
                    <a:pt x="66" y="6"/>
                  </a:lnTo>
                  <a:lnTo>
                    <a:pt x="66" y="3"/>
                  </a:lnTo>
                  <a:lnTo>
                    <a:pt x="6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1" name="Freeform 41"/>
            <p:cNvSpPr>
              <a:spLocks/>
            </p:cNvSpPr>
            <p:nvPr/>
          </p:nvSpPr>
          <p:spPr bwMode="auto">
            <a:xfrm>
              <a:off x="2999" y="1834"/>
              <a:ext cx="105" cy="45"/>
            </a:xfrm>
            <a:custGeom>
              <a:avLst/>
              <a:gdLst>
                <a:gd name="T0" fmla="*/ 0 w 105"/>
                <a:gd name="T1" fmla="*/ 45 h 45"/>
                <a:gd name="T2" fmla="*/ 3 w 105"/>
                <a:gd name="T3" fmla="*/ 42 h 45"/>
                <a:gd name="T4" fmla="*/ 3 w 105"/>
                <a:gd name="T5" fmla="*/ 42 h 45"/>
                <a:gd name="T6" fmla="*/ 6 w 105"/>
                <a:gd name="T7" fmla="*/ 42 h 45"/>
                <a:gd name="T8" fmla="*/ 6 w 105"/>
                <a:gd name="T9" fmla="*/ 42 h 45"/>
                <a:gd name="T10" fmla="*/ 12 w 105"/>
                <a:gd name="T11" fmla="*/ 42 h 45"/>
                <a:gd name="T12" fmla="*/ 15 w 105"/>
                <a:gd name="T13" fmla="*/ 39 h 45"/>
                <a:gd name="T14" fmla="*/ 18 w 105"/>
                <a:gd name="T15" fmla="*/ 36 h 45"/>
                <a:gd name="T16" fmla="*/ 27 w 105"/>
                <a:gd name="T17" fmla="*/ 33 h 45"/>
                <a:gd name="T18" fmla="*/ 39 w 105"/>
                <a:gd name="T19" fmla="*/ 30 h 45"/>
                <a:gd name="T20" fmla="*/ 51 w 105"/>
                <a:gd name="T21" fmla="*/ 24 h 45"/>
                <a:gd name="T22" fmla="*/ 63 w 105"/>
                <a:gd name="T23" fmla="*/ 18 h 45"/>
                <a:gd name="T24" fmla="*/ 72 w 105"/>
                <a:gd name="T25" fmla="*/ 15 h 45"/>
                <a:gd name="T26" fmla="*/ 72 w 105"/>
                <a:gd name="T27" fmla="*/ 15 h 45"/>
                <a:gd name="T28" fmla="*/ 75 w 105"/>
                <a:gd name="T29" fmla="*/ 15 h 45"/>
                <a:gd name="T30" fmla="*/ 75 w 105"/>
                <a:gd name="T31" fmla="*/ 15 h 45"/>
                <a:gd name="T32" fmla="*/ 78 w 105"/>
                <a:gd name="T33" fmla="*/ 12 h 45"/>
                <a:gd name="T34" fmla="*/ 87 w 105"/>
                <a:gd name="T35" fmla="*/ 9 h 45"/>
                <a:gd name="T36" fmla="*/ 96 w 105"/>
                <a:gd name="T37" fmla="*/ 9 h 45"/>
                <a:gd name="T38" fmla="*/ 102 w 105"/>
                <a:gd name="T39" fmla="*/ 6 h 45"/>
                <a:gd name="T40" fmla="*/ 105 w 105"/>
                <a:gd name="T41" fmla="*/ 3 h 45"/>
                <a:gd name="T42" fmla="*/ 105 w 105"/>
                <a:gd name="T43" fmla="*/ 3 h 45"/>
                <a:gd name="T44" fmla="*/ 105 w 105"/>
                <a:gd name="T45" fmla="*/ 3 h 45"/>
                <a:gd name="T46" fmla="*/ 105 w 105"/>
                <a:gd name="T47" fmla="*/ 3 h 45"/>
                <a:gd name="T48" fmla="*/ 102 w 105"/>
                <a:gd name="T49" fmla="*/ 3 h 45"/>
                <a:gd name="T50" fmla="*/ 102 w 105"/>
                <a:gd name="T51" fmla="*/ 3 h 45"/>
                <a:gd name="T52" fmla="*/ 102 w 105"/>
                <a:gd name="T53" fmla="*/ 3 h 45"/>
                <a:gd name="T54" fmla="*/ 102 w 105"/>
                <a:gd name="T55" fmla="*/ 0 h 45"/>
                <a:gd name="T56" fmla="*/ 96 w 105"/>
                <a:gd name="T57" fmla="*/ 0 h 45"/>
                <a:gd name="T58" fmla="*/ 81 w 105"/>
                <a:gd name="T59" fmla="*/ 3 h 45"/>
                <a:gd name="T60" fmla="*/ 69 w 105"/>
                <a:gd name="T61" fmla="*/ 6 h 45"/>
                <a:gd name="T62" fmla="*/ 54 w 105"/>
                <a:gd name="T63" fmla="*/ 9 h 45"/>
                <a:gd name="T64" fmla="*/ 42 w 105"/>
                <a:gd name="T65" fmla="*/ 15 h 45"/>
                <a:gd name="T66" fmla="*/ 30 w 105"/>
                <a:gd name="T67" fmla="*/ 18 h 45"/>
                <a:gd name="T68" fmla="*/ 21 w 105"/>
                <a:gd name="T69" fmla="*/ 24 h 45"/>
                <a:gd name="T70" fmla="*/ 12 w 105"/>
                <a:gd name="T71" fmla="*/ 27 h 45"/>
                <a:gd name="T72" fmla="*/ 6 w 105"/>
                <a:gd name="T73" fmla="*/ 33 h 45"/>
                <a:gd name="T74" fmla="*/ 3 w 105"/>
                <a:gd name="T75" fmla="*/ 33 h 45"/>
                <a:gd name="T76" fmla="*/ 0 w 105"/>
                <a:gd name="T77" fmla="*/ 36 h 45"/>
                <a:gd name="T78" fmla="*/ 0 w 105"/>
                <a:gd name="T79" fmla="*/ 39 h 45"/>
                <a:gd name="T80" fmla="*/ 0 w 105"/>
                <a:gd name="T81" fmla="*/ 39 h 45"/>
                <a:gd name="T82" fmla="*/ 0 w 105"/>
                <a:gd name="T83" fmla="*/ 42 h 45"/>
                <a:gd name="T84" fmla="*/ 0 w 105"/>
                <a:gd name="T85" fmla="*/ 42 h 45"/>
                <a:gd name="T86" fmla="*/ 0 w 105"/>
                <a:gd name="T87" fmla="*/ 45 h 4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05" h="45">
                  <a:moveTo>
                    <a:pt x="0" y="45"/>
                  </a:moveTo>
                  <a:lnTo>
                    <a:pt x="0" y="45"/>
                  </a:lnTo>
                  <a:lnTo>
                    <a:pt x="3" y="45"/>
                  </a:lnTo>
                  <a:lnTo>
                    <a:pt x="3" y="42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2" y="42"/>
                  </a:lnTo>
                  <a:lnTo>
                    <a:pt x="12" y="39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8" y="36"/>
                  </a:lnTo>
                  <a:lnTo>
                    <a:pt x="21" y="36"/>
                  </a:lnTo>
                  <a:lnTo>
                    <a:pt x="27" y="33"/>
                  </a:lnTo>
                  <a:lnTo>
                    <a:pt x="33" y="30"/>
                  </a:lnTo>
                  <a:lnTo>
                    <a:pt x="39" y="30"/>
                  </a:lnTo>
                  <a:lnTo>
                    <a:pt x="45" y="27"/>
                  </a:lnTo>
                  <a:lnTo>
                    <a:pt x="51" y="24"/>
                  </a:lnTo>
                  <a:lnTo>
                    <a:pt x="57" y="21"/>
                  </a:lnTo>
                  <a:lnTo>
                    <a:pt x="63" y="18"/>
                  </a:lnTo>
                  <a:lnTo>
                    <a:pt x="72" y="15"/>
                  </a:lnTo>
                  <a:lnTo>
                    <a:pt x="75" y="15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87" y="9"/>
                  </a:lnTo>
                  <a:lnTo>
                    <a:pt x="90" y="9"/>
                  </a:lnTo>
                  <a:lnTo>
                    <a:pt x="96" y="9"/>
                  </a:lnTo>
                  <a:lnTo>
                    <a:pt x="99" y="6"/>
                  </a:lnTo>
                  <a:lnTo>
                    <a:pt x="102" y="6"/>
                  </a:lnTo>
                  <a:lnTo>
                    <a:pt x="105" y="3"/>
                  </a:lnTo>
                  <a:lnTo>
                    <a:pt x="102" y="3"/>
                  </a:lnTo>
                  <a:lnTo>
                    <a:pt x="102" y="0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81" y="3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0" y="9"/>
                  </a:lnTo>
                  <a:lnTo>
                    <a:pt x="54" y="9"/>
                  </a:lnTo>
                  <a:lnTo>
                    <a:pt x="48" y="12"/>
                  </a:lnTo>
                  <a:lnTo>
                    <a:pt x="42" y="15"/>
                  </a:lnTo>
                  <a:lnTo>
                    <a:pt x="36" y="15"/>
                  </a:lnTo>
                  <a:lnTo>
                    <a:pt x="30" y="18"/>
                  </a:lnTo>
                  <a:lnTo>
                    <a:pt x="27" y="21"/>
                  </a:lnTo>
                  <a:lnTo>
                    <a:pt x="21" y="24"/>
                  </a:lnTo>
                  <a:lnTo>
                    <a:pt x="15" y="24"/>
                  </a:lnTo>
                  <a:lnTo>
                    <a:pt x="12" y="27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36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2" name="Freeform 42"/>
            <p:cNvSpPr>
              <a:spLocks/>
            </p:cNvSpPr>
            <p:nvPr/>
          </p:nvSpPr>
          <p:spPr bwMode="auto">
            <a:xfrm>
              <a:off x="3029" y="1804"/>
              <a:ext cx="132" cy="27"/>
            </a:xfrm>
            <a:custGeom>
              <a:avLst/>
              <a:gdLst>
                <a:gd name="T0" fmla="*/ 3 w 132"/>
                <a:gd name="T1" fmla="*/ 24 h 27"/>
                <a:gd name="T2" fmla="*/ 9 w 132"/>
                <a:gd name="T3" fmla="*/ 27 h 27"/>
                <a:gd name="T4" fmla="*/ 12 w 132"/>
                <a:gd name="T5" fmla="*/ 27 h 27"/>
                <a:gd name="T6" fmla="*/ 15 w 132"/>
                <a:gd name="T7" fmla="*/ 27 h 27"/>
                <a:gd name="T8" fmla="*/ 24 w 132"/>
                <a:gd name="T9" fmla="*/ 24 h 27"/>
                <a:gd name="T10" fmla="*/ 36 w 132"/>
                <a:gd name="T11" fmla="*/ 21 h 27"/>
                <a:gd name="T12" fmla="*/ 51 w 132"/>
                <a:gd name="T13" fmla="*/ 18 h 27"/>
                <a:gd name="T14" fmla="*/ 63 w 132"/>
                <a:gd name="T15" fmla="*/ 15 h 27"/>
                <a:gd name="T16" fmla="*/ 78 w 132"/>
                <a:gd name="T17" fmla="*/ 15 h 27"/>
                <a:gd name="T18" fmla="*/ 90 w 132"/>
                <a:gd name="T19" fmla="*/ 12 h 27"/>
                <a:gd name="T20" fmla="*/ 102 w 132"/>
                <a:gd name="T21" fmla="*/ 12 h 27"/>
                <a:gd name="T22" fmla="*/ 114 w 132"/>
                <a:gd name="T23" fmla="*/ 12 h 27"/>
                <a:gd name="T24" fmla="*/ 120 w 132"/>
                <a:gd name="T25" fmla="*/ 12 h 27"/>
                <a:gd name="T26" fmla="*/ 123 w 132"/>
                <a:gd name="T27" fmla="*/ 9 h 27"/>
                <a:gd name="T28" fmla="*/ 129 w 132"/>
                <a:gd name="T29" fmla="*/ 9 h 27"/>
                <a:gd name="T30" fmla="*/ 132 w 132"/>
                <a:gd name="T31" fmla="*/ 9 h 27"/>
                <a:gd name="T32" fmla="*/ 132 w 132"/>
                <a:gd name="T33" fmla="*/ 9 h 27"/>
                <a:gd name="T34" fmla="*/ 132 w 132"/>
                <a:gd name="T35" fmla="*/ 6 h 27"/>
                <a:gd name="T36" fmla="*/ 132 w 132"/>
                <a:gd name="T37" fmla="*/ 6 h 27"/>
                <a:gd name="T38" fmla="*/ 132 w 132"/>
                <a:gd name="T39" fmla="*/ 6 h 27"/>
                <a:gd name="T40" fmla="*/ 132 w 132"/>
                <a:gd name="T41" fmla="*/ 6 h 27"/>
                <a:gd name="T42" fmla="*/ 129 w 132"/>
                <a:gd name="T43" fmla="*/ 6 h 27"/>
                <a:gd name="T44" fmla="*/ 129 w 132"/>
                <a:gd name="T45" fmla="*/ 6 h 27"/>
                <a:gd name="T46" fmla="*/ 129 w 132"/>
                <a:gd name="T47" fmla="*/ 6 h 27"/>
                <a:gd name="T48" fmla="*/ 126 w 132"/>
                <a:gd name="T49" fmla="*/ 3 h 27"/>
                <a:gd name="T50" fmla="*/ 123 w 132"/>
                <a:gd name="T51" fmla="*/ 3 h 27"/>
                <a:gd name="T52" fmla="*/ 120 w 132"/>
                <a:gd name="T53" fmla="*/ 3 h 27"/>
                <a:gd name="T54" fmla="*/ 117 w 132"/>
                <a:gd name="T55" fmla="*/ 3 h 27"/>
                <a:gd name="T56" fmla="*/ 111 w 132"/>
                <a:gd name="T57" fmla="*/ 3 h 27"/>
                <a:gd name="T58" fmla="*/ 99 w 132"/>
                <a:gd name="T59" fmla="*/ 0 h 27"/>
                <a:gd name="T60" fmla="*/ 87 w 132"/>
                <a:gd name="T61" fmla="*/ 0 h 27"/>
                <a:gd name="T62" fmla="*/ 75 w 132"/>
                <a:gd name="T63" fmla="*/ 3 h 27"/>
                <a:gd name="T64" fmla="*/ 63 w 132"/>
                <a:gd name="T65" fmla="*/ 3 h 27"/>
                <a:gd name="T66" fmla="*/ 48 w 132"/>
                <a:gd name="T67" fmla="*/ 6 h 27"/>
                <a:gd name="T68" fmla="*/ 33 w 132"/>
                <a:gd name="T69" fmla="*/ 9 h 27"/>
                <a:gd name="T70" fmla="*/ 18 w 132"/>
                <a:gd name="T71" fmla="*/ 12 h 27"/>
                <a:gd name="T72" fmla="*/ 9 w 132"/>
                <a:gd name="T73" fmla="*/ 15 h 27"/>
                <a:gd name="T74" fmla="*/ 6 w 132"/>
                <a:gd name="T75" fmla="*/ 15 h 27"/>
                <a:gd name="T76" fmla="*/ 3 w 132"/>
                <a:gd name="T77" fmla="*/ 18 h 27"/>
                <a:gd name="T78" fmla="*/ 0 w 132"/>
                <a:gd name="T79" fmla="*/ 18 h 27"/>
                <a:gd name="T80" fmla="*/ 0 w 132"/>
                <a:gd name="T81" fmla="*/ 21 h 27"/>
                <a:gd name="T82" fmla="*/ 0 w 132"/>
                <a:gd name="T83" fmla="*/ 24 h 27"/>
                <a:gd name="T84" fmla="*/ 0 w 132"/>
                <a:gd name="T85" fmla="*/ 24 h 27"/>
                <a:gd name="T86" fmla="*/ 3 w 132"/>
                <a:gd name="T87" fmla="*/ 24 h 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2" h="27">
                  <a:moveTo>
                    <a:pt x="3" y="24"/>
                  </a:moveTo>
                  <a:lnTo>
                    <a:pt x="3" y="24"/>
                  </a:lnTo>
                  <a:lnTo>
                    <a:pt x="6" y="27"/>
                  </a:lnTo>
                  <a:lnTo>
                    <a:pt x="9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18" y="27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6" y="21"/>
                  </a:lnTo>
                  <a:lnTo>
                    <a:pt x="45" y="21"/>
                  </a:lnTo>
                  <a:lnTo>
                    <a:pt x="51" y="18"/>
                  </a:lnTo>
                  <a:lnTo>
                    <a:pt x="57" y="18"/>
                  </a:lnTo>
                  <a:lnTo>
                    <a:pt x="63" y="15"/>
                  </a:lnTo>
                  <a:lnTo>
                    <a:pt x="72" y="15"/>
                  </a:lnTo>
                  <a:lnTo>
                    <a:pt x="78" y="15"/>
                  </a:lnTo>
                  <a:lnTo>
                    <a:pt x="84" y="15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3" y="12"/>
                  </a:lnTo>
                  <a:lnTo>
                    <a:pt x="123" y="9"/>
                  </a:lnTo>
                  <a:lnTo>
                    <a:pt x="126" y="9"/>
                  </a:lnTo>
                  <a:lnTo>
                    <a:pt x="129" y="9"/>
                  </a:lnTo>
                  <a:lnTo>
                    <a:pt x="132" y="9"/>
                  </a:lnTo>
                  <a:lnTo>
                    <a:pt x="132" y="6"/>
                  </a:lnTo>
                  <a:lnTo>
                    <a:pt x="129" y="6"/>
                  </a:lnTo>
                  <a:lnTo>
                    <a:pt x="126" y="3"/>
                  </a:lnTo>
                  <a:lnTo>
                    <a:pt x="123" y="3"/>
                  </a:lnTo>
                  <a:lnTo>
                    <a:pt x="120" y="3"/>
                  </a:lnTo>
                  <a:lnTo>
                    <a:pt x="117" y="3"/>
                  </a:lnTo>
                  <a:lnTo>
                    <a:pt x="111" y="3"/>
                  </a:lnTo>
                  <a:lnTo>
                    <a:pt x="105" y="3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5" y="3"/>
                  </a:lnTo>
                  <a:lnTo>
                    <a:pt x="72" y="3"/>
                  </a:lnTo>
                  <a:lnTo>
                    <a:pt x="63" y="3"/>
                  </a:lnTo>
                  <a:lnTo>
                    <a:pt x="57" y="3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3" y="9"/>
                  </a:lnTo>
                  <a:lnTo>
                    <a:pt x="27" y="9"/>
                  </a:lnTo>
                  <a:lnTo>
                    <a:pt x="18" y="12"/>
                  </a:lnTo>
                  <a:lnTo>
                    <a:pt x="12" y="15"/>
                  </a:lnTo>
                  <a:lnTo>
                    <a:pt x="9" y="15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3" name="Freeform 43"/>
            <p:cNvSpPr>
              <a:spLocks/>
            </p:cNvSpPr>
            <p:nvPr/>
          </p:nvSpPr>
          <p:spPr bwMode="auto">
            <a:xfrm>
              <a:off x="3179" y="1858"/>
              <a:ext cx="56" cy="33"/>
            </a:xfrm>
            <a:custGeom>
              <a:avLst/>
              <a:gdLst>
                <a:gd name="T0" fmla="*/ 21 w 56"/>
                <a:gd name="T1" fmla="*/ 30 h 33"/>
                <a:gd name="T2" fmla="*/ 30 w 56"/>
                <a:gd name="T3" fmla="*/ 24 h 33"/>
                <a:gd name="T4" fmla="*/ 41 w 56"/>
                <a:gd name="T5" fmla="*/ 21 h 33"/>
                <a:gd name="T6" fmla="*/ 50 w 56"/>
                <a:gd name="T7" fmla="*/ 12 h 33"/>
                <a:gd name="T8" fmla="*/ 56 w 56"/>
                <a:gd name="T9" fmla="*/ 6 h 33"/>
                <a:gd name="T10" fmla="*/ 56 w 56"/>
                <a:gd name="T11" fmla="*/ 6 h 33"/>
                <a:gd name="T12" fmla="*/ 56 w 56"/>
                <a:gd name="T13" fmla="*/ 6 h 33"/>
                <a:gd name="T14" fmla="*/ 56 w 56"/>
                <a:gd name="T15" fmla="*/ 6 h 33"/>
                <a:gd name="T16" fmla="*/ 56 w 56"/>
                <a:gd name="T17" fmla="*/ 6 h 33"/>
                <a:gd name="T18" fmla="*/ 56 w 56"/>
                <a:gd name="T19" fmla="*/ 3 h 33"/>
                <a:gd name="T20" fmla="*/ 56 w 56"/>
                <a:gd name="T21" fmla="*/ 3 h 33"/>
                <a:gd name="T22" fmla="*/ 56 w 56"/>
                <a:gd name="T23" fmla="*/ 3 h 33"/>
                <a:gd name="T24" fmla="*/ 56 w 56"/>
                <a:gd name="T25" fmla="*/ 0 h 33"/>
                <a:gd name="T26" fmla="*/ 56 w 56"/>
                <a:gd name="T27" fmla="*/ 0 h 33"/>
                <a:gd name="T28" fmla="*/ 56 w 56"/>
                <a:gd name="T29" fmla="*/ 0 h 33"/>
                <a:gd name="T30" fmla="*/ 56 w 56"/>
                <a:gd name="T31" fmla="*/ 0 h 33"/>
                <a:gd name="T32" fmla="*/ 53 w 56"/>
                <a:gd name="T33" fmla="*/ 0 h 33"/>
                <a:gd name="T34" fmla="*/ 47 w 56"/>
                <a:gd name="T35" fmla="*/ 3 h 33"/>
                <a:gd name="T36" fmla="*/ 44 w 56"/>
                <a:gd name="T37" fmla="*/ 3 h 33"/>
                <a:gd name="T38" fmla="*/ 38 w 56"/>
                <a:gd name="T39" fmla="*/ 6 h 33"/>
                <a:gd name="T40" fmla="*/ 33 w 56"/>
                <a:gd name="T41" fmla="*/ 9 h 33"/>
                <a:gd name="T42" fmla="*/ 24 w 56"/>
                <a:gd name="T43" fmla="*/ 12 h 33"/>
                <a:gd name="T44" fmla="*/ 15 w 56"/>
                <a:gd name="T45" fmla="*/ 18 h 33"/>
                <a:gd name="T46" fmla="*/ 6 w 56"/>
                <a:gd name="T47" fmla="*/ 24 h 33"/>
                <a:gd name="T48" fmla="*/ 0 w 56"/>
                <a:gd name="T49" fmla="*/ 27 h 33"/>
                <a:gd name="T50" fmla="*/ 0 w 56"/>
                <a:gd name="T51" fmla="*/ 30 h 33"/>
                <a:gd name="T52" fmla="*/ 0 w 56"/>
                <a:gd name="T53" fmla="*/ 30 h 33"/>
                <a:gd name="T54" fmla="*/ 3 w 56"/>
                <a:gd name="T55" fmla="*/ 30 h 33"/>
                <a:gd name="T56" fmla="*/ 3 w 56"/>
                <a:gd name="T57" fmla="*/ 30 h 33"/>
                <a:gd name="T58" fmla="*/ 0 w 56"/>
                <a:gd name="T59" fmla="*/ 30 h 33"/>
                <a:gd name="T60" fmla="*/ 0 w 56"/>
                <a:gd name="T61" fmla="*/ 30 h 33"/>
                <a:gd name="T62" fmla="*/ 0 w 56"/>
                <a:gd name="T63" fmla="*/ 33 h 33"/>
                <a:gd name="T64" fmla="*/ 3 w 56"/>
                <a:gd name="T65" fmla="*/ 33 h 33"/>
                <a:gd name="T66" fmla="*/ 6 w 56"/>
                <a:gd name="T67" fmla="*/ 33 h 33"/>
                <a:gd name="T68" fmla="*/ 9 w 56"/>
                <a:gd name="T69" fmla="*/ 33 h 33"/>
                <a:gd name="T70" fmla="*/ 12 w 56"/>
                <a:gd name="T71" fmla="*/ 33 h 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6" h="33">
                  <a:moveTo>
                    <a:pt x="15" y="33"/>
                  </a:moveTo>
                  <a:lnTo>
                    <a:pt x="21" y="30"/>
                  </a:lnTo>
                  <a:lnTo>
                    <a:pt x="27" y="27"/>
                  </a:lnTo>
                  <a:lnTo>
                    <a:pt x="30" y="24"/>
                  </a:lnTo>
                  <a:lnTo>
                    <a:pt x="36" y="24"/>
                  </a:lnTo>
                  <a:lnTo>
                    <a:pt x="41" y="21"/>
                  </a:lnTo>
                  <a:lnTo>
                    <a:pt x="47" y="15"/>
                  </a:lnTo>
                  <a:lnTo>
                    <a:pt x="50" y="12"/>
                  </a:lnTo>
                  <a:lnTo>
                    <a:pt x="56" y="9"/>
                  </a:lnTo>
                  <a:lnTo>
                    <a:pt x="56" y="6"/>
                  </a:lnTo>
                  <a:lnTo>
                    <a:pt x="56" y="3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3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3" y="9"/>
                  </a:lnTo>
                  <a:lnTo>
                    <a:pt x="27" y="12"/>
                  </a:lnTo>
                  <a:lnTo>
                    <a:pt x="24" y="12"/>
                  </a:lnTo>
                  <a:lnTo>
                    <a:pt x="18" y="15"/>
                  </a:lnTo>
                  <a:lnTo>
                    <a:pt x="15" y="18"/>
                  </a:lnTo>
                  <a:lnTo>
                    <a:pt x="9" y="21"/>
                  </a:lnTo>
                  <a:lnTo>
                    <a:pt x="6" y="24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6" y="33"/>
                  </a:lnTo>
                  <a:lnTo>
                    <a:pt x="9" y="33"/>
                  </a:lnTo>
                  <a:lnTo>
                    <a:pt x="12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4" name="Freeform 44"/>
            <p:cNvSpPr>
              <a:spLocks/>
            </p:cNvSpPr>
            <p:nvPr/>
          </p:nvSpPr>
          <p:spPr bwMode="auto">
            <a:xfrm>
              <a:off x="3050" y="301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5" name="Freeform 45"/>
            <p:cNvSpPr>
              <a:spLocks noEditPoints="1"/>
            </p:cNvSpPr>
            <p:nvPr/>
          </p:nvSpPr>
          <p:spPr bwMode="auto">
            <a:xfrm>
              <a:off x="2680" y="2848"/>
              <a:ext cx="379" cy="248"/>
            </a:xfrm>
            <a:custGeom>
              <a:avLst/>
              <a:gdLst>
                <a:gd name="T0" fmla="*/ 337 w 379"/>
                <a:gd name="T1" fmla="*/ 113 h 248"/>
                <a:gd name="T2" fmla="*/ 367 w 379"/>
                <a:gd name="T3" fmla="*/ 134 h 248"/>
                <a:gd name="T4" fmla="*/ 296 w 379"/>
                <a:gd name="T5" fmla="*/ 164 h 248"/>
                <a:gd name="T6" fmla="*/ 164 w 379"/>
                <a:gd name="T7" fmla="*/ 179 h 248"/>
                <a:gd name="T8" fmla="*/ 89 w 379"/>
                <a:gd name="T9" fmla="*/ 167 h 248"/>
                <a:gd name="T10" fmla="*/ 173 w 379"/>
                <a:gd name="T11" fmla="*/ 125 h 248"/>
                <a:gd name="T12" fmla="*/ 167 w 379"/>
                <a:gd name="T13" fmla="*/ 149 h 248"/>
                <a:gd name="T14" fmla="*/ 179 w 379"/>
                <a:gd name="T15" fmla="*/ 155 h 248"/>
                <a:gd name="T16" fmla="*/ 254 w 379"/>
                <a:gd name="T17" fmla="*/ 164 h 248"/>
                <a:gd name="T18" fmla="*/ 266 w 379"/>
                <a:gd name="T19" fmla="*/ 158 h 248"/>
                <a:gd name="T20" fmla="*/ 296 w 379"/>
                <a:gd name="T21" fmla="*/ 143 h 248"/>
                <a:gd name="T22" fmla="*/ 299 w 379"/>
                <a:gd name="T23" fmla="*/ 134 h 248"/>
                <a:gd name="T24" fmla="*/ 290 w 379"/>
                <a:gd name="T25" fmla="*/ 140 h 248"/>
                <a:gd name="T26" fmla="*/ 251 w 379"/>
                <a:gd name="T27" fmla="*/ 143 h 248"/>
                <a:gd name="T28" fmla="*/ 254 w 379"/>
                <a:gd name="T29" fmla="*/ 90 h 248"/>
                <a:gd name="T30" fmla="*/ 263 w 379"/>
                <a:gd name="T31" fmla="*/ 66 h 248"/>
                <a:gd name="T32" fmla="*/ 272 w 379"/>
                <a:gd name="T33" fmla="*/ 45 h 248"/>
                <a:gd name="T34" fmla="*/ 313 w 379"/>
                <a:gd name="T35" fmla="*/ 107 h 248"/>
                <a:gd name="T36" fmla="*/ 293 w 379"/>
                <a:gd name="T37" fmla="*/ 51 h 248"/>
                <a:gd name="T38" fmla="*/ 257 w 379"/>
                <a:gd name="T39" fmla="*/ 63 h 248"/>
                <a:gd name="T40" fmla="*/ 239 w 379"/>
                <a:gd name="T41" fmla="*/ 57 h 248"/>
                <a:gd name="T42" fmla="*/ 239 w 379"/>
                <a:gd name="T43" fmla="*/ 69 h 248"/>
                <a:gd name="T44" fmla="*/ 215 w 379"/>
                <a:gd name="T45" fmla="*/ 152 h 248"/>
                <a:gd name="T46" fmla="*/ 218 w 379"/>
                <a:gd name="T47" fmla="*/ 63 h 248"/>
                <a:gd name="T48" fmla="*/ 257 w 379"/>
                <a:gd name="T49" fmla="*/ 42 h 248"/>
                <a:gd name="T50" fmla="*/ 245 w 379"/>
                <a:gd name="T51" fmla="*/ 0 h 248"/>
                <a:gd name="T52" fmla="*/ 230 w 379"/>
                <a:gd name="T53" fmla="*/ 3 h 248"/>
                <a:gd name="T54" fmla="*/ 191 w 379"/>
                <a:gd name="T55" fmla="*/ 87 h 248"/>
                <a:gd name="T56" fmla="*/ 128 w 379"/>
                <a:gd name="T57" fmla="*/ 128 h 248"/>
                <a:gd name="T58" fmla="*/ 122 w 379"/>
                <a:gd name="T59" fmla="*/ 134 h 248"/>
                <a:gd name="T60" fmla="*/ 107 w 379"/>
                <a:gd name="T61" fmla="*/ 140 h 248"/>
                <a:gd name="T62" fmla="*/ 95 w 379"/>
                <a:gd name="T63" fmla="*/ 146 h 248"/>
                <a:gd name="T64" fmla="*/ 87 w 379"/>
                <a:gd name="T65" fmla="*/ 155 h 248"/>
                <a:gd name="T66" fmla="*/ 92 w 379"/>
                <a:gd name="T67" fmla="*/ 203 h 248"/>
                <a:gd name="T68" fmla="*/ 54 w 379"/>
                <a:gd name="T69" fmla="*/ 200 h 248"/>
                <a:gd name="T70" fmla="*/ 24 w 379"/>
                <a:gd name="T71" fmla="*/ 200 h 248"/>
                <a:gd name="T72" fmla="*/ 0 w 379"/>
                <a:gd name="T73" fmla="*/ 218 h 248"/>
                <a:gd name="T74" fmla="*/ 9 w 379"/>
                <a:gd name="T75" fmla="*/ 224 h 248"/>
                <a:gd name="T76" fmla="*/ 33 w 379"/>
                <a:gd name="T77" fmla="*/ 227 h 248"/>
                <a:gd name="T78" fmla="*/ 158 w 379"/>
                <a:gd name="T79" fmla="*/ 227 h 248"/>
                <a:gd name="T80" fmla="*/ 155 w 379"/>
                <a:gd name="T81" fmla="*/ 239 h 248"/>
                <a:gd name="T82" fmla="*/ 197 w 379"/>
                <a:gd name="T83" fmla="*/ 248 h 248"/>
                <a:gd name="T84" fmla="*/ 248 w 379"/>
                <a:gd name="T85" fmla="*/ 242 h 248"/>
                <a:gd name="T86" fmla="*/ 290 w 379"/>
                <a:gd name="T87" fmla="*/ 230 h 248"/>
                <a:gd name="T88" fmla="*/ 302 w 379"/>
                <a:gd name="T89" fmla="*/ 224 h 248"/>
                <a:gd name="T90" fmla="*/ 293 w 379"/>
                <a:gd name="T91" fmla="*/ 209 h 248"/>
                <a:gd name="T92" fmla="*/ 287 w 379"/>
                <a:gd name="T93" fmla="*/ 197 h 248"/>
                <a:gd name="T94" fmla="*/ 319 w 379"/>
                <a:gd name="T95" fmla="*/ 185 h 248"/>
                <a:gd name="T96" fmla="*/ 349 w 379"/>
                <a:gd name="T97" fmla="*/ 173 h 248"/>
                <a:gd name="T98" fmla="*/ 349 w 379"/>
                <a:gd name="T99" fmla="*/ 170 h 248"/>
                <a:gd name="T100" fmla="*/ 251 w 379"/>
                <a:gd name="T101" fmla="*/ 185 h 248"/>
                <a:gd name="T102" fmla="*/ 322 w 379"/>
                <a:gd name="T103" fmla="*/ 167 h 248"/>
                <a:gd name="T104" fmla="*/ 367 w 379"/>
                <a:gd name="T105" fmla="*/ 155 h 248"/>
                <a:gd name="T106" fmla="*/ 54 w 379"/>
                <a:gd name="T107" fmla="*/ 218 h 248"/>
                <a:gd name="T108" fmla="*/ 33 w 379"/>
                <a:gd name="T109" fmla="*/ 209 h 248"/>
                <a:gd name="T110" fmla="*/ 57 w 379"/>
                <a:gd name="T111" fmla="*/ 218 h 248"/>
                <a:gd name="T112" fmla="*/ 179 w 379"/>
                <a:gd name="T113" fmla="*/ 224 h 248"/>
                <a:gd name="T114" fmla="*/ 173 w 379"/>
                <a:gd name="T115" fmla="*/ 215 h 248"/>
                <a:gd name="T116" fmla="*/ 179 w 379"/>
                <a:gd name="T117" fmla="*/ 212 h 248"/>
                <a:gd name="T118" fmla="*/ 227 w 379"/>
                <a:gd name="T119" fmla="*/ 227 h 248"/>
                <a:gd name="T120" fmla="*/ 218 w 379"/>
                <a:gd name="T121" fmla="*/ 191 h 248"/>
                <a:gd name="T122" fmla="*/ 227 w 379"/>
                <a:gd name="T123" fmla="*/ 185 h 248"/>
                <a:gd name="T124" fmla="*/ 233 w 379"/>
                <a:gd name="T125" fmla="*/ 185 h 24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79" h="248">
                  <a:moveTo>
                    <a:pt x="379" y="131"/>
                  </a:moveTo>
                  <a:lnTo>
                    <a:pt x="376" y="128"/>
                  </a:lnTo>
                  <a:lnTo>
                    <a:pt x="373" y="122"/>
                  </a:lnTo>
                  <a:lnTo>
                    <a:pt x="370" y="119"/>
                  </a:lnTo>
                  <a:lnTo>
                    <a:pt x="364" y="116"/>
                  </a:lnTo>
                  <a:lnTo>
                    <a:pt x="361" y="113"/>
                  </a:lnTo>
                  <a:lnTo>
                    <a:pt x="355" y="110"/>
                  </a:lnTo>
                  <a:lnTo>
                    <a:pt x="349" y="110"/>
                  </a:lnTo>
                  <a:lnTo>
                    <a:pt x="343" y="110"/>
                  </a:lnTo>
                  <a:lnTo>
                    <a:pt x="340" y="110"/>
                  </a:lnTo>
                  <a:lnTo>
                    <a:pt x="337" y="110"/>
                  </a:lnTo>
                  <a:lnTo>
                    <a:pt x="337" y="113"/>
                  </a:lnTo>
                  <a:lnTo>
                    <a:pt x="340" y="113"/>
                  </a:lnTo>
                  <a:lnTo>
                    <a:pt x="343" y="116"/>
                  </a:lnTo>
                  <a:lnTo>
                    <a:pt x="346" y="119"/>
                  </a:lnTo>
                  <a:lnTo>
                    <a:pt x="349" y="119"/>
                  </a:lnTo>
                  <a:lnTo>
                    <a:pt x="355" y="122"/>
                  </a:lnTo>
                  <a:lnTo>
                    <a:pt x="358" y="125"/>
                  </a:lnTo>
                  <a:lnTo>
                    <a:pt x="361" y="128"/>
                  </a:lnTo>
                  <a:lnTo>
                    <a:pt x="364" y="131"/>
                  </a:lnTo>
                  <a:lnTo>
                    <a:pt x="367" y="134"/>
                  </a:lnTo>
                  <a:lnTo>
                    <a:pt x="367" y="137"/>
                  </a:lnTo>
                  <a:lnTo>
                    <a:pt x="364" y="137"/>
                  </a:lnTo>
                  <a:lnTo>
                    <a:pt x="361" y="140"/>
                  </a:lnTo>
                  <a:lnTo>
                    <a:pt x="358" y="140"/>
                  </a:lnTo>
                  <a:lnTo>
                    <a:pt x="355" y="143"/>
                  </a:lnTo>
                  <a:lnTo>
                    <a:pt x="352" y="143"/>
                  </a:lnTo>
                  <a:lnTo>
                    <a:pt x="349" y="146"/>
                  </a:lnTo>
                  <a:lnTo>
                    <a:pt x="346" y="146"/>
                  </a:lnTo>
                  <a:lnTo>
                    <a:pt x="343" y="149"/>
                  </a:lnTo>
                  <a:lnTo>
                    <a:pt x="340" y="149"/>
                  </a:lnTo>
                  <a:lnTo>
                    <a:pt x="331" y="152"/>
                  </a:lnTo>
                  <a:lnTo>
                    <a:pt x="322" y="155"/>
                  </a:lnTo>
                  <a:lnTo>
                    <a:pt x="313" y="158"/>
                  </a:lnTo>
                  <a:lnTo>
                    <a:pt x="305" y="161"/>
                  </a:lnTo>
                  <a:lnTo>
                    <a:pt x="296" y="164"/>
                  </a:lnTo>
                  <a:lnTo>
                    <a:pt x="284" y="167"/>
                  </a:lnTo>
                  <a:lnTo>
                    <a:pt x="275" y="167"/>
                  </a:lnTo>
                  <a:lnTo>
                    <a:pt x="266" y="170"/>
                  </a:lnTo>
                  <a:lnTo>
                    <a:pt x="263" y="170"/>
                  </a:lnTo>
                  <a:lnTo>
                    <a:pt x="260" y="170"/>
                  </a:lnTo>
                  <a:lnTo>
                    <a:pt x="254" y="173"/>
                  </a:lnTo>
                  <a:lnTo>
                    <a:pt x="251" y="173"/>
                  </a:lnTo>
                  <a:lnTo>
                    <a:pt x="248" y="173"/>
                  </a:lnTo>
                  <a:lnTo>
                    <a:pt x="245" y="173"/>
                  </a:lnTo>
                  <a:lnTo>
                    <a:pt x="239" y="173"/>
                  </a:lnTo>
                  <a:lnTo>
                    <a:pt x="236" y="173"/>
                  </a:lnTo>
                  <a:lnTo>
                    <a:pt x="227" y="173"/>
                  </a:lnTo>
                  <a:lnTo>
                    <a:pt x="215" y="176"/>
                  </a:lnTo>
                  <a:lnTo>
                    <a:pt x="206" y="176"/>
                  </a:lnTo>
                  <a:lnTo>
                    <a:pt x="194" y="176"/>
                  </a:lnTo>
                  <a:lnTo>
                    <a:pt x="185" y="179"/>
                  </a:lnTo>
                  <a:lnTo>
                    <a:pt x="173" y="179"/>
                  </a:lnTo>
                  <a:lnTo>
                    <a:pt x="164" y="179"/>
                  </a:lnTo>
                  <a:lnTo>
                    <a:pt x="152" y="182"/>
                  </a:lnTo>
                  <a:lnTo>
                    <a:pt x="146" y="182"/>
                  </a:lnTo>
                  <a:lnTo>
                    <a:pt x="140" y="182"/>
                  </a:lnTo>
                  <a:lnTo>
                    <a:pt x="134" y="182"/>
                  </a:lnTo>
                  <a:lnTo>
                    <a:pt x="128" y="182"/>
                  </a:lnTo>
                  <a:lnTo>
                    <a:pt x="122" y="182"/>
                  </a:lnTo>
                  <a:lnTo>
                    <a:pt x="116" y="182"/>
                  </a:lnTo>
                  <a:lnTo>
                    <a:pt x="110" y="179"/>
                  </a:lnTo>
                  <a:lnTo>
                    <a:pt x="101" y="179"/>
                  </a:lnTo>
                  <a:lnTo>
                    <a:pt x="98" y="179"/>
                  </a:lnTo>
                  <a:lnTo>
                    <a:pt x="95" y="179"/>
                  </a:lnTo>
                  <a:lnTo>
                    <a:pt x="92" y="176"/>
                  </a:lnTo>
                  <a:lnTo>
                    <a:pt x="89" y="176"/>
                  </a:lnTo>
                  <a:lnTo>
                    <a:pt x="89" y="173"/>
                  </a:lnTo>
                  <a:lnTo>
                    <a:pt x="89" y="170"/>
                  </a:lnTo>
                  <a:lnTo>
                    <a:pt x="89" y="167"/>
                  </a:lnTo>
                  <a:lnTo>
                    <a:pt x="89" y="164"/>
                  </a:lnTo>
                  <a:lnTo>
                    <a:pt x="92" y="161"/>
                  </a:lnTo>
                  <a:lnTo>
                    <a:pt x="95" y="158"/>
                  </a:lnTo>
                  <a:lnTo>
                    <a:pt x="98" y="158"/>
                  </a:lnTo>
                  <a:lnTo>
                    <a:pt x="98" y="155"/>
                  </a:lnTo>
                  <a:lnTo>
                    <a:pt x="101" y="155"/>
                  </a:lnTo>
                  <a:lnTo>
                    <a:pt x="104" y="152"/>
                  </a:lnTo>
                  <a:lnTo>
                    <a:pt x="113" y="149"/>
                  </a:lnTo>
                  <a:lnTo>
                    <a:pt x="122" y="143"/>
                  </a:lnTo>
                  <a:lnTo>
                    <a:pt x="128" y="140"/>
                  </a:lnTo>
                  <a:lnTo>
                    <a:pt x="137" y="137"/>
                  </a:lnTo>
                  <a:lnTo>
                    <a:pt x="146" y="134"/>
                  </a:lnTo>
                  <a:lnTo>
                    <a:pt x="155" y="128"/>
                  </a:lnTo>
                  <a:lnTo>
                    <a:pt x="164" y="128"/>
                  </a:lnTo>
                  <a:lnTo>
                    <a:pt x="173" y="125"/>
                  </a:lnTo>
                  <a:lnTo>
                    <a:pt x="173" y="128"/>
                  </a:lnTo>
                  <a:lnTo>
                    <a:pt x="170" y="131"/>
                  </a:lnTo>
                  <a:lnTo>
                    <a:pt x="170" y="134"/>
                  </a:lnTo>
                  <a:lnTo>
                    <a:pt x="167" y="137"/>
                  </a:lnTo>
                  <a:lnTo>
                    <a:pt x="167" y="140"/>
                  </a:lnTo>
                  <a:lnTo>
                    <a:pt x="167" y="143"/>
                  </a:lnTo>
                  <a:lnTo>
                    <a:pt x="167" y="146"/>
                  </a:lnTo>
                  <a:lnTo>
                    <a:pt x="167" y="149"/>
                  </a:lnTo>
                  <a:lnTo>
                    <a:pt x="167" y="152"/>
                  </a:lnTo>
                  <a:lnTo>
                    <a:pt x="167" y="155"/>
                  </a:lnTo>
                  <a:lnTo>
                    <a:pt x="170" y="155"/>
                  </a:lnTo>
                  <a:lnTo>
                    <a:pt x="170" y="158"/>
                  </a:lnTo>
                  <a:lnTo>
                    <a:pt x="173" y="158"/>
                  </a:lnTo>
                  <a:lnTo>
                    <a:pt x="173" y="155"/>
                  </a:lnTo>
                  <a:lnTo>
                    <a:pt x="176" y="155"/>
                  </a:lnTo>
                  <a:lnTo>
                    <a:pt x="179" y="155"/>
                  </a:lnTo>
                  <a:lnTo>
                    <a:pt x="182" y="155"/>
                  </a:lnTo>
                  <a:lnTo>
                    <a:pt x="182" y="158"/>
                  </a:lnTo>
                  <a:lnTo>
                    <a:pt x="185" y="161"/>
                  </a:lnTo>
                  <a:lnTo>
                    <a:pt x="188" y="161"/>
                  </a:lnTo>
                  <a:lnTo>
                    <a:pt x="188" y="164"/>
                  </a:lnTo>
                  <a:lnTo>
                    <a:pt x="191" y="164"/>
                  </a:lnTo>
                  <a:lnTo>
                    <a:pt x="194" y="167"/>
                  </a:lnTo>
                  <a:lnTo>
                    <a:pt x="203" y="170"/>
                  </a:lnTo>
                  <a:lnTo>
                    <a:pt x="209" y="170"/>
                  </a:lnTo>
                  <a:lnTo>
                    <a:pt x="218" y="173"/>
                  </a:lnTo>
                  <a:lnTo>
                    <a:pt x="224" y="170"/>
                  </a:lnTo>
                  <a:lnTo>
                    <a:pt x="233" y="170"/>
                  </a:lnTo>
                  <a:lnTo>
                    <a:pt x="239" y="170"/>
                  </a:lnTo>
                  <a:lnTo>
                    <a:pt x="248" y="167"/>
                  </a:lnTo>
                  <a:lnTo>
                    <a:pt x="254" y="164"/>
                  </a:lnTo>
                  <a:lnTo>
                    <a:pt x="257" y="164"/>
                  </a:lnTo>
                  <a:lnTo>
                    <a:pt x="257" y="161"/>
                  </a:lnTo>
                  <a:lnTo>
                    <a:pt x="260" y="161"/>
                  </a:lnTo>
                  <a:lnTo>
                    <a:pt x="263" y="161"/>
                  </a:lnTo>
                  <a:lnTo>
                    <a:pt x="266" y="158"/>
                  </a:lnTo>
                  <a:lnTo>
                    <a:pt x="269" y="158"/>
                  </a:lnTo>
                  <a:lnTo>
                    <a:pt x="269" y="155"/>
                  </a:lnTo>
                  <a:lnTo>
                    <a:pt x="272" y="155"/>
                  </a:lnTo>
                  <a:lnTo>
                    <a:pt x="275" y="152"/>
                  </a:lnTo>
                  <a:lnTo>
                    <a:pt x="278" y="152"/>
                  </a:lnTo>
                  <a:lnTo>
                    <a:pt x="281" y="149"/>
                  </a:lnTo>
                  <a:lnTo>
                    <a:pt x="284" y="146"/>
                  </a:lnTo>
                  <a:lnTo>
                    <a:pt x="287" y="143"/>
                  </a:lnTo>
                  <a:lnTo>
                    <a:pt x="290" y="143"/>
                  </a:lnTo>
                  <a:lnTo>
                    <a:pt x="293" y="143"/>
                  </a:lnTo>
                  <a:lnTo>
                    <a:pt x="296" y="143"/>
                  </a:lnTo>
                  <a:lnTo>
                    <a:pt x="296" y="146"/>
                  </a:lnTo>
                  <a:lnTo>
                    <a:pt x="299" y="146"/>
                  </a:lnTo>
                  <a:lnTo>
                    <a:pt x="299" y="143"/>
                  </a:lnTo>
                  <a:lnTo>
                    <a:pt x="299" y="140"/>
                  </a:lnTo>
                  <a:lnTo>
                    <a:pt x="299" y="137"/>
                  </a:lnTo>
                  <a:lnTo>
                    <a:pt x="299" y="134"/>
                  </a:lnTo>
                  <a:lnTo>
                    <a:pt x="299" y="131"/>
                  </a:lnTo>
                  <a:lnTo>
                    <a:pt x="299" y="128"/>
                  </a:lnTo>
                  <a:lnTo>
                    <a:pt x="299" y="125"/>
                  </a:lnTo>
                  <a:lnTo>
                    <a:pt x="296" y="128"/>
                  </a:lnTo>
                  <a:lnTo>
                    <a:pt x="293" y="131"/>
                  </a:lnTo>
                  <a:lnTo>
                    <a:pt x="293" y="134"/>
                  </a:lnTo>
                  <a:lnTo>
                    <a:pt x="293" y="137"/>
                  </a:lnTo>
                  <a:lnTo>
                    <a:pt x="290" y="137"/>
                  </a:lnTo>
                  <a:lnTo>
                    <a:pt x="290" y="140"/>
                  </a:lnTo>
                  <a:lnTo>
                    <a:pt x="287" y="140"/>
                  </a:lnTo>
                  <a:lnTo>
                    <a:pt x="287" y="137"/>
                  </a:lnTo>
                  <a:lnTo>
                    <a:pt x="281" y="140"/>
                  </a:lnTo>
                  <a:lnTo>
                    <a:pt x="278" y="140"/>
                  </a:lnTo>
                  <a:lnTo>
                    <a:pt x="275" y="140"/>
                  </a:lnTo>
                  <a:lnTo>
                    <a:pt x="269" y="143"/>
                  </a:lnTo>
                  <a:lnTo>
                    <a:pt x="266" y="143"/>
                  </a:lnTo>
                  <a:lnTo>
                    <a:pt x="260" y="143"/>
                  </a:lnTo>
                  <a:lnTo>
                    <a:pt x="257" y="143"/>
                  </a:lnTo>
                  <a:lnTo>
                    <a:pt x="251" y="143"/>
                  </a:lnTo>
                  <a:lnTo>
                    <a:pt x="251" y="137"/>
                  </a:lnTo>
                  <a:lnTo>
                    <a:pt x="251" y="131"/>
                  </a:lnTo>
                  <a:lnTo>
                    <a:pt x="251" y="128"/>
                  </a:lnTo>
                  <a:lnTo>
                    <a:pt x="251" y="122"/>
                  </a:lnTo>
                  <a:lnTo>
                    <a:pt x="254" y="116"/>
                  </a:lnTo>
                  <a:lnTo>
                    <a:pt x="254" y="113"/>
                  </a:lnTo>
                  <a:lnTo>
                    <a:pt x="254" y="107"/>
                  </a:lnTo>
                  <a:lnTo>
                    <a:pt x="254" y="101"/>
                  </a:lnTo>
                  <a:lnTo>
                    <a:pt x="254" y="98"/>
                  </a:lnTo>
                  <a:lnTo>
                    <a:pt x="254" y="96"/>
                  </a:lnTo>
                  <a:lnTo>
                    <a:pt x="254" y="93"/>
                  </a:lnTo>
                  <a:lnTo>
                    <a:pt x="254" y="90"/>
                  </a:lnTo>
                  <a:lnTo>
                    <a:pt x="254" y="87"/>
                  </a:lnTo>
                  <a:lnTo>
                    <a:pt x="254" y="84"/>
                  </a:lnTo>
                  <a:lnTo>
                    <a:pt x="254" y="81"/>
                  </a:lnTo>
                  <a:lnTo>
                    <a:pt x="257" y="75"/>
                  </a:lnTo>
                  <a:lnTo>
                    <a:pt x="257" y="78"/>
                  </a:lnTo>
                  <a:lnTo>
                    <a:pt x="260" y="78"/>
                  </a:lnTo>
                  <a:lnTo>
                    <a:pt x="260" y="75"/>
                  </a:lnTo>
                  <a:lnTo>
                    <a:pt x="260" y="72"/>
                  </a:lnTo>
                  <a:lnTo>
                    <a:pt x="260" y="69"/>
                  </a:lnTo>
                  <a:lnTo>
                    <a:pt x="263" y="69"/>
                  </a:lnTo>
                  <a:lnTo>
                    <a:pt x="263" y="66"/>
                  </a:lnTo>
                  <a:lnTo>
                    <a:pt x="263" y="63"/>
                  </a:lnTo>
                  <a:lnTo>
                    <a:pt x="266" y="63"/>
                  </a:lnTo>
                  <a:lnTo>
                    <a:pt x="266" y="60"/>
                  </a:lnTo>
                  <a:lnTo>
                    <a:pt x="266" y="57"/>
                  </a:lnTo>
                  <a:lnTo>
                    <a:pt x="269" y="57"/>
                  </a:lnTo>
                  <a:lnTo>
                    <a:pt x="269" y="54"/>
                  </a:lnTo>
                  <a:lnTo>
                    <a:pt x="269" y="51"/>
                  </a:lnTo>
                  <a:lnTo>
                    <a:pt x="269" y="48"/>
                  </a:lnTo>
                  <a:lnTo>
                    <a:pt x="269" y="45"/>
                  </a:lnTo>
                  <a:lnTo>
                    <a:pt x="272" y="45"/>
                  </a:lnTo>
                  <a:lnTo>
                    <a:pt x="278" y="51"/>
                  </a:lnTo>
                  <a:lnTo>
                    <a:pt x="284" y="60"/>
                  </a:lnTo>
                  <a:lnTo>
                    <a:pt x="287" y="69"/>
                  </a:lnTo>
                  <a:lnTo>
                    <a:pt x="293" y="75"/>
                  </a:lnTo>
                  <a:lnTo>
                    <a:pt x="299" y="84"/>
                  </a:lnTo>
                  <a:lnTo>
                    <a:pt x="302" y="93"/>
                  </a:lnTo>
                  <a:lnTo>
                    <a:pt x="305" y="101"/>
                  </a:lnTo>
                  <a:lnTo>
                    <a:pt x="308" y="110"/>
                  </a:lnTo>
                  <a:lnTo>
                    <a:pt x="311" y="110"/>
                  </a:lnTo>
                  <a:lnTo>
                    <a:pt x="313" y="110"/>
                  </a:lnTo>
                  <a:lnTo>
                    <a:pt x="313" y="107"/>
                  </a:lnTo>
                  <a:lnTo>
                    <a:pt x="313" y="104"/>
                  </a:lnTo>
                  <a:lnTo>
                    <a:pt x="313" y="101"/>
                  </a:lnTo>
                  <a:lnTo>
                    <a:pt x="313" y="98"/>
                  </a:lnTo>
                  <a:lnTo>
                    <a:pt x="313" y="96"/>
                  </a:lnTo>
                  <a:lnTo>
                    <a:pt x="313" y="93"/>
                  </a:lnTo>
                  <a:lnTo>
                    <a:pt x="313" y="90"/>
                  </a:lnTo>
                  <a:lnTo>
                    <a:pt x="313" y="87"/>
                  </a:lnTo>
                  <a:lnTo>
                    <a:pt x="311" y="87"/>
                  </a:lnTo>
                  <a:lnTo>
                    <a:pt x="311" y="84"/>
                  </a:lnTo>
                  <a:lnTo>
                    <a:pt x="308" y="75"/>
                  </a:lnTo>
                  <a:lnTo>
                    <a:pt x="302" y="66"/>
                  </a:lnTo>
                  <a:lnTo>
                    <a:pt x="296" y="60"/>
                  </a:lnTo>
                  <a:lnTo>
                    <a:pt x="293" y="51"/>
                  </a:lnTo>
                  <a:lnTo>
                    <a:pt x="287" y="45"/>
                  </a:lnTo>
                  <a:lnTo>
                    <a:pt x="281" y="36"/>
                  </a:lnTo>
                  <a:lnTo>
                    <a:pt x="275" y="30"/>
                  </a:lnTo>
                  <a:lnTo>
                    <a:pt x="266" y="24"/>
                  </a:lnTo>
                  <a:lnTo>
                    <a:pt x="263" y="27"/>
                  </a:lnTo>
                  <a:lnTo>
                    <a:pt x="266" y="30"/>
                  </a:lnTo>
                  <a:lnTo>
                    <a:pt x="266" y="33"/>
                  </a:lnTo>
                  <a:lnTo>
                    <a:pt x="269" y="36"/>
                  </a:lnTo>
                  <a:lnTo>
                    <a:pt x="269" y="39"/>
                  </a:lnTo>
                  <a:lnTo>
                    <a:pt x="266" y="42"/>
                  </a:lnTo>
                  <a:lnTo>
                    <a:pt x="263" y="45"/>
                  </a:lnTo>
                  <a:lnTo>
                    <a:pt x="263" y="51"/>
                  </a:lnTo>
                  <a:lnTo>
                    <a:pt x="260" y="54"/>
                  </a:lnTo>
                  <a:lnTo>
                    <a:pt x="260" y="57"/>
                  </a:lnTo>
                  <a:lnTo>
                    <a:pt x="257" y="63"/>
                  </a:lnTo>
                  <a:lnTo>
                    <a:pt x="257" y="66"/>
                  </a:lnTo>
                  <a:lnTo>
                    <a:pt x="257" y="72"/>
                  </a:lnTo>
                  <a:lnTo>
                    <a:pt x="254" y="69"/>
                  </a:lnTo>
                  <a:lnTo>
                    <a:pt x="254" y="66"/>
                  </a:lnTo>
                  <a:lnTo>
                    <a:pt x="251" y="66"/>
                  </a:lnTo>
                  <a:lnTo>
                    <a:pt x="251" y="63"/>
                  </a:lnTo>
                  <a:lnTo>
                    <a:pt x="251" y="60"/>
                  </a:lnTo>
                  <a:lnTo>
                    <a:pt x="248" y="60"/>
                  </a:lnTo>
                  <a:lnTo>
                    <a:pt x="245" y="60"/>
                  </a:lnTo>
                  <a:lnTo>
                    <a:pt x="245" y="57"/>
                  </a:lnTo>
                  <a:lnTo>
                    <a:pt x="242" y="57"/>
                  </a:lnTo>
                  <a:lnTo>
                    <a:pt x="239" y="57"/>
                  </a:lnTo>
                  <a:lnTo>
                    <a:pt x="236" y="57"/>
                  </a:lnTo>
                  <a:lnTo>
                    <a:pt x="233" y="60"/>
                  </a:lnTo>
                  <a:lnTo>
                    <a:pt x="236" y="60"/>
                  </a:lnTo>
                  <a:lnTo>
                    <a:pt x="236" y="63"/>
                  </a:lnTo>
                  <a:lnTo>
                    <a:pt x="239" y="63"/>
                  </a:lnTo>
                  <a:lnTo>
                    <a:pt x="239" y="66"/>
                  </a:lnTo>
                  <a:lnTo>
                    <a:pt x="239" y="69"/>
                  </a:lnTo>
                  <a:lnTo>
                    <a:pt x="239" y="72"/>
                  </a:lnTo>
                  <a:lnTo>
                    <a:pt x="239" y="75"/>
                  </a:lnTo>
                  <a:lnTo>
                    <a:pt x="239" y="78"/>
                  </a:lnTo>
                  <a:lnTo>
                    <a:pt x="239" y="81"/>
                  </a:lnTo>
                  <a:lnTo>
                    <a:pt x="239" y="90"/>
                  </a:lnTo>
                  <a:lnTo>
                    <a:pt x="239" y="98"/>
                  </a:lnTo>
                  <a:lnTo>
                    <a:pt x="236" y="104"/>
                  </a:lnTo>
                  <a:lnTo>
                    <a:pt x="236" y="113"/>
                  </a:lnTo>
                  <a:lnTo>
                    <a:pt x="236" y="122"/>
                  </a:lnTo>
                  <a:lnTo>
                    <a:pt x="236" y="131"/>
                  </a:lnTo>
                  <a:lnTo>
                    <a:pt x="236" y="137"/>
                  </a:lnTo>
                  <a:lnTo>
                    <a:pt x="239" y="146"/>
                  </a:lnTo>
                  <a:lnTo>
                    <a:pt x="233" y="149"/>
                  </a:lnTo>
                  <a:lnTo>
                    <a:pt x="227" y="149"/>
                  </a:lnTo>
                  <a:lnTo>
                    <a:pt x="221" y="149"/>
                  </a:lnTo>
                  <a:lnTo>
                    <a:pt x="215" y="152"/>
                  </a:lnTo>
                  <a:lnTo>
                    <a:pt x="212" y="152"/>
                  </a:lnTo>
                  <a:lnTo>
                    <a:pt x="206" y="152"/>
                  </a:lnTo>
                  <a:lnTo>
                    <a:pt x="200" y="152"/>
                  </a:lnTo>
                  <a:lnTo>
                    <a:pt x="194" y="152"/>
                  </a:lnTo>
                  <a:lnTo>
                    <a:pt x="191" y="152"/>
                  </a:lnTo>
                  <a:lnTo>
                    <a:pt x="188" y="152"/>
                  </a:lnTo>
                  <a:lnTo>
                    <a:pt x="188" y="149"/>
                  </a:lnTo>
                  <a:lnTo>
                    <a:pt x="185" y="149"/>
                  </a:lnTo>
                  <a:lnTo>
                    <a:pt x="182" y="146"/>
                  </a:lnTo>
                  <a:lnTo>
                    <a:pt x="188" y="131"/>
                  </a:lnTo>
                  <a:lnTo>
                    <a:pt x="194" y="116"/>
                  </a:lnTo>
                  <a:lnTo>
                    <a:pt x="200" y="104"/>
                  </a:lnTo>
                  <a:lnTo>
                    <a:pt x="206" y="90"/>
                  </a:lnTo>
                  <a:lnTo>
                    <a:pt x="212" y="78"/>
                  </a:lnTo>
                  <a:lnTo>
                    <a:pt x="218" y="63"/>
                  </a:lnTo>
                  <a:lnTo>
                    <a:pt x="227" y="48"/>
                  </a:lnTo>
                  <a:lnTo>
                    <a:pt x="233" y="36"/>
                  </a:lnTo>
                  <a:lnTo>
                    <a:pt x="233" y="33"/>
                  </a:lnTo>
                  <a:lnTo>
                    <a:pt x="236" y="30"/>
                  </a:lnTo>
                  <a:lnTo>
                    <a:pt x="236" y="24"/>
                  </a:lnTo>
                  <a:lnTo>
                    <a:pt x="236" y="21"/>
                  </a:lnTo>
                  <a:lnTo>
                    <a:pt x="239" y="18"/>
                  </a:lnTo>
                  <a:lnTo>
                    <a:pt x="239" y="15"/>
                  </a:lnTo>
                  <a:lnTo>
                    <a:pt x="242" y="12"/>
                  </a:lnTo>
                  <a:lnTo>
                    <a:pt x="242" y="9"/>
                  </a:lnTo>
                  <a:lnTo>
                    <a:pt x="245" y="12"/>
                  </a:lnTo>
                  <a:lnTo>
                    <a:pt x="245" y="18"/>
                  </a:lnTo>
                  <a:lnTo>
                    <a:pt x="248" y="21"/>
                  </a:lnTo>
                  <a:lnTo>
                    <a:pt x="248" y="27"/>
                  </a:lnTo>
                  <a:lnTo>
                    <a:pt x="251" y="30"/>
                  </a:lnTo>
                  <a:lnTo>
                    <a:pt x="251" y="36"/>
                  </a:lnTo>
                  <a:lnTo>
                    <a:pt x="254" y="39"/>
                  </a:lnTo>
                  <a:lnTo>
                    <a:pt x="257" y="42"/>
                  </a:lnTo>
                  <a:lnTo>
                    <a:pt x="260" y="42"/>
                  </a:lnTo>
                  <a:lnTo>
                    <a:pt x="260" y="39"/>
                  </a:lnTo>
                  <a:lnTo>
                    <a:pt x="263" y="39"/>
                  </a:lnTo>
                  <a:lnTo>
                    <a:pt x="263" y="36"/>
                  </a:lnTo>
                  <a:lnTo>
                    <a:pt x="260" y="30"/>
                  </a:lnTo>
                  <a:lnTo>
                    <a:pt x="260" y="27"/>
                  </a:lnTo>
                  <a:lnTo>
                    <a:pt x="260" y="21"/>
                  </a:lnTo>
                  <a:lnTo>
                    <a:pt x="257" y="15"/>
                  </a:lnTo>
                  <a:lnTo>
                    <a:pt x="257" y="12"/>
                  </a:lnTo>
                  <a:lnTo>
                    <a:pt x="254" y="9"/>
                  </a:lnTo>
                  <a:lnTo>
                    <a:pt x="251" y="3"/>
                  </a:lnTo>
                  <a:lnTo>
                    <a:pt x="248" y="0"/>
                  </a:lnTo>
                  <a:lnTo>
                    <a:pt x="245" y="0"/>
                  </a:lnTo>
                  <a:lnTo>
                    <a:pt x="242" y="0"/>
                  </a:lnTo>
                  <a:lnTo>
                    <a:pt x="239" y="3"/>
                  </a:lnTo>
                  <a:lnTo>
                    <a:pt x="236" y="3"/>
                  </a:lnTo>
                  <a:lnTo>
                    <a:pt x="236" y="0"/>
                  </a:lnTo>
                  <a:lnTo>
                    <a:pt x="233" y="0"/>
                  </a:lnTo>
                  <a:lnTo>
                    <a:pt x="233" y="3"/>
                  </a:lnTo>
                  <a:lnTo>
                    <a:pt x="230" y="3"/>
                  </a:lnTo>
                  <a:lnTo>
                    <a:pt x="230" y="6"/>
                  </a:lnTo>
                  <a:lnTo>
                    <a:pt x="227" y="6"/>
                  </a:lnTo>
                  <a:lnTo>
                    <a:pt x="227" y="9"/>
                  </a:lnTo>
                  <a:lnTo>
                    <a:pt x="224" y="12"/>
                  </a:lnTo>
                  <a:lnTo>
                    <a:pt x="224" y="15"/>
                  </a:lnTo>
                  <a:lnTo>
                    <a:pt x="221" y="18"/>
                  </a:lnTo>
                  <a:lnTo>
                    <a:pt x="218" y="21"/>
                  </a:lnTo>
                  <a:lnTo>
                    <a:pt x="218" y="24"/>
                  </a:lnTo>
                  <a:lnTo>
                    <a:pt x="218" y="27"/>
                  </a:lnTo>
                  <a:lnTo>
                    <a:pt x="212" y="36"/>
                  </a:lnTo>
                  <a:lnTo>
                    <a:pt x="206" y="45"/>
                  </a:lnTo>
                  <a:lnTo>
                    <a:pt x="203" y="57"/>
                  </a:lnTo>
                  <a:lnTo>
                    <a:pt x="197" y="66"/>
                  </a:lnTo>
                  <a:lnTo>
                    <a:pt x="194" y="75"/>
                  </a:lnTo>
                  <a:lnTo>
                    <a:pt x="191" y="87"/>
                  </a:lnTo>
                  <a:lnTo>
                    <a:pt x="185" y="96"/>
                  </a:lnTo>
                  <a:lnTo>
                    <a:pt x="182" y="107"/>
                  </a:lnTo>
                  <a:lnTo>
                    <a:pt x="179" y="107"/>
                  </a:lnTo>
                  <a:lnTo>
                    <a:pt x="179" y="110"/>
                  </a:lnTo>
                  <a:lnTo>
                    <a:pt x="179" y="113"/>
                  </a:lnTo>
                  <a:lnTo>
                    <a:pt x="176" y="113"/>
                  </a:lnTo>
                  <a:lnTo>
                    <a:pt x="170" y="116"/>
                  </a:lnTo>
                  <a:lnTo>
                    <a:pt x="164" y="116"/>
                  </a:lnTo>
                  <a:lnTo>
                    <a:pt x="158" y="119"/>
                  </a:lnTo>
                  <a:lnTo>
                    <a:pt x="152" y="122"/>
                  </a:lnTo>
                  <a:lnTo>
                    <a:pt x="146" y="122"/>
                  </a:lnTo>
                  <a:lnTo>
                    <a:pt x="140" y="125"/>
                  </a:lnTo>
                  <a:lnTo>
                    <a:pt x="134" y="128"/>
                  </a:lnTo>
                  <a:lnTo>
                    <a:pt x="128" y="128"/>
                  </a:lnTo>
                  <a:lnTo>
                    <a:pt x="128" y="131"/>
                  </a:lnTo>
                  <a:lnTo>
                    <a:pt x="125" y="131"/>
                  </a:lnTo>
                  <a:lnTo>
                    <a:pt x="125" y="134"/>
                  </a:lnTo>
                  <a:lnTo>
                    <a:pt x="125" y="131"/>
                  </a:lnTo>
                  <a:lnTo>
                    <a:pt x="122" y="131"/>
                  </a:lnTo>
                  <a:lnTo>
                    <a:pt x="122" y="134"/>
                  </a:lnTo>
                  <a:lnTo>
                    <a:pt x="119" y="134"/>
                  </a:lnTo>
                  <a:lnTo>
                    <a:pt x="119" y="137"/>
                  </a:lnTo>
                  <a:lnTo>
                    <a:pt x="119" y="134"/>
                  </a:lnTo>
                  <a:lnTo>
                    <a:pt x="116" y="134"/>
                  </a:lnTo>
                  <a:lnTo>
                    <a:pt x="113" y="137"/>
                  </a:lnTo>
                  <a:lnTo>
                    <a:pt x="110" y="137"/>
                  </a:lnTo>
                  <a:lnTo>
                    <a:pt x="107" y="140"/>
                  </a:lnTo>
                  <a:lnTo>
                    <a:pt x="104" y="143"/>
                  </a:lnTo>
                  <a:lnTo>
                    <a:pt x="101" y="143"/>
                  </a:lnTo>
                  <a:lnTo>
                    <a:pt x="98" y="146"/>
                  </a:lnTo>
                  <a:lnTo>
                    <a:pt x="95" y="146"/>
                  </a:lnTo>
                  <a:lnTo>
                    <a:pt x="95" y="149"/>
                  </a:lnTo>
                  <a:lnTo>
                    <a:pt x="95" y="146"/>
                  </a:lnTo>
                  <a:lnTo>
                    <a:pt x="95" y="149"/>
                  </a:lnTo>
                  <a:lnTo>
                    <a:pt x="92" y="149"/>
                  </a:lnTo>
                  <a:lnTo>
                    <a:pt x="92" y="152"/>
                  </a:lnTo>
                  <a:lnTo>
                    <a:pt x="89" y="152"/>
                  </a:lnTo>
                  <a:lnTo>
                    <a:pt x="87" y="152"/>
                  </a:lnTo>
                  <a:lnTo>
                    <a:pt x="87" y="155"/>
                  </a:lnTo>
                  <a:lnTo>
                    <a:pt x="84" y="158"/>
                  </a:lnTo>
                  <a:lnTo>
                    <a:pt x="81" y="161"/>
                  </a:lnTo>
                  <a:lnTo>
                    <a:pt x="81" y="167"/>
                  </a:lnTo>
                  <a:lnTo>
                    <a:pt x="81" y="170"/>
                  </a:lnTo>
                  <a:lnTo>
                    <a:pt x="78" y="173"/>
                  </a:lnTo>
                  <a:lnTo>
                    <a:pt x="81" y="179"/>
                  </a:lnTo>
                  <a:lnTo>
                    <a:pt x="81" y="182"/>
                  </a:lnTo>
                  <a:lnTo>
                    <a:pt x="81" y="185"/>
                  </a:lnTo>
                  <a:lnTo>
                    <a:pt x="84" y="188"/>
                  </a:lnTo>
                  <a:lnTo>
                    <a:pt x="87" y="191"/>
                  </a:lnTo>
                  <a:lnTo>
                    <a:pt x="87" y="194"/>
                  </a:lnTo>
                  <a:lnTo>
                    <a:pt x="89" y="197"/>
                  </a:lnTo>
                  <a:lnTo>
                    <a:pt x="92" y="197"/>
                  </a:lnTo>
                  <a:lnTo>
                    <a:pt x="95" y="200"/>
                  </a:lnTo>
                  <a:lnTo>
                    <a:pt x="98" y="200"/>
                  </a:lnTo>
                  <a:lnTo>
                    <a:pt x="101" y="203"/>
                  </a:lnTo>
                  <a:lnTo>
                    <a:pt x="98" y="203"/>
                  </a:lnTo>
                  <a:lnTo>
                    <a:pt x="92" y="203"/>
                  </a:lnTo>
                  <a:lnTo>
                    <a:pt x="89" y="203"/>
                  </a:lnTo>
                  <a:lnTo>
                    <a:pt x="87" y="203"/>
                  </a:lnTo>
                  <a:lnTo>
                    <a:pt x="81" y="203"/>
                  </a:lnTo>
                  <a:lnTo>
                    <a:pt x="78" y="203"/>
                  </a:lnTo>
                  <a:lnTo>
                    <a:pt x="75" y="203"/>
                  </a:lnTo>
                  <a:lnTo>
                    <a:pt x="69" y="203"/>
                  </a:lnTo>
                  <a:lnTo>
                    <a:pt x="66" y="203"/>
                  </a:lnTo>
                  <a:lnTo>
                    <a:pt x="63" y="200"/>
                  </a:lnTo>
                  <a:lnTo>
                    <a:pt x="60" y="200"/>
                  </a:lnTo>
                  <a:lnTo>
                    <a:pt x="57" y="200"/>
                  </a:lnTo>
                  <a:lnTo>
                    <a:pt x="54" y="200"/>
                  </a:lnTo>
                  <a:lnTo>
                    <a:pt x="51" y="200"/>
                  </a:lnTo>
                  <a:lnTo>
                    <a:pt x="48" y="200"/>
                  </a:lnTo>
                  <a:lnTo>
                    <a:pt x="45" y="200"/>
                  </a:lnTo>
                  <a:lnTo>
                    <a:pt x="42" y="200"/>
                  </a:lnTo>
                  <a:lnTo>
                    <a:pt x="39" y="197"/>
                  </a:lnTo>
                  <a:lnTo>
                    <a:pt x="36" y="197"/>
                  </a:lnTo>
                  <a:lnTo>
                    <a:pt x="33" y="197"/>
                  </a:lnTo>
                  <a:lnTo>
                    <a:pt x="30" y="197"/>
                  </a:lnTo>
                  <a:lnTo>
                    <a:pt x="27" y="200"/>
                  </a:lnTo>
                  <a:lnTo>
                    <a:pt x="24" y="200"/>
                  </a:lnTo>
                  <a:lnTo>
                    <a:pt x="21" y="200"/>
                  </a:lnTo>
                  <a:lnTo>
                    <a:pt x="21" y="203"/>
                  </a:lnTo>
                  <a:lnTo>
                    <a:pt x="18" y="206"/>
                  </a:lnTo>
                  <a:lnTo>
                    <a:pt x="18" y="209"/>
                  </a:lnTo>
                  <a:lnTo>
                    <a:pt x="15" y="209"/>
                  </a:lnTo>
                  <a:lnTo>
                    <a:pt x="12" y="212"/>
                  </a:lnTo>
                  <a:lnTo>
                    <a:pt x="9" y="215"/>
                  </a:lnTo>
                  <a:lnTo>
                    <a:pt x="6" y="218"/>
                  </a:lnTo>
                  <a:lnTo>
                    <a:pt x="3" y="218"/>
                  </a:lnTo>
                  <a:lnTo>
                    <a:pt x="0" y="218"/>
                  </a:lnTo>
                  <a:lnTo>
                    <a:pt x="3" y="218"/>
                  </a:lnTo>
                  <a:lnTo>
                    <a:pt x="3" y="221"/>
                  </a:lnTo>
                  <a:lnTo>
                    <a:pt x="6" y="221"/>
                  </a:lnTo>
                  <a:lnTo>
                    <a:pt x="6" y="224"/>
                  </a:lnTo>
                  <a:lnTo>
                    <a:pt x="9" y="224"/>
                  </a:lnTo>
                  <a:lnTo>
                    <a:pt x="9" y="227"/>
                  </a:lnTo>
                  <a:lnTo>
                    <a:pt x="12" y="227"/>
                  </a:lnTo>
                  <a:lnTo>
                    <a:pt x="9" y="227"/>
                  </a:lnTo>
                  <a:lnTo>
                    <a:pt x="12" y="227"/>
                  </a:lnTo>
                  <a:lnTo>
                    <a:pt x="12" y="224"/>
                  </a:lnTo>
                  <a:lnTo>
                    <a:pt x="15" y="224"/>
                  </a:lnTo>
                  <a:lnTo>
                    <a:pt x="18" y="224"/>
                  </a:lnTo>
                  <a:lnTo>
                    <a:pt x="24" y="224"/>
                  </a:lnTo>
                  <a:lnTo>
                    <a:pt x="27" y="227"/>
                  </a:lnTo>
                  <a:lnTo>
                    <a:pt x="33" y="227"/>
                  </a:lnTo>
                  <a:lnTo>
                    <a:pt x="36" y="230"/>
                  </a:lnTo>
                  <a:lnTo>
                    <a:pt x="42" y="230"/>
                  </a:lnTo>
                  <a:lnTo>
                    <a:pt x="45" y="233"/>
                  </a:lnTo>
                  <a:lnTo>
                    <a:pt x="51" y="233"/>
                  </a:lnTo>
                  <a:lnTo>
                    <a:pt x="63" y="233"/>
                  </a:lnTo>
                  <a:lnTo>
                    <a:pt x="78" y="233"/>
                  </a:lnTo>
                  <a:lnTo>
                    <a:pt x="89" y="233"/>
                  </a:lnTo>
                  <a:lnTo>
                    <a:pt x="104" y="233"/>
                  </a:lnTo>
                  <a:lnTo>
                    <a:pt x="116" y="230"/>
                  </a:lnTo>
                  <a:lnTo>
                    <a:pt x="131" y="230"/>
                  </a:lnTo>
                  <a:lnTo>
                    <a:pt x="143" y="230"/>
                  </a:lnTo>
                  <a:lnTo>
                    <a:pt x="155" y="227"/>
                  </a:lnTo>
                  <a:lnTo>
                    <a:pt x="158" y="227"/>
                  </a:lnTo>
                  <a:lnTo>
                    <a:pt x="158" y="230"/>
                  </a:lnTo>
                  <a:lnTo>
                    <a:pt x="158" y="233"/>
                  </a:lnTo>
                  <a:lnTo>
                    <a:pt x="158" y="236"/>
                  </a:lnTo>
                  <a:lnTo>
                    <a:pt x="155" y="236"/>
                  </a:lnTo>
                  <a:lnTo>
                    <a:pt x="155" y="239"/>
                  </a:lnTo>
                  <a:lnTo>
                    <a:pt x="158" y="239"/>
                  </a:lnTo>
                  <a:lnTo>
                    <a:pt x="164" y="239"/>
                  </a:lnTo>
                  <a:lnTo>
                    <a:pt x="167" y="239"/>
                  </a:lnTo>
                  <a:lnTo>
                    <a:pt x="170" y="239"/>
                  </a:lnTo>
                  <a:lnTo>
                    <a:pt x="173" y="239"/>
                  </a:lnTo>
                  <a:lnTo>
                    <a:pt x="179" y="242"/>
                  </a:lnTo>
                  <a:lnTo>
                    <a:pt x="182" y="242"/>
                  </a:lnTo>
                  <a:lnTo>
                    <a:pt x="185" y="245"/>
                  </a:lnTo>
                  <a:lnTo>
                    <a:pt x="188" y="245"/>
                  </a:lnTo>
                  <a:lnTo>
                    <a:pt x="191" y="245"/>
                  </a:lnTo>
                  <a:lnTo>
                    <a:pt x="194" y="245"/>
                  </a:lnTo>
                  <a:lnTo>
                    <a:pt x="197" y="248"/>
                  </a:lnTo>
                  <a:lnTo>
                    <a:pt x="200" y="248"/>
                  </a:lnTo>
                  <a:lnTo>
                    <a:pt x="203" y="248"/>
                  </a:lnTo>
                  <a:lnTo>
                    <a:pt x="206" y="248"/>
                  </a:lnTo>
                  <a:lnTo>
                    <a:pt x="209" y="248"/>
                  </a:lnTo>
                  <a:lnTo>
                    <a:pt x="212" y="245"/>
                  </a:lnTo>
                  <a:lnTo>
                    <a:pt x="215" y="245"/>
                  </a:lnTo>
                  <a:lnTo>
                    <a:pt x="218" y="245"/>
                  </a:lnTo>
                  <a:lnTo>
                    <a:pt x="221" y="245"/>
                  </a:lnTo>
                  <a:lnTo>
                    <a:pt x="221" y="242"/>
                  </a:lnTo>
                  <a:lnTo>
                    <a:pt x="224" y="242"/>
                  </a:lnTo>
                  <a:lnTo>
                    <a:pt x="227" y="242"/>
                  </a:lnTo>
                  <a:lnTo>
                    <a:pt x="230" y="242"/>
                  </a:lnTo>
                  <a:lnTo>
                    <a:pt x="233" y="242"/>
                  </a:lnTo>
                  <a:lnTo>
                    <a:pt x="239" y="242"/>
                  </a:lnTo>
                  <a:lnTo>
                    <a:pt x="245" y="242"/>
                  </a:lnTo>
                  <a:lnTo>
                    <a:pt x="248" y="242"/>
                  </a:lnTo>
                  <a:lnTo>
                    <a:pt x="254" y="242"/>
                  </a:lnTo>
                  <a:lnTo>
                    <a:pt x="257" y="239"/>
                  </a:lnTo>
                  <a:lnTo>
                    <a:pt x="263" y="239"/>
                  </a:lnTo>
                  <a:lnTo>
                    <a:pt x="266" y="239"/>
                  </a:lnTo>
                  <a:lnTo>
                    <a:pt x="269" y="236"/>
                  </a:lnTo>
                  <a:lnTo>
                    <a:pt x="272" y="236"/>
                  </a:lnTo>
                  <a:lnTo>
                    <a:pt x="275" y="236"/>
                  </a:lnTo>
                  <a:lnTo>
                    <a:pt x="278" y="236"/>
                  </a:lnTo>
                  <a:lnTo>
                    <a:pt x="281" y="236"/>
                  </a:lnTo>
                  <a:lnTo>
                    <a:pt x="284" y="233"/>
                  </a:lnTo>
                  <a:lnTo>
                    <a:pt x="287" y="233"/>
                  </a:lnTo>
                  <a:lnTo>
                    <a:pt x="290" y="233"/>
                  </a:lnTo>
                  <a:lnTo>
                    <a:pt x="290" y="230"/>
                  </a:lnTo>
                  <a:lnTo>
                    <a:pt x="293" y="230"/>
                  </a:lnTo>
                  <a:lnTo>
                    <a:pt x="293" y="227"/>
                  </a:lnTo>
                  <a:lnTo>
                    <a:pt x="296" y="227"/>
                  </a:lnTo>
                  <a:lnTo>
                    <a:pt x="299" y="227"/>
                  </a:lnTo>
                  <a:lnTo>
                    <a:pt x="299" y="224"/>
                  </a:lnTo>
                  <a:lnTo>
                    <a:pt x="302" y="224"/>
                  </a:lnTo>
                  <a:lnTo>
                    <a:pt x="305" y="224"/>
                  </a:lnTo>
                  <a:lnTo>
                    <a:pt x="308" y="224"/>
                  </a:lnTo>
                  <a:lnTo>
                    <a:pt x="311" y="224"/>
                  </a:lnTo>
                  <a:lnTo>
                    <a:pt x="313" y="221"/>
                  </a:lnTo>
                  <a:lnTo>
                    <a:pt x="313" y="218"/>
                  </a:lnTo>
                  <a:lnTo>
                    <a:pt x="311" y="215"/>
                  </a:lnTo>
                  <a:lnTo>
                    <a:pt x="311" y="212"/>
                  </a:lnTo>
                  <a:lnTo>
                    <a:pt x="308" y="212"/>
                  </a:lnTo>
                  <a:lnTo>
                    <a:pt x="302" y="212"/>
                  </a:lnTo>
                  <a:lnTo>
                    <a:pt x="293" y="209"/>
                  </a:lnTo>
                  <a:lnTo>
                    <a:pt x="287" y="209"/>
                  </a:lnTo>
                  <a:lnTo>
                    <a:pt x="278" y="209"/>
                  </a:lnTo>
                  <a:lnTo>
                    <a:pt x="272" y="209"/>
                  </a:lnTo>
                  <a:lnTo>
                    <a:pt x="263" y="209"/>
                  </a:lnTo>
                  <a:lnTo>
                    <a:pt x="257" y="209"/>
                  </a:lnTo>
                  <a:lnTo>
                    <a:pt x="248" y="206"/>
                  </a:lnTo>
                  <a:lnTo>
                    <a:pt x="251" y="206"/>
                  </a:lnTo>
                  <a:lnTo>
                    <a:pt x="257" y="203"/>
                  </a:lnTo>
                  <a:lnTo>
                    <a:pt x="260" y="203"/>
                  </a:lnTo>
                  <a:lnTo>
                    <a:pt x="263" y="203"/>
                  </a:lnTo>
                  <a:lnTo>
                    <a:pt x="266" y="203"/>
                  </a:lnTo>
                  <a:lnTo>
                    <a:pt x="272" y="200"/>
                  </a:lnTo>
                  <a:lnTo>
                    <a:pt x="275" y="200"/>
                  </a:lnTo>
                  <a:lnTo>
                    <a:pt x="278" y="197"/>
                  </a:lnTo>
                  <a:lnTo>
                    <a:pt x="281" y="197"/>
                  </a:lnTo>
                  <a:lnTo>
                    <a:pt x="284" y="197"/>
                  </a:lnTo>
                  <a:lnTo>
                    <a:pt x="287" y="197"/>
                  </a:lnTo>
                  <a:lnTo>
                    <a:pt x="290" y="194"/>
                  </a:lnTo>
                  <a:lnTo>
                    <a:pt x="293" y="194"/>
                  </a:lnTo>
                  <a:lnTo>
                    <a:pt x="296" y="191"/>
                  </a:lnTo>
                  <a:lnTo>
                    <a:pt x="299" y="191"/>
                  </a:lnTo>
                  <a:lnTo>
                    <a:pt x="305" y="188"/>
                  </a:lnTo>
                  <a:lnTo>
                    <a:pt x="308" y="188"/>
                  </a:lnTo>
                  <a:lnTo>
                    <a:pt x="311" y="188"/>
                  </a:lnTo>
                  <a:lnTo>
                    <a:pt x="316" y="185"/>
                  </a:lnTo>
                  <a:lnTo>
                    <a:pt x="319" y="185"/>
                  </a:lnTo>
                  <a:lnTo>
                    <a:pt x="322" y="182"/>
                  </a:lnTo>
                  <a:lnTo>
                    <a:pt x="325" y="182"/>
                  </a:lnTo>
                  <a:lnTo>
                    <a:pt x="328" y="179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7" y="179"/>
                  </a:lnTo>
                  <a:lnTo>
                    <a:pt x="337" y="176"/>
                  </a:lnTo>
                  <a:lnTo>
                    <a:pt x="340" y="176"/>
                  </a:lnTo>
                  <a:lnTo>
                    <a:pt x="343" y="176"/>
                  </a:lnTo>
                  <a:lnTo>
                    <a:pt x="343" y="173"/>
                  </a:lnTo>
                  <a:lnTo>
                    <a:pt x="346" y="173"/>
                  </a:lnTo>
                  <a:lnTo>
                    <a:pt x="349" y="173"/>
                  </a:lnTo>
                  <a:lnTo>
                    <a:pt x="352" y="173"/>
                  </a:lnTo>
                  <a:lnTo>
                    <a:pt x="352" y="170"/>
                  </a:lnTo>
                  <a:lnTo>
                    <a:pt x="355" y="170"/>
                  </a:lnTo>
                  <a:lnTo>
                    <a:pt x="358" y="170"/>
                  </a:lnTo>
                  <a:lnTo>
                    <a:pt x="361" y="167"/>
                  </a:lnTo>
                  <a:lnTo>
                    <a:pt x="364" y="167"/>
                  </a:lnTo>
                  <a:lnTo>
                    <a:pt x="367" y="167"/>
                  </a:lnTo>
                  <a:lnTo>
                    <a:pt x="370" y="164"/>
                  </a:lnTo>
                  <a:lnTo>
                    <a:pt x="367" y="164"/>
                  </a:lnTo>
                  <a:lnTo>
                    <a:pt x="364" y="164"/>
                  </a:lnTo>
                  <a:lnTo>
                    <a:pt x="349" y="170"/>
                  </a:lnTo>
                  <a:lnTo>
                    <a:pt x="334" y="173"/>
                  </a:lnTo>
                  <a:lnTo>
                    <a:pt x="319" y="176"/>
                  </a:lnTo>
                  <a:lnTo>
                    <a:pt x="305" y="179"/>
                  </a:lnTo>
                  <a:lnTo>
                    <a:pt x="290" y="182"/>
                  </a:lnTo>
                  <a:lnTo>
                    <a:pt x="275" y="185"/>
                  </a:lnTo>
                  <a:lnTo>
                    <a:pt x="260" y="185"/>
                  </a:lnTo>
                  <a:lnTo>
                    <a:pt x="245" y="188"/>
                  </a:lnTo>
                  <a:lnTo>
                    <a:pt x="245" y="185"/>
                  </a:lnTo>
                  <a:lnTo>
                    <a:pt x="248" y="185"/>
                  </a:lnTo>
                  <a:lnTo>
                    <a:pt x="251" y="185"/>
                  </a:lnTo>
                  <a:lnTo>
                    <a:pt x="254" y="185"/>
                  </a:lnTo>
                  <a:lnTo>
                    <a:pt x="257" y="185"/>
                  </a:lnTo>
                  <a:lnTo>
                    <a:pt x="260" y="182"/>
                  </a:lnTo>
                  <a:lnTo>
                    <a:pt x="266" y="182"/>
                  </a:lnTo>
                  <a:lnTo>
                    <a:pt x="272" y="179"/>
                  </a:lnTo>
                  <a:lnTo>
                    <a:pt x="278" y="179"/>
                  </a:lnTo>
                  <a:lnTo>
                    <a:pt x="281" y="176"/>
                  </a:lnTo>
                  <a:lnTo>
                    <a:pt x="287" y="176"/>
                  </a:lnTo>
                  <a:lnTo>
                    <a:pt x="293" y="173"/>
                  </a:lnTo>
                  <a:lnTo>
                    <a:pt x="299" y="173"/>
                  </a:lnTo>
                  <a:lnTo>
                    <a:pt x="302" y="173"/>
                  </a:lnTo>
                  <a:lnTo>
                    <a:pt x="308" y="170"/>
                  </a:lnTo>
                  <a:lnTo>
                    <a:pt x="313" y="170"/>
                  </a:lnTo>
                  <a:lnTo>
                    <a:pt x="316" y="170"/>
                  </a:lnTo>
                  <a:lnTo>
                    <a:pt x="322" y="167"/>
                  </a:lnTo>
                  <a:lnTo>
                    <a:pt x="328" y="167"/>
                  </a:lnTo>
                  <a:lnTo>
                    <a:pt x="331" y="164"/>
                  </a:lnTo>
                  <a:lnTo>
                    <a:pt x="337" y="164"/>
                  </a:lnTo>
                  <a:lnTo>
                    <a:pt x="340" y="164"/>
                  </a:lnTo>
                  <a:lnTo>
                    <a:pt x="343" y="161"/>
                  </a:lnTo>
                  <a:lnTo>
                    <a:pt x="346" y="161"/>
                  </a:lnTo>
                  <a:lnTo>
                    <a:pt x="349" y="158"/>
                  </a:lnTo>
                  <a:lnTo>
                    <a:pt x="352" y="158"/>
                  </a:lnTo>
                  <a:lnTo>
                    <a:pt x="355" y="158"/>
                  </a:lnTo>
                  <a:lnTo>
                    <a:pt x="358" y="155"/>
                  </a:lnTo>
                  <a:lnTo>
                    <a:pt x="361" y="155"/>
                  </a:lnTo>
                  <a:lnTo>
                    <a:pt x="364" y="155"/>
                  </a:lnTo>
                  <a:lnTo>
                    <a:pt x="367" y="155"/>
                  </a:lnTo>
                  <a:lnTo>
                    <a:pt x="367" y="152"/>
                  </a:lnTo>
                  <a:lnTo>
                    <a:pt x="370" y="152"/>
                  </a:lnTo>
                  <a:lnTo>
                    <a:pt x="373" y="149"/>
                  </a:lnTo>
                  <a:lnTo>
                    <a:pt x="373" y="146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6" y="140"/>
                  </a:lnTo>
                  <a:lnTo>
                    <a:pt x="379" y="140"/>
                  </a:lnTo>
                  <a:lnTo>
                    <a:pt x="379" y="137"/>
                  </a:lnTo>
                  <a:lnTo>
                    <a:pt x="379" y="134"/>
                  </a:lnTo>
                  <a:lnTo>
                    <a:pt x="379" y="131"/>
                  </a:lnTo>
                  <a:close/>
                  <a:moveTo>
                    <a:pt x="54" y="218"/>
                  </a:moveTo>
                  <a:lnTo>
                    <a:pt x="51" y="218"/>
                  </a:lnTo>
                  <a:lnTo>
                    <a:pt x="48" y="218"/>
                  </a:lnTo>
                  <a:lnTo>
                    <a:pt x="45" y="218"/>
                  </a:lnTo>
                  <a:lnTo>
                    <a:pt x="39" y="218"/>
                  </a:lnTo>
                  <a:lnTo>
                    <a:pt x="36" y="218"/>
                  </a:lnTo>
                  <a:lnTo>
                    <a:pt x="33" y="215"/>
                  </a:lnTo>
                  <a:lnTo>
                    <a:pt x="30" y="215"/>
                  </a:lnTo>
                  <a:lnTo>
                    <a:pt x="27" y="215"/>
                  </a:lnTo>
                  <a:lnTo>
                    <a:pt x="27" y="212"/>
                  </a:lnTo>
                  <a:lnTo>
                    <a:pt x="30" y="212"/>
                  </a:lnTo>
                  <a:lnTo>
                    <a:pt x="30" y="209"/>
                  </a:lnTo>
                  <a:lnTo>
                    <a:pt x="33" y="209"/>
                  </a:lnTo>
                  <a:lnTo>
                    <a:pt x="36" y="209"/>
                  </a:lnTo>
                  <a:lnTo>
                    <a:pt x="36" y="212"/>
                  </a:lnTo>
                  <a:lnTo>
                    <a:pt x="39" y="212"/>
                  </a:lnTo>
                  <a:lnTo>
                    <a:pt x="42" y="212"/>
                  </a:lnTo>
                  <a:lnTo>
                    <a:pt x="45" y="215"/>
                  </a:lnTo>
                  <a:lnTo>
                    <a:pt x="48" y="215"/>
                  </a:lnTo>
                  <a:lnTo>
                    <a:pt x="51" y="215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0" y="215"/>
                  </a:lnTo>
                  <a:lnTo>
                    <a:pt x="60" y="218"/>
                  </a:lnTo>
                  <a:lnTo>
                    <a:pt x="57" y="218"/>
                  </a:lnTo>
                  <a:lnTo>
                    <a:pt x="54" y="218"/>
                  </a:lnTo>
                  <a:close/>
                  <a:moveTo>
                    <a:pt x="209" y="227"/>
                  </a:moveTo>
                  <a:lnTo>
                    <a:pt x="206" y="227"/>
                  </a:lnTo>
                  <a:lnTo>
                    <a:pt x="203" y="227"/>
                  </a:lnTo>
                  <a:lnTo>
                    <a:pt x="197" y="227"/>
                  </a:lnTo>
                  <a:lnTo>
                    <a:pt x="194" y="227"/>
                  </a:lnTo>
                  <a:lnTo>
                    <a:pt x="191" y="227"/>
                  </a:lnTo>
                  <a:lnTo>
                    <a:pt x="188" y="227"/>
                  </a:lnTo>
                  <a:lnTo>
                    <a:pt x="185" y="224"/>
                  </a:lnTo>
                  <a:lnTo>
                    <a:pt x="179" y="224"/>
                  </a:lnTo>
                  <a:lnTo>
                    <a:pt x="179" y="221"/>
                  </a:lnTo>
                  <a:lnTo>
                    <a:pt x="179" y="218"/>
                  </a:lnTo>
                  <a:lnTo>
                    <a:pt x="176" y="218"/>
                  </a:lnTo>
                  <a:lnTo>
                    <a:pt x="176" y="215"/>
                  </a:lnTo>
                  <a:lnTo>
                    <a:pt x="173" y="215"/>
                  </a:lnTo>
                  <a:lnTo>
                    <a:pt x="170" y="215"/>
                  </a:lnTo>
                  <a:lnTo>
                    <a:pt x="167" y="215"/>
                  </a:lnTo>
                  <a:lnTo>
                    <a:pt x="164" y="215"/>
                  </a:lnTo>
                  <a:lnTo>
                    <a:pt x="161" y="215"/>
                  </a:lnTo>
                  <a:lnTo>
                    <a:pt x="158" y="215"/>
                  </a:lnTo>
                  <a:lnTo>
                    <a:pt x="155" y="215"/>
                  </a:lnTo>
                  <a:lnTo>
                    <a:pt x="158" y="212"/>
                  </a:lnTo>
                  <a:lnTo>
                    <a:pt x="161" y="212"/>
                  </a:lnTo>
                  <a:lnTo>
                    <a:pt x="164" y="212"/>
                  </a:lnTo>
                  <a:lnTo>
                    <a:pt x="167" y="212"/>
                  </a:lnTo>
                  <a:lnTo>
                    <a:pt x="170" y="212"/>
                  </a:lnTo>
                  <a:lnTo>
                    <a:pt x="173" y="212"/>
                  </a:lnTo>
                  <a:lnTo>
                    <a:pt x="176" y="212"/>
                  </a:lnTo>
                  <a:lnTo>
                    <a:pt x="179" y="212"/>
                  </a:lnTo>
                  <a:lnTo>
                    <a:pt x="185" y="212"/>
                  </a:lnTo>
                  <a:lnTo>
                    <a:pt x="188" y="215"/>
                  </a:lnTo>
                  <a:lnTo>
                    <a:pt x="191" y="215"/>
                  </a:lnTo>
                  <a:lnTo>
                    <a:pt x="197" y="215"/>
                  </a:lnTo>
                  <a:lnTo>
                    <a:pt x="200" y="218"/>
                  </a:lnTo>
                  <a:lnTo>
                    <a:pt x="206" y="218"/>
                  </a:lnTo>
                  <a:lnTo>
                    <a:pt x="209" y="218"/>
                  </a:lnTo>
                  <a:lnTo>
                    <a:pt x="212" y="218"/>
                  </a:lnTo>
                  <a:lnTo>
                    <a:pt x="215" y="221"/>
                  </a:lnTo>
                  <a:lnTo>
                    <a:pt x="221" y="221"/>
                  </a:lnTo>
                  <a:lnTo>
                    <a:pt x="224" y="221"/>
                  </a:lnTo>
                  <a:lnTo>
                    <a:pt x="227" y="221"/>
                  </a:lnTo>
                  <a:lnTo>
                    <a:pt x="230" y="221"/>
                  </a:lnTo>
                  <a:lnTo>
                    <a:pt x="233" y="221"/>
                  </a:lnTo>
                  <a:lnTo>
                    <a:pt x="236" y="221"/>
                  </a:lnTo>
                  <a:lnTo>
                    <a:pt x="233" y="224"/>
                  </a:lnTo>
                  <a:lnTo>
                    <a:pt x="230" y="224"/>
                  </a:lnTo>
                  <a:lnTo>
                    <a:pt x="227" y="227"/>
                  </a:lnTo>
                  <a:lnTo>
                    <a:pt x="224" y="227"/>
                  </a:lnTo>
                  <a:lnTo>
                    <a:pt x="221" y="227"/>
                  </a:lnTo>
                  <a:lnTo>
                    <a:pt x="215" y="227"/>
                  </a:lnTo>
                  <a:lnTo>
                    <a:pt x="212" y="227"/>
                  </a:lnTo>
                  <a:lnTo>
                    <a:pt x="209" y="227"/>
                  </a:lnTo>
                  <a:close/>
                  <a:moveTo>
                    <a:pt x="242" y="188"/>
                  </a:moveTo>
                  <a:lnTo>
                    <a:pt x="239" y="188"/>
                  </a:lnTo>
                  <a:lnTo>
                    <a:pt x="236" y="188"/>
                  </a:lnTo>
                  <a:lnTo>
                    <a:pt x="233" y="191"/>
                  </a:lnTo>
                  <a:lnTo>
                    <a:pt x="230" y="191"/>
                  </a:lnTo>
                  <a:lnTo>
                    <a:pt x="227" y="191"/>
                  </a:lnTo>
                  <a:lnTo>
                    <a:pt x="224" y="191"/>
                  </a:lnTo>
                  <a:lnTo>
                    <a:pt x="221" y="191"/>
                  </a:lnTo>
                  <a:lnTo>
                    <a:pt x="218" y="191"/>
                  </a:lnTo>
                  <a:lnTo>
                    <a:pt x="215" y="191"/>
                  </a:lnTo>
                  <a:lnTo>
                    <a:pt x="215" y="188"/>
                  </a:lnTo>
                  <a:lnTo>
                    <a:pt x="218" y="188"/>
                  </a:lnTo>
                  <a:lnTo>
                    <a:pt x="221" y="188"/>
                  </a:lnTo>
                  <a:lnTo>
                    <a:pt x="224" y="185"/>
                  </a:lnTo>
                  <a:lnTo>
                    <a:pt x="227" y="185"/>
                  </a:lnTo>
                  <a:lnTo>
                    <a:pt x="230" y="185"/>
                  </a:lnTo>
                  <a:lnTo>
                    <a:pt x="233" y="185"/>
                  </a:lnTo>
                  <a:lnTo>
                    <a:pt x="236" y="185"/>
                  </a:lnTo>
                  <a:lnTo>
                    <a:pt x="239" y="185"/>
                  </a:lnTo>
                  <a:lnTo>
                    <a:pt x="242" y="185"/>
                  </a:lnTo>
                  <a:lnTo>
                    <a:pt x="242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6" name="Freeform 46"/>
            <p:cNvSpPr>
              <a:spLocks noEditPoints="1"/>
            </p:cNvSpPr>
            <p:nvPr/>
          </p:nvSpPr>
          <p:spPr bwMode="auto">
            <a:xfrm>
              <a:off x="2456" y="2579"/>
              <a:ext cx="206" cy="230"/>
            </a:xfrm>
            <a:custGeom>
              <a:avLst/>
              <a:gdLst>
                <a:gd name="T0" fmla="*/ 6 w 206"/>
                <a:gd name="T1" fmla="*/ 92 h 230"/>
                <a:gd name="T2" fmla="*/ 27 w 206"/>
                <a:gd name="T3" fmla="*/ 101 h 230"/>
                <a:gd name="T4" fmla="*/ 78 w 206"/>
                <a:gd name="T5" fmla="*/ 152 h 230"/>
                <a:gd name="T6" fmla="*/ 95 w 206"/>
                <a:gd name="T7" fmla="*/ 173 h 230"/>
                <a:gd name="T8" fmla="*/ 98 w 206"/>
                <a:gd name="T9" fmla="*/ 176 h 230"/>
                <a:gd name="T10" fmla="*/ 104 w 206"/>
                <a:gd name="T11" fmla="*/ 173 h 230"/>
                <a:gd name="T12" fmla="*/ 110 w 206"/>
                <a:gd name="T13" fmla="*/ 173 h 230"/>
                <a:gd name="T14" fmla="*/ 101 w 206"/>
                <a:gd name="T15" fmla="*/ 155 h 230"/>
                <a:gd name="T16" fmla="*/ 107 w 206"/>
                <a:gd name="T17" fmla="*/ 134 h 230"/>
                <a:gd name="T18" fmla="*/ 140 w 206"/>
                <a:gd name="T19" fmla="*/ 179 h 230"/>
                <a:gd name="T20" fmla="*/ 170 w 206"/>
                <a:gd name="T21" fmla="*/ 224 h 230"/>
                <a:gd name="T22" fmla="*/ 182 w 206"/>
                <a:gd name="T23" fmla="*/ 218 h 230"/>
                <a:gd name="T24" fmla="*/ 185 w 206"/>
                <a:gd name="T25" fmla="*/ 191 h 230"/>
                <a:gd name="T26" fmla="*/ 182 w 206"/>
                <a:gd name="T27" fmla="*/ 137 h 230"/>
                <a:gd name="T28" fmla="*/ 179 w 206"/>
                <a:gd name="T29" fmla="*/ 116 h 230"/>
                <a:gd name="T30" fmla="*/ 197 w 206"/>
                <a:gd name="T31" fmla="*/ 134 h 230"/>
                <a:gd name="T32" fmla="*/ 206 w 206"/>
                <a:gd name="T33" fmla="*/ 137 h 230"/>
                <a:gd name="T34" fmla="*/ 200 w 206"/>
                <a:gd name="T35" fmla="*/ 107 h 230"/>
                <a:gd name="T36" fmla="*/ 200 w 206"/>
                <a:gd name="T37" fmla="*/ 80 h 230"/>
                <a:gd name="T38" fmla="*/ 203 w 206"/>
                <a:gd name="T39" fmla="*/ 80 h 230"/>
                <a:gd name="T40" fmla="*/ 194 w 206"/>
                <a:gd name="T41" fmla="*/ 62 h 230"/>
                <a:gd name="T42" fmla="*/ 164 w 206"/>
                <a:gd name="T43" fmla="*/ 41 h 230"/>
                <a:gd name="T44" fmla="*/ 149 w 206"/>
                <a:gd name="T45" fmla="*/ 41 h 230"/>
                <a:gd name="T46" fmla="*/ 161 w 206"/>
                <a:gd name="T47" fmla="*/ 50 h 230"/>
                <a:gd name="T48" fmla="*/ 149 w 206"/>
                <a:gd name="T49" fmla="*/ 116 h 230"/>
                <a:gd name="T50" fmla="*/ 104 w 206"/>
                <a:gd name="T51" fmla="*/ 74 h 230"/>
                <a:gd name="T52" fmla="*/ 89 w 206"/>
                <a:gd name="T53" fmla="*/ 65 h 230"/>
                <a:gd name="T54" fmla="*/ 60 w 206"/>
                <a:gd name="T55" fmla="*/ 50 h 230"/>
                <a:gd name="T56" fmla="*/ 36 w 206"/>
                <a:gd name="T57" fmla="*/ 38 h 230"/>
                <a:gd name="T58" fmla="*/ 33 w 206"/>
                <a:gd name="T59" fmla="*/ 9 h 230"/>
                <a:gd name="T60" fmla="*/ 33 w 206"/>
                <a:gd name="T61" fmla="*/ 0 h 230"/>
                <a:gd name="T62" fmla="*/ 27 w 206"/>
                <a:gd name="T63" fmla="*/ 3 h 230"/>
                <a:gd name="T64" fmla="*/ 21 w 206"/>
                <a:gd name="T65" fmla="*/ 3 h 230"/>
                <a:gd name="T66" fmla="*/ 15 w 206"/>
                <a:gd name="T67" fmla="*/ 9 h 230"/>
                <a:gd name="T68" fmla="*/ 18 w 206"/>
                <a:gd name="T69" fmla="*/ 12 h 230"/>
                <a:gd name="T70" fmla="*/ 27 w 206"/>
                <a:gd name="T71" fmla="*/ 29 h 230"/>
                <a:gd name="T72" fmla="*/ 12 w 206"/>
                <a:gd name="T73" fmla="*/ 53 h 230"/>
                <a:gd name="T74" fmla="*/ 179 w 206"/>
                <a:gd name="T75" fmla="*/ 65 h 230"/>
                <a:gd name="T76" fmla="*/ 191 w 206"/>
                <a:gd name="T77" fmla="*/ 74 h 230"/>
                <a:gd name="T78" fmla="*/ 191 w 206"/>
                <a:gd name="T79" fmla="*/ 101 h 230"/>
                <a:gd name="T80" fmla="*/ 173 w 206"/>
                <a:gd name="T81" fmla="*/ 92 h 230"/>
                <a:gd name="T82" fmla="*/ 110 w 206"/>
                <a:gd name="T83" fmla="*/ 95 h 230"/>
                <a:gd name="T84" fmla="*/ 122 w 206"/>
                <a:gd name="T85" fmla="*/ 110 h 230"/>
                <a:gd name="T86" fmla="*/ 140 w 206"/>
                <a:gd name="T87" fmla="*/ 125 h 230"/>
                <a:gd name="T88" fmla="*/ 161 w 206"/>
                <a:gd name="T89" fmla="*/ 128 h 230"/>
                <a:gd name="T90" fmla="*/ 164 w 206"/>
                <a:gd name="T91" fmla="*/ 119 h 230"/>
                <a:gd name="T92" fmla="*/ 164 w 206"/>
                <a:gd name="T93" fmla="*/ 113 h 230"/>
                <a:gd name="T94" fmla="*/ 167 w 206"/>
                <a:gd name="T95" fmla="*/ 107 h 230"/>
                <a:gd name="T96" fmla="*/ 170 w 206"/>
                <a:gd name="T97" fmla="*/ 101 h 230"/>
                <a:gd name="T98" fmla="*/ 173 w 206"/>
                <a:gd name="T99" fmla="*/ 104 h 230"/>
                <a:gd name="T100" fmla="*/ 173 w 206"/>
                <a:gd name="T101" fmla="*/ 206 h 230"/>
                <a:gd name="T102" fmla="*/ 155 w 206"/>
                <a:gd name="T103" fmla="*/ 176 h 230"/>
                <a:gd name="T104" fmla="*/ 110 w 206"/>
                <a:gd name="T105" fmla="*/ 125 h 230"/>
                <a:gd name="T106" fmla="*/ 110 w 206"/>
                <a:gd name="T107" fmla="*/ 95 h 230"/>
                <a:gd name="T108" fmla="*/ 36 w 206"/>
                <a:gd name="T109" fmla="*/ 50 h 230"/>
                <a:gd name="T110" fmla="*/ 60 w 206"/>
                <a:gd name="T111" fmla="*/ 62 h 230"/>
                <a:gd name="T112" fmla="*/ 95 w 206"/>
                <a:gd name="T113" fmla="*/ 80 h 230"/>
                <a:gd name="T114" fmla="*/ 92 w 206"/>
                <a:gd name="T115" fmla="*/ 125 h 230"/>
                <a:gd name="T116" fmla="*/ 84 w 206"/>
                <a:gd name="T117" fmla="*/ 128 h 230"/>
                <a:gd name="T118" fmla="*/ 18 w 206"/>
                <a:gd name="T119" fmla="*/ 68 h 2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06" h="230">
                  <a:moveTo>
                    <a:pt x="0" y="83"/>
                  </a:moveTo>
                  <a:lnTo>
                    <a:pt x="0" y="86"/>
                  </a:lnTo>
                  <a:lnTo>
                    <a:pt x="3" y="86"/>
                  </a:lnTo>
                  <a:lnTo>
                    <a:pt x="3" y="89"/>
                  </a:lnTo>
                  <a:lnTo>
                    <a:pt x="6" y="89"/>
                  </a:lnTo>
                  <a:lnTo>
                    <a:pt x="6" y="92"/>
                  </a:lnTo>
                  <a:lnTo>
                    <a:pt x="12" y="95"/>
                  </a:lnTo>
                  <a:lnTo>
                    <a:pt x="18" y="98"/>
                  </a:lnTo>
                  <a:lnTo>
                    <a:pt x="27" y="101"/>
                  </a:lnTo>
                  <a:lnTo>
                    <a:pt x="33" y="104"/>
                  </a:lnTo>
                  <a:lnTo>
                    <a:pt x="39" y="110"/>
                  </a:lnTo>
                  <a:lnTo>
                    <a:pt x="45" y="113"/>
                  </a:lnTo>
                  <a:lnTo>
                    <a:pt x="51" y="119"/>
                  </a:lnTo>
                  <a:lnTo>
                    <a:pt x="57" y="125"/>
                  </a:lnTo>
                  <a:lnTo>
                    <a:pt x="60" y="131"/>
                  </a:lnTo>
                  <a:lnTo>
                    <a:pt x="66" y="137"/>
                  </a:lnTo>
                  <a:lnTo>
                    <a:pt x="69" y="140"/>
                  </a:lnTo>
                  <a:lnTo>
                    <a:pt x="75" y="146"/>
                  </a:lnTo>
                  <a:lnTo>
                    <a:pt x="78" y="152"/>
                  </a:lnTo>
                  <a:lnTo>
                    <a:pt x="84" y="155"/>
                  </a:lnTo>
                  <a:lnTo>
                    <a:pt x="87" y="161"/>
                  </a:lnTo>
                  <a:lnTo>
                    <a:pt x="92" y="164"/>
                  </a:lnTo>
                  <a:lnTo>
                    <a:pt x="92" y="167"/>
                  </a:lnTo>
                  <a:lnTo>
                    <a:pt x="92" y="170"/>
                  </a:lnTo>
                  <a:lnTo>
                    <a:pt x="95" y="173"/>
                  </a:lnTo>
                  <a:lnTo>
                    <a:pt x="98" y="173"/>
                  </a:lnTo>
                  <a:lnTo>
                    <a:pt x="98" y="176"/>
                  </a:lnTo>
                  <a:lnTo>
                    <a:pt x="101" y="176"/>
                  </a:lnTo>
                  <a:lnTo>
                    <a:pt x="101" y="173"/>
                  </a:lnTo>
                  <a:lnTo>
                    <a:pt x="104" y="173"/>
                  </a:lnTo>
                  <a:lnTo>
                    <a:pt x="107" y="173"/>
                  </a:lnTo>
                  <a:lnTo>
                    <a:pt x="107" y="176"/>
                  </a:lnTo>
                  <a:lnTo>
                    <a:pt x="107" y="173"/>
                  </a:lnTo>
                  <a:lnTo>
                    <a:pt x="110" y="173"/>
                  </a:lnTo>
                  <a:lnTo>
                    <a:pt x="110" y="170"/>
                  </a:lnTo>
                  <a:lnTo>
                    <a:pt x="110" y="167"/>
                  </a:lnTo>
                  <a:lnTo>
                    <a:pt x="107" y="164"/>
                  </a:lnTo>
                  <a:lnTo>
                    <a:pt x="104" y="161"/>
                  </a:lnTo>
                  <a:lnTo>
                    <a:pt x="104" y="158"/>
                  </a:lnTo>
                  <a:lnTo>
                    <a:pt x="101" y="155"/>
                  </a:lnTo>
                  <a:lnTo>
                    <a:pt x="101" y="152"/>
                  </a:lnTo>
                  <a:lnTo>
                    <a:pt x="101" y="149"/>
                  </a:lnTo>
                  <a:lnTo>
                    <a:pt x="101" y="146"/>
                  </a:lnTo>
                  <a:lnTo>
                    <a:pt x="101" y="143"/>
                  </a:lnTo>
                  <a:lnTo>
                    <a:pt x="101" y="140"/>
                  </a:lnTo>
                  <a:lnTo>
                    <a:pt x="101" y="137"/>
                  </a:lnTo>
                  <a:lnTo>
                    <a:pt x="101" y="134"/>
                  </a:lnTo>
                  <a:lnTo>
                    <a:pt x="104" y="131"/>
                  </a:lnTo>
                  <a:lnTo>
                    <a:pt x="107" y="134"/>
                  </a:lnTo>
                  <a:lnTo>
                    <a:pt x="110" y="137"/>
                  </a:lnTo>
                  <a:lnTo>
                    <a:pt x="113" y="140"/>
                  </a:lnTo>
                  <a:lnTo>
                    <a:pt x="116" y="146"/>
                  </a:lnTo>
                  <a:lnTo>
                    <a:pt x="119" y="149"/>
                  </a:lnTo>
                  <a:lnTo>
                    <a:pt x="122" y="155"/>
                  </a:lnTo>
                  <a:lnTo>
                    <a:pt x="125" y="158"/>
                  </a:lnTo>
                  <a:lnTo>
                    <a:pt x="128" y="164"/>
                  </a:lnTo>
                  <a:lnTo>
                    <a:pt x="131" y="167"/>
                  </a:lnTo>
                  <a:lnTo>
                    <a:pt x="137" y="173"/>
                  </a:lnTo>
                  <a:lnTo>
                    <a:pt x="140" y="179"/>
                  </a:lnTo>
                  <a:lnTo>
                    <a:pt x="143" y="185"/>
                  </a:lnTo>
                  <a:lnTo>
                    <a:pt x="146" y="191"/>
                  </a:lnTo>
                  <a:lnTo>
                    <a:pt x="149" y="197"/>
                  </a:lnTo>
                  <a:lnTo>
                    <a:pt x="155" y="203"/>
                  </a:lnTo>
                  <a:lnTo>
                    <a:pt x="158" y="209"/>
                  </a:lnTo>
                  <a:lnTo>
                    <a:pt x="161" y="212"/>
                  </a:lnTo>
                  <a:lnTo>
                    <a:pt x="164" y="215"/>
                  </a:lnTo>
                  <a:lnTo>
                    <a:pt x="164" y="218"/>
                  </a:lnTo>
                  <a:lnTo>
                    <a:pt x="167" y="221"/>
                  </a:lnTo>
                  <a:lnTo>
                    <a:pt x="170" y="224"/>
                  </a:lnTo>
                  <a:lnTo>
                    <a:pt x="173" y="227"/>
                  </a:lnTo>
                  <a:lnTo>
                    <a:pt x="176" y="230"/>
                  </a:lnTo>
                  <a:lnTo>
                    <a:pt x="179" y="230"/>
                  </a:lnTo>
                  <a:lnTo>
                    <a:pt x="179" y="227"/>
                  </a:lnTo>
                  <a:lnTo>
                    <a:pt x="182" y="224"/>
                  </a:lnTo>
                  <a:lnTo>
                    <a:pt x="182" y="221"/>
                  </a:lnTo>
                  <a:lnTo>
                    <a:pt x="182" y="218"/>
                  </a:lnTo>
                  <a:lnTo>
                    <a:pt x="182" y="215"/>
                  </a:lnTo>
                  <a:lnTo>
                    <a:pt x="182" y="212"/>
                  </a:lnTo>
                  <a:lnTo>
                    <a:pt x="182" y="209"/>
                  </a:lnTo>
                  <a:lnTo>
                    <a:pt x="182" y="206"/>
                  </a:lnTo>
                  <a:lnTo>
                    <a:pt x="182" y="203"/>
                  </a:lnTo>
                  <a:lnTo>
                    <a:pt x="182" y="200"/>
                  </a:lnTo>
                  <a:lnTo>
                    <a:pt x="182" y="197"/>
                  </a:lnTo>
                  <a:lnTo>
                    <a:pt x="185" y="191"/>
                  </a:lnTo>
                  <a:lnTo>
                    <a:pt x="185" y="185"/>
                  </a:lnTo>
                  <a:lnTo>
                    <a:pt x="185" y="179"/>
                  </a:lnTo>
                  <a:lnTo>
                    <a:pt x="185" y="173"/>
                  </a:lnTo>
                  <a:lnTo>
                    <a:pt x="185" y="167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9"/>
                  </a:lnTo>
                  <a:lnTo>
                    <a:pt x="185" y="146"/>
                  </a:lnTo>
                  <a:lnTo>
                    <a:pt x="182" y="143"/>
                  </a:lnTo>
                  <a:lnTo>
                    <a:pt x="182" y="137"/>
                  </a:lnTo>
                  <a:lnTo>
                    <a:pt x="182" y="134"/>
                  </a:lnTo>
                  <a:lnTo>
                    <a:pt x="182" y="131"/>
                  </a:lnTo>
                  <a:lnTo>
                    <a:pt x="182" y="128"/>
                  </a:lnTo>
                  <a:lnTo>
                    <a:pt x="182" y="125"/>
                  </a:lnTo>
                  <a:lnTo>
                    <a:pt x="182" y="119"/>
                  </a:lnTo>
                  <a:lnTo>
                    <a:pt x="179" y="116"/>
                  </a:lnTo>
                  <a:lnTo>
                    <a:pt x="179" y="113"/>
                  </a:lnTo>
                  <a:lnTo>
                    <a:pt x="182" y="116"/>
                  </a:lnTo>
                  <a:lnTo>
                    <a:pt x="185" y="119"/>
                  </a:lnTo>
                  <a:lnTo>
                    <a:pt x="188" y="119"/>
                  </a:lnTo>
                  <a:lnTo>
                    <a:pt x="191" y="122"/>
                  </a:lnTo>
                  <a:lnTo>
                    <a:pt x="194" y="125"/>
                  </a:lnTo>
                  <a:lnTo>
                    <a:pt x="197" y="128"/>
                  </a:lnTo>
                  <a:lnTo>
                    <a:pt x="197" y="134"/>
                  </a:lnTo>
                  <a:lnTo>
                    <a:pt x="200" y="137"/>
                  </a:lnTo>
                  <a:lnTo>
                    <a:pt x="200" y="140"/>
                  </a:lnTo>
                  <a:lnTo>
                    <a:pt x="203" y="140"/>
                  </a:lnTo>
                  <a:lnTo>
                    <a:pt x="206" y="140"/>
                  </a:lnTo>
                  <a:lnTo>
                    <a:pt x="206" y="137"/>
                  </a:lnTo>
                  <a:lnTo>
                    <a:pt x="206" y="134"/>
                  </a:lnTo>
                  <a:lnTo>
                    <a:pt x="203" y="131"/>
                  </a:lnTo>
                  <a:lnTo>
                    <a:pt x="203" y="128"/>
                  </a:lnTo>
                  <a:lnTo>
                    <a:pt x="203" y="125"/>
                  </a:lnTo>
                  <a:lnTo>
                    <a:pt x="203" y="122"/>
                  </a:lnTo>
                  <a:lnTo>
                    <a:pt x="203" y="119"/>
                  </a:lnTo>
                  <a:lnTo>
                    <a:pt x="200" y="113"/>
                  </a:lnTo>
                  <a:lnTo>
                    <a:pt x="200" y="107"/>
                  </a:lnTo>
                  <a:lnTo>
                    <a:pt x="200" y="101"/>
                  </a:lnTo>
                  <a:lnTo>
                    <a:pt x="200" y="95"/>
                  </a:lnTo>
                  <a:lnTo>
                    <a:pt x="200" y="92"/>
                  </a:lnTo>
                  <a:lnTo>
                    <a:pt x="200" y="86"/>
                  </a:lnTo>
                  <a:lnTo>
                    <a:pt x="200" y="80"/>
                  </a:lnTo>
                  <a:lnTo>
                    <a:pt x="203" y="80"/>
                  </a:lnTo>
                  <a:lnTo>
                    <a:pt x="203" y="77"/>
                  </a:lnTo>
                  <a:lnTo>
                    <a:pt x="206" y="77"/>
                  </a:lnTo>
                  <a:lnTo>
                    <a:pt x="206" y="74"/>
                  </a:lnTo>
                  <a:lnTo>
                    <a:pt x="206" y="71"/>
                  </a:lnTo>
                  <a:lnTo>
                    <a:pt x="203" y="71"/>
                  </a:lnTo>
                  <a:lnTo>
                    <a:pt x="203" y="68"/>
                  </a:lnTo>
                  <a:lnTo>
                    <a:pt x="200" y="68"/>
                  </a:lnTo>
                  <a:lnTo>
                    <a:pt x="200" y="65"/>
                  </a:lnTo>
                  <a:lnTo>
                    <a:pt x="194" y="62"/>
                  </a:lnTo>
                  <a:lnTo>
                    <a:pt x="191" y="59"/>
                  </a:lnTo>
                  <a:lnTo>
                    <a:pt x="188" y="59"/>
                  </a:lnTo>
                  <a:lnTo>
                    <a:pt x="185" y="56"/>
                  </a:lnTo>
                  <a:lnTo>
                    <a:pt x="182" y="53"/>
                  </a:lnTo>
                  <a:lnTo>
                    <a:pt x="176" y="50"/>
                  </a:lnTo>
                  <a:lnTo>
                    <a:pt x="173" y="47"/>
                  </a:lnTo>
                  <a:lnTo>
                    <a:pt x="170" y="44"/>
                  </a:lnTo>
                  <a:lnTo>
                    <a:pt x="167" y="44"/>
                  </a:lnTo>
                  <a:lnTo>
                    <a:pt x="164" y="41"/>
                  </a:lnTo>
                  <a:lnTo>
                    <a:pt x="161" y="41"/>
                  </a:lnTo>
                  <a:lnTo>
                    <a:pt x="158" y="41"/>
                  </a:lnTo>
                  <a:lnTo>
                    <a:pt x="155" y="41"/>
                  </a:lnTo>
                  <a:lnTo>
                    <a:pt x="152" y="41"/>
                  </a:lnTo>
                  <a:lnTo>
                    <a:pt x="149" y="41"/>
                  </a:lnTo>
                  <a:lnTo>
                    <a:pt x="149" y="44"/>
                  </a:lnTo>
                  <a:lnTo>
                    <a:pt x="152" y="44"/>
                  </a:lnTo>
                  <a:lnTo>
                    <a:pt x="155" y="47"/>
                  </a:lnTo>
                  <a:lnTo>
                    <a:pt x="158" y="47"/>
                  </a:lnTo>
                  <a:lnTo>
                    <a:pt x="158" y="50"/>
                  </a:lnTo>
                  <a:lnTo>
                    <a:pt x="161" y="50"/>
                  </a:lnTo>
                  <a:lnTo>
                    <a:pt x="161" y="53"/>
                  </a:lnTo>
                  <a:lnTo>
                    <a:pt x="161" y="59"/>
                  </a:lnTo>
                  <a:lnTo>
                    <a:pt x="161" y="68"/>
                  </a:lnTo>
                  <a:lnTo>
                    <a:pt x="161" y="77"/>
                  </a:lnTo>
                  <a:lnTo>
                    <a:pt x="161" y="86"/>
                  </a:lnTo>
                  <a:lnTo>
                    <a:pt x="161" y="95"/>
                  </a:lnTo>
                  <a:lnTo>
                    <a:pt x="158" y="104"/>
                  </a:lnTo>
                  <a:lnTo>
                    <a:pt x="158" y="113"/>
                  </a:lnTo>
                  <a:lnTo>
                    <a:pt x="158" y="122"/>
                  </a:lnTo>
                  <a:lnTo>
                    <a:pt x="149" y="116"/>
                  </a:lnTo>
                  <a:lnTo>
                    <a:pt x="143" y="113"/>
                  </a:lnTo>
                  <a:lnTo>
                    <a:pt x="137" y="107"/>
                  </a:lnTo>
                  <a:lnTo>
                    <a:pt x="128" y="101"/>
                  </a:lnTo>
                  <a:lnTo>
                    <a:pt x="122" y="95"/>
                  </a:lnTo>
                  <a:lnTo>
                    <a:pt x="116" y="89"/>
                  </a:lnTo>
                  <a:lnTo>
                    <a:pt x="113" y="83"/>
                  </a:lnTo>
                  <a:lnTo>
                    <a:pt x="107" y="74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4" y="80"/>
                  </a:lnTo>
                  <a:lnTo>
                    <a:pt x="101" y="77"/>
                  </a:lnTo>
                  <a:lnTo>
                    <a:pt x="98" y="74"/>
                  </a:lnTo>
                  <a:lnTo>
                    <a:pt x="95" y="71"/>
                  </a:lnTo>
                  <a:lnTo>
                    <a:pt x="92" y="68"/>
                  </a:lnTo>
                  <a:lnTo>
                    <a:pt x="89" y="65"/>
                  </a:lnTo>
                  <a:lnTo>
                    <a:pt x="87" y="62"/>
                  </a:lnTo>
                  <a:lnTo>
                    <a:pt x="84" y="59"/>
                  </a:lnTo>
                  <a:lnTo>
                    <a:pt x="78" y="59"/>
                  </a:lnTo>
                  <a:lnTo>
                    <a:pt x="78" y="56"/>
                  </a:lnTo>
                  <a:lnTo>
                    <a:pt x="75" y="56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6" y="53"/>
                  </a:lnTo>
                  <a:lnTo>
                    <a:pt x="63" y="50"/>
                  </a:lnTo>
                  <a:lnTo>
                    <a:pt x="60" y="50"/>
                  </a:lnTo>
                  <a:lnTo>
                    <a:pt x="57" y="50"/>
                  </a:lnTo>
                  <a:lnTo>
                    <a:pt x="54" y="47"/>
                  </a:lnTo>
                  <a:lnTo>
                    <a:pt x="51" y="47"/>
                  </a:lnTo>
                  <a:lnTo>
                    <a:pt x="48" y="44"/>
                  </a:lnTo>
                  <a:lnTo>
                    <a:pt x="45" y="44"/>
                  </a:lnTo>
                  <a:lnTo>
                    <a:pt x="42" y="44"/>
                  </a:lnTo>
                  <a:lnTo>
                    <a:pt x="39" y="41"/>
                  </a:lnTo>
                  <a:lnTo>
                    <a:pt x="36" y="41"/>
                  </a:lnTo>
                  <a:lnTo>
                    <a:pt x="36" y="38"/>
                  </a:lnTo>
                  <a:lnTo>
                    <a:pt x="36" y="32"/>
                  </a:lnTo>
                  <a:lnTo>
                    <a:pt x="33" y="29"/>
                  </a:lnTo>
                  <a:lnTo>
                    <a:pt x="33" y="26"/>
                  </a:lnTo>
                  <a:lnTo>
                    <a:pt x="33" y="23"/>
                  </a:lnTo>
                  <a:lnTo>
                    <a:pt x="30" y="2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30" y="9"/>
                  </a:lnTo>
                  <a:lnTo>
                    <a:pt x="33" y="9"/>
                  </a:lnTo>
                  <a:lnTo>
                    <a:pt x="36" y="6"/>
                  </a:lnTo>
                  <a:lnTo>
                    <a:pt x="36" y="3"/>
                  </a:lnTo>
                  <a:lnTo>
                    <a:pt x="33" y="3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8" y="6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2" y="12"/>
                  </a:lnTo>
                  <a:lnTo>
                    <a:pt x="15" y="12"/>
                  </a:lnTo>
                  <a:lnTo>
                    <a:pt x="18" y="12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27" y="23"/>
                  </a:lnTo>
                  <a:lnTo>
                    <a:pt x="27" y="26"/>
                  </a:lnTo>
                  <a:lnTo>
                    <a:pt x="27" y="29"/>
                  </a:lnTo>
                  <a:lnTo>
                    <a:pt x="27" y="32"/>
                  </a:lnTo>
                  <a:lnTo>
                    <a:pt x="27" y="35"/>
                  </a:lnTo>
                  <a:lnTo>
                    <a:pt x="24" y="38"/>
                  </a:lnTo>
                  <a:lnTo>
                    <a:pt x="21" y="41"/>
                  </a:lnTo>
                  <a:lnTo>
                    <a:pt x="18" y="44"/>
                  </a:lnTo>
                  <a:lnTo>
                    <a:pt x="15" y="47"/>
                  </a:lnTo>
                  <a:lnTo>
                    <a:pt x="15" y="50"/>
                  </a:lnTo>
                  <a:lnTo>
                    <a:pt x="12" y="53"/>
                  </a:lnTo>
                  <a:lnTo>
                    <a:pt x="12" y="59"/>
                  </a:lnTo>
                  <a:lnTo>
                    <a:pt x="9" y="62"/>
                  </a:lnTo>
                  <a:lnTo>
                    <a:pt x="6" y="68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3" y="80"/>
                  </a:lnTo>
                  <a:lnTo>
                    <a:pt x="0" y="83"/>
                  </a:lnTo>
                  <a:close/>
                  <a:moveTo>
                    <a:pt x="173" y="65"/>
                  </a:moveTo>
                  <a:lnTo>
                    <a:pt x="176" y="65"/>
                  </a:lnTo>
                  <a:lnTo>
                    <a:pt x="179" y="65"/>
                  </a:lnTo>
                  <a:lnTo>
                    <a:pt x="182" y="68"/>
                  </a:lnTo>
                  <a:lnTo>
                    <a:pt x="185" y="71"/>
                  </a:lnTo>
                  <a:lnTo>
                    <a:pt x="188" y="74"/>
                  </a:lnTo>
                  <a:lnTo>
                    <a:pt x="191" y="74"/>
                  </a:lnTo>
                  <a:lnTo>
                    <a:pt x="191" y="77"/>
                  </a:lnTo>
                  <a:lnTo>
                    <a:pt x="191" y="80"/>
                  </a:lnTo>
                  <a:lnTo>
                    <a:pt x="191" y="86"/>
                  </a:lnTo>
                  <a:lnTo>
                    <a:pt x="191" y="89"/>
                  </a:lnTo>
                  <a:lnTo>
                    <a:pt x="191" y="92"/>
                  </a:lnTo>
                  <a:lnTo>
                    <a:pt x="191" y="98"/>
                  </a:lnTo>
                  <a:lnTo>
                    <a:pt x="191" y="101"/>
                  </a:lnTo>
                  <a:lnTo>
                    <a:pt x="191" y="107"/>
                  </a:lnTo>
                  <a:lnTo>
                    <a:pt x="191" y="110"/>
                  </a:lnTo>
                  <a:lnTo>
                    <a:pt x="188" y="107"/>
                  </a:lnTo>
                  <a:lnTo>
                    <a:pt x="185" y="107"/>
                  </a:lnTo>
                  <a:lnTo>
                    <a:pt x="185" y="104"/>
                  </a:lnTo>
                  <a:lnTo>
                    <a:pt x="182" y="101"/>
                  </a:lnTo>
                  <a:lnTo>
                    <a:pt x="179" y="101"/>
                  </a:lnTo>
                  <a:lnTo>
                    <a:pt x="176" y="98"/>
                  </a:lnTo>
                  <a:lnTo>
                    <a:pt x="176" y="95"/>
                  </a:lnTo>
                  <a:lnTo>
                    <a:pt x="173" y="92"/>
                  </a:lnTo>
                  <a:lnTo>
                    <a:pt x="173" y="89"/>
                  </a:lnTo>
                  <a:lnTo>
                    <a:pt x="173" y="86"/>
                  </a:lnTo>
                  <a:lnTo>
                    <a:pt x="173" y="83"/>
                  </a:lnTo>
                  <a:lnTo>
                    <a:pt x="173" y="80"/>
                  </a:lnTo>
                  <a:lnTo>
                    <a:pt x="173" y="77"/>
                  </a:lnTo>
                  <a:lnTo>
                    <a:pt x="173" y="74"/>
                  </a:lnTo>
                  <a:lnTo>
                    <a:pt x="173" y="71"/>
                  </a:lnTo>
                  <a:lnTo>
                    <a:pt x="173" y="65"/>
                  </a:lnTo>
                  <a:close/>
                  <a:moveTo>
                    <a:pt x="110" y="95"/>
                  </a:moveTo>
                  <a:lnTo>
                    <a:pt x="110" y="95"/>
                  </a:lnTo>
                  <a:lnTo>
                    <a:pt x="110" y="98"/>
                  </a:lnTo>
                  <a:lnTo>
                    <a:pt x="113" y="98"/>
                  </a:lnTo>
                  <a:lnTo>
                    <a:pt x="113" y="101"/>
                  </a:lnTo>
                  <a:lnTo>
                    <a:pt x="113" y="104"/>
                  </a:lnTo>
                  <a:lnTo>
                    <a:pt x="116" y="104"/>
                  </a:lnTo>
                  <a:lnTo>
                    <a:pt x="116" y="107"/>
                  </a:lnTo>
                  <a:lnTo>
                    <a:pt x="119" y="107"/>
                  </a:lnTo>
                  <a:lnTo>
                    <a:pt x="119" y="110"/>
                  </a:lnTo>
                  <a:lnTo>
                    <a:pt x="122" y="110"/>
                  </a:lnTo>
                  <a:lnTo>
                    <a:pt x="122" y="113"/>
                  </a:lnTo>
                  <a:lnTo>
                    <a:pt x="125" y="113"/>
                  </a:lnTo>
                  <a:lnTo>
                    <a:pt x="125" y="116"/>
                  </a:lnTo>
                  <a:lnTo>
                    <a:pt x="128" y="116"/>
                  </a:lnTo>
                  <a:lnTo>
                    <a:pt x="128" y="119"/>
                  </a:lnTo>
                  <a:lnTo>
                    <a:pt x="131" y="119"/>
                  </a:lnTo>
                  <a:lnTo>
                    <a:pt x="134" y="122"/>
                  </a:lnTo>
                  <a:lnTo>
                    <a:pt x="137" y="122"/>
                  </a:lnTo>
                  <a:lnTo>
                    <a:pt x="140" y="125"/>
                  </a:lnTo>
                  <a:lnTo>
                    <a:pt x="143" y="128"/>
                  </a:lnTo>
                  <a:lnTo>
                    <a:pt x="146" y="128"/>
                  </a:lnTo>
                  <a:lnTo>
                    <a:pt x="149" y="128"/>
                  </a:lnTo>
                  <a:lnTo>
                    <a:pt x="152" y="128"/>
                  </a:lnTo>
                  <a:lnTo>
                    <a:pt x="152" y="131"/>
                  </a:lnTo>
                  <a:lnTo>
                    <a:pt x="155" y="131"/>
                  </a:lnTo>
                  <a:lnTo>
                    <a:pt x="158" y="131"/>
                  </a:lnTo>
                  <a:lnTo>
                    <a:pt x="161" y="131"/>
                  </a:lnTo>
                  <a:lnTo>
                    <a:pt x="161" y="128"/>
                  </a:lnTo>
                  <a:lnTo>
                    <a:pt x="161" y="125"/>
                  </a:lnTo>
                  <a:lnTo>
                    <a:pt x="161" y="122"/>
                  </a:lnTo>
                  <a:lnTo>
                    <a:pt x="161" y="119"/>
                  </a:lnTo>
                  <a:lnTo>
                    <a:pt x="164" y="119"/>
                  </a:lnTo>
                  <a:lnTo>
                    <a:pt x="164" y="116"/>
                  </a:lnTo>
                  <a:lnTo>
                    <a:pt x="164" y="113"/>
                  </a:lnTo>
                  <a:lnTo>
                    <a:pt x="167" y="113"/>
                  </a:lnTo>
                  <a:lnTo>
                    <a:pt x="167" y="110"/>
                  </a:lnTo>
                  <a:lnTo>
                    <a:pt x="167" y="107"/>
                  </a:lnTo>
                  <a:lnTo>
                    <a:pt x="170" y="107"/>
                  </a:lnTo>
                  <a:lnTo>
                    <a:pt x="170" y="104"/>
                  </a:lnTo>
                  <a:lnTo>
                    <a:pt x="170" y="101"/>
                  </a:lnTo>
                  <a:lnTo>
                    <a:pt x="173" y="101"/>
                  </a:lnTo>
                  <a:lnTo>
                    <a:pt x="173" y="104"/>
                  </a:lnTo>
                  <a:lnTo>
                    <a:pt x="173" y="116"/>
                  </a:lnTo>
                  <a:lnTo>
                    <a:pt x="173" y="128"/>
                  </a:lnTo>
                  <a:lnTo>
                    <a:pt x="173" y="143"/>
                  </a:lnTo>
                  <a:lnTo>
                    <a:pt x="173" y="155"/>
                  </a:lnTo>
                  <a:lnTo>
                    <a:pt x="173" y="167"/>
                  </a:lnTo>
                  <a:lnTo>
                    <a:pt x="173" y="179"/>
                  </a:lnTo>
                  <a:lnTo>
                    <a:pt x="173" y="194"/>
                  </a:lnTo>
                  <a:lnTo>
                    <a:pt x="173" y="206"/>
                  </a:lnTo>
                  <a:lnTo>
                    <a:pt x="167" y="200"/>
                  </a:lnTo>
                  <a:lnTo>
                    <a:pt x="164" y="191"/>
                  </a:lnTo>
                  <a:lnTo>
                    <a:pt x="158" y="185"/>
                  </a:lnTo>
                  <a:lnTo>
                    <a:pt x="155" y="176"/>
                  </a:lnTo>
                  <a:lnTo>
                    <a:pt x="149" y="170"/>
                  </a:lnTo>
                  <a:lnTo>
                    <a:pt x="143" y="161"/>
                  </a:lnTo>
                  <a:lnTo>
                    <a:pt x="140" y="155"/>
                  </a:lnTo>
                  <a:lnTo>
                    <a:pt x="134" y="146"/>
                  </a:lnTo>
                  <a:lnTo>
                    <a:pt x="131" y="143"/>
                  </a:lnTo>
                  <a:lnTo>
                    <a:pt x="128" y="137"/>
                  </a:lnTo>
                  <a:lnTo>
                    <a:pt x="122" y="134"/>
                  </a:lnTo>
                  <a:lnTo>
                    <a:pt x="119" y="131"/>
                  </a:lnTo>
                  <a:lnTo>
                    <a:pt x="116" y="128"/>
                  </a:lnTo>
                  <a:lnTo>
                    <a:pt x="110" y="125"/>
                  </a:lnTo>
                  <a:lnTo>
                    <a:pt x="107" y="119"/>
                  </a:lnTo>
                  <a:lnTo>
                    <a:pt x="104" y="116"/>
                  </a:lnTo>
                  <a:lnTo>
                    <a:pt x="104" y="113"/>
                  </a:lnTo>
                  <a:lnTo>
                    <a:pt x="104" y="110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7" y="101"/>
                  </a:lnTo>
                  <a:lnTo>
                    <a:pt x="107" y="98"/>
                  </a:lnTo>
                  <a:lnTo>
                    <a:pt x="110" y="95"/>
                  </a:lnTo>
                  <a:close/>
                  <a:moveTo>
                    <a:pt x="30" y="44"/>
                  </a:moveTo>
                  <a:lnTo>
                    <a:pt x="30" y="44"/>
                  </a:lnTo>
                  <a:lnTo>
                    <a:pt x="30" y="47"/>
                  </a:lnTo>
                  <a:lnTo>
                    <a:pt x="33" y="47"/>
                  </a:lnTo>
                  <a:lnTo>
                    <a:pt x="36" y="50"/>
                  </a:lnTo>
                  <a:lnTo>
                    <a:pt x="39" y="50"/>
                  </a:lnTo>
                  <a:lnTo>
                    <a:pt x="42" y="53"/>
                  </a:lnTo>
                  <a:lnTo>
                    <a:pt x="45" y="53"/>
                  </a:lnTo>
                  <a:lnTo>
                    <a:pt x="45" y="56"/>
                  </a:lnTo>
                  <a:lnTo>
                    <a:pt x="48" y="56"/>
                  </a:lnTo>
                  <a:lnTo>
                    <a:pt x="51" y="59"/>
                  </a:lnTo>
                  <a:lnTo>
                    <a:pt x="57" y="62"/>
                  </a:lnTo>
                  <a:lnTo>
                    <a:pt x="60" y="62"/>
                  </a:lnTo>
                  <a:lnTo>
                    <a:pt x="66" y="65"/>
                  </a:lnTo>
                  <a:lnTo>
                    <a:pt x="69" y="68"/>
                  </a:lnTo>
                  <a:lnTo>
                    <a:pt x="75" y="71"/>
                  </a:lnTo>
                  <a:lnTo>
                    <a:pt x="81" y="71"/>
                  </a:lnTo>
                  <a:lnTo>
                    <a:pt x="84" y="74"/>
                  </a:lnTo>
                  <a:lnTo>
                    <a:pt x="87" y="74"/>
                  </a:lnTo>
                  <a:lnTo>
                    <a:pt x="89" y="77"/>
                  </a:lnTo>
                  <a:lnTo>
                    <a:pt x="92" y="80"/>
                  </a:lnTo>
                  <a:lnTo>
                    <a:pt x="95" y="80"/>
                  </a:lnTo>
                  <a:lnTo>
                    <a:pt x="98" y="80"/>
                  </a:lnTo>
                  <a:lnTo>
                    <a:pt x="101" y="83"/>
                  </a:lnTo>
                  <a:lnTo>
                    <a:pt x="101" y="89"/>
                  </a:lnTo>
                  <a:lnTo>
                    <a:pt x="98" y="95"/>
                  </a:lnTo>
                  <a:lnTo>
                    <a:pt x="98" y="101"/>
                  </a:lnTo>
                  <a:lnTo>
                    <a:pt x="95" y="107"/>
                  </a:lnTo>
                  <a:lnTo>
                    <a:pt x="95" y="113"/>
                  </a:lnTo>
                  <a:lnTo>
                    <a:pt x="95" y="119"/>
                  </a:lnTo>
                  <a:lnTo>
                    <a:pt x="92" y="125"/>
                  </a:lnTo>
                  <a:lnTo>
                    <a:pt x="92" y="131"/>
                  </a:lnTo>
                  <a:lnTo>
                    <a:pt x="92" y="134"/>
                  </a:lnTo>
                  <a:lnTo>
                    <a:pt x="92" y="137"/>
                  </a:lnTo>
                  <a:lnTo>
                    <a:pt x="89" y="140"/>
                  </a:lnTo>
                  <a:lnTo>
                    <a:pt x="84" y="128"/>
                  </a:lnTo>
                  <a:lnTo>
                    <a:pt x="75" y="119"/>
                  </a:lnTo>
                  <a:lnTo>
                    <a:pt x="66" y="113"/>
                  </a:lnTo>
                  <a:lnTo>
                    <a:pt x="57" y="104"/>
                  </a:lnTo>
                  <a:lnTo>
                    <a:pt x="45" y="98"/>
                  </a:lnTo>
                  <a:lnTo>
                    <a:pt x="36" y="92"/>
                  </a:lnTo>
                  <a:lnTo>
                    <a:pt x="24" y="89"/>
                  </a:lnTo>
                  <a:lnTo>
                    <a:pt x="12" y="86"/>
                  </a:lnTo>
                  <a:lnTo>
                    <a:pt x="12" y="80"/>
                  </a:lnTo>
                  <a:lnTo>
                    <a:pt x="15" y="74"/>
                  </a:lnTo>
                  <a:lnTo>
                    <a:pt x="18" y="68"/>
                  </a:lnTo>
                  <a:lnTo>
                    <a:pt x="21" y="65"/>
                  </a:lnTo>
                  <a:lnTo>
                    <a:pt x="21" y="59"/>
                  </a:lnTo>
                  <a:lnTo>
                    <a:pt x="24" y="53"/>
                  </a:lnTo>
                  <a:lnTo>
                    <a:pt x="27" y="50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7" name="Freeform 47"/>
            <p:cNvSpPr>
              <a:spLocks/>
            </p:cNvSpPr>
            <p:nvPr/>
          </p:nvSpPr>
          <p:spPr bwMode="auto">
            <a:xfrm>
              <a:off x="2327" y="3066"/>
              <a:ext cx="3" cy="1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3 w 3"/>
                <a:gd name="T5" fmla="*/ 0 h 1"/>
                <a:gd name="T6" fmla="*/ 3 w 3"/>
                <a:gd name="T7" fmla="*/ 0 h 1"/>
                <a:gd name="T8" fmla="*/ 3 w 3"/>
                <a:gd name="T9" fmla="*/ 0 h 1"/>
                <a:gd name="T10" fmla="*/ 3 w 3"/>
                <a:gd name="T11" fmla="*/ 0 h 1"/>
                <a:gd name="T12" fmla="*/ 3 w 3"/>
                <a:gd name="T13" fmla="*/ 0 h 1"/>
                <a:gd name="T14" fmla="*/ 0 w 3"/>
                <a:gd name="T15" fmla="*/ 0 h 1"/>
                <a:gd name="T16" fmla="*/ 0 w 3"/>
                <a:gd name="T17" fmla="*/ 0 h 1"/>
                <a:gd name="T18" fmla="*/ 0 w 3"/>
                <a:gd name="T19" fmla="*/ 0 h 1"/>
                <a:gd name="T20" fmla="*/ 0 w 3"/>
                <a:gd name="T21" fmla="*/ 0 h 1"/>
                <a:gd name="T22" fmla="*/ 0 w 3"/>
                <a:gd name="T23" fmla="*/ 0 h 1"/>
                <a:gd name="T24" fmla="*/ 0 w 3"/>
                <a:gd name="T25" fmla="*/ 0 h 1"/>
                <a:gd name="T26" fmla="*/ 3 w 3"/>
                <a:gd name="T27" fmla="*/ 0 h 1"/>
                <a:gd name="T28" fmla="*/ 3 w 3"/>
                <a:gd name="T29" fmla="*/ 0 h 1"/>
                <a:gd name="T30" fmla="*/ 3 w 3"/>
                <a:gd name="T31" fmla="*/ 0 h 1"/>
                <a:gd name="T32" fmla="*/ 3 w 3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8" name="Freeform 48"/>
            <p:cNvSpPr>
              <a:spLocks noEditPoints="1"/>
            </p:cNvSpPr>
            <p:nvPr/>
          </p:nvSpPr>
          <p:spPr bwMode="auto">
            <a:xfrm>
              <a:off x="2298" y="2677"/>
              <a:ext cx="161" cy="473"/>
            </a:xfrm>
            <a:custGeom>
              <a:avLst/>
              <a:gdLst>
                <a:gd name="T0" fmla="*/ 41 w 161"/>
                <a:gd name="T1" fmla="*/ 461 h 473"/>
                <a:gd name="T2" fmla="*/ 41 w 161"/>
                <a:gd name="T3" fmla="*/ 452 h 473"/>
                <a:gd name="T4" fmla="*/ 44 w 161"/>
                <a:gd name="T5" fmla="*/ 446 h 473"/>
                <a:gd name="T6" fmla="*/ 44 w 161"/>
                <a:gd name="T7" fmla="*/ 422 h 473"/>
                <a:gd name="T8" fmla="*/ 41 w 161"/>
                <a:gd name="T9" fmla="*/ 368 h 473"/>
                <a:gd name="T10" fmla="*/ 44 w 161"/>
                <a:gd name="T11" fmla="*/ 314 h 473"/>
                <a:gd name="T12" fmla="*/ 56 w 161"/>
                <a:gd name="T13" fmla="*/ 192 h 473"/>
                <a:gd name="T14" fmla="*/ 56 w 161"/>
                <a:gd name="T15" fmla="*/ 147 h 473"/>
                <a:gd name="T16" fmla="*/ 59 w 161"/>
                <a:gd name="T17" fmla="*/ 129 h 473"/>
                <a:gd name="T18" fmla="*/ 62 w 161"/>
                <a:gd name="T19" fmla="*/ 123 h 473"/>
                <a:gd name="T20" fmla="*/ 62 w 161"/>
                <a:gd name="T21" fmla="*/ 117 h 473"/>
                <a:gd name="T22" fmla="*/ 86 w 161"/>
                <a:gd name="T23" fmla="*/ 87 h 473"/>
                <a:gd name="T24" fmla="*/ 131 w 161"/>
                <a:gd name="T25" fmla="*/ 45 h 473"/>
                <a:gd name="T26" fmla="*/ 134 w 161"/>
                <a:gd name="T27" fmla="*/ 42 h 473"/>
                <a:gd name="T28" fmla="*/ 155 w 161"/>
                <a:gd name="T29" fmla="*/ 15 h 473"/>
                <a:gd name="T30" fmla="*/ 161 w 161"/>
                <a:gd name="T31" fmla="*/ 9 h 473"/>
                <a:gd name="T32" fmla="*/ 158 w 161"/>
                <a:gd name="T33" fmla="*/ 0 h 473"/>
                <a:gd name="T34" fmla="*/ 155 w 161"/>
                <a:gd name="T35" fmla="*/ 3 h 473"/>
                <a:gd name="T36" fmla="*/ 152 w 161"/>
                <a:gd name="T37" fmla="*/ 3 h 473"/>
                <a:gd name="T38" fmla="*/ 137 w 161"/>
                <a:gd name="T39" fmla="*/ 15 h 473"/>
                <a:gd name="T40" fmla="*/ 104 w 161"/>
                <a:gd name="T41" fmla="*/ 54 h 473"/>
                <a:gd name="T42" fmla="*/ 59 w 161"/>
                <a:gd name="T43" fmla="*/ 102 h 473"/>
                <a:gd name="T44" fmla="*/ 44 w 161"/>
                <a:gd name="T45" fmla="*/ 150 h 473"/>
                <a:gd name="T46" fmla="*/ 41 w 161"/>
                <a:gd name="T47" fmla="*/ 171 h 473"/>
                <a:gd name="T48" fmla="*/ 35 w 161"/>
                <a:gd name="T49" fmla="*/ 222 h 473"/>
                <a:gd name="T50" fmla="*/ 32 w 161"/>
                <a:gd name="T51" fmla="*/ 240 h 473"/>
                <a:gd name="T52" fmla="*/ 21 w 161"/>
                <a:gd name="T53" fmla="*/ 243 h 473"/>
                <a:gd name="T54" fmla="*/ 6 w 161"/>
                <a:gd name="T55" fmla="*/ 243 h 473"/>
                <a:gd name="T56" fmla="*/ 3 w 161"/>
                <a:gd name="T57" fmla="*/ 243 h 473"/>
                <a:gd name="T58" fmla="*/ 3 w 161"/>
                <a:gd name="T59" fmla="*/ 246 h 473"/>
                <a:gd name="T60" fmla="*/ 6 w 161"/>
                <a:gd name="T61" fmla="*/ 252 h 473"/>
                <a:gd name="T62" fmla="*/ 0 w 161"/>
                <a:gd name="T63" fmla="*/ 296 h 473"/>
                <a:gd name="T64" fmla="*/ 3 w 161"/>
                <a:gd name="T65" fmla="*/ 326 h 473"/>
                <a:gd name="T66" fmla="*/ 9 w 161"/>
                <a:gd name="T67" fmla="*/ 353 h 473"/>
                <a:gd name="T68" fmla="*/ 9 w 161"/>
                <a:gd name="T69" fmla="*/ 362 h 473"/>
                <a:gd name="T70" fmla="*/ 6 w 161"/>
                <a:gd name="T71" fmla="*/ 365 h 473"/>
                <a:gd name="T72" fmla="*/ 9 w 161"/>
                <a:gd name="T73" fmla="*/ 368 h 473"/>
                <a:gd name="T74" fmla="*/ 12 w 161"/>
                <a:gd name="T75" fmla="*/ 371 h 473"/>
                <a:gd name="T76" fmla="*/ 29 w 161"/>
                <a:gd name="T77" fmla="*/ 377 h 473"/>
                <a:gd name="T78" fmla="*/ 29 w 161"/>
                <a:gd name="T79" fmla="*/ 386 h 473"/>
                <a:gd name="T80" fmla="*/ 32 w 161"/>
                <a:gd name="T81" fmla="*/ 389 h 473"/>
                <a:gd name="T82" fmla="*/ 35 w 161"/>
                <a:gd name="T83" fmla="*/ 410 h 473"/>
                <a:gd name="T84" fmla="*/ 35 w 161"/>
                <a:gd name="T85" fmla="*/ 446 h 473"/>
                <a:gd name="T86" fmla="*/ 35 w 161"/>
                <a:gd name="T87" fmla="*/ 470 h 473"/>
                <a:gd name="T88" fmla="*/ 38 w 161"/>
                <a:gd name="T89" fmla="*/ 473 h 473"/>
                <a:gd name="T90" fmla="*/ 32 w 161"/>
                <a:gd name="T91" fmla="*/ 261 h 473"/>
                <a:gd name="T92" fmla="*/ 32 w 161"/>
                <a:gd name="T93" fmla="*/ 275 h 473"/>
                <a:gd name="T94" fmla="*/ 29 w 161"/>
                <a:gd name="T95" fmla="*/ 326 h 473"/>
                <a:gd name="T96" fmla="*/ 26 w 161"/>
                <a:gd name="T97" fmla="*/ 359 h 473"/>
                <a:gd name="T98" fmla="*/ 21 w 161"/>
                <a:gd name="T99" fmla="*/ 359 h 473"/>
                <a:gd name="T100" fmla="*/ 21 w 161"/>
                <a:gd name="T101" fmla="*/ 353 h 473"/>
                <a:gd name="T102" fmla="*/ 21 w 161"/>
                <a:gd name="T103" fmla="*/ 338 h 473"/>
                <a:gd name="T104" fmla="*/ 18 w 161"/>
                <a:gd name="T105" fmla="*/ 302 h 473"/>
                <a:gd name="T106" fmla="*/ 18 w 161"/>
                <a:gd name="T107" fmla="*/ 281 h 473"/>
                <a:gd name="T108" fmla="*/ 15 w 161"/>
                <a:gd name="T109" fmla="*/ 264 h 473"/>
                <a:gd name="T110" fmla="*/ 21 w 161"/>
                <a:gd name="T111" fmla="*/ 258 h 473"/>
                <a:gd name="T112" fmla="*/ 29 w 161"/>
                <a:gd name="T113" fmla="*/ 255 h 473"/>
                <a:gd name="T114" fmla="*/ 32 w 161"/>
                <a:gd name="T115" fmla="*/ 255 h 4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61" h="473">
                  <a:moveTo>
                    <a:pt x="38" y="470"/>
                  </a:moveTo>
                  <a:lnTo>
                    <a:pt x="38" y="470"/>
                  </a:lnTo>
                  <a:lnTo>
                    <a:pt x="41" y="467"/>
                  </a:lnTo>
                  <a:lnTo>
                    <a:pt x="41" y="464"/>
                  </a:lnTo>
                  <a:lnTo>
                    <a:pt x="41" y="461"/>
                  </a:lnTo>
                  <a:lnTo>
                    <a:pt x="41" y="458"/>
                  </a:lnTo>
                  <a:lnTo>
                    <a:pt x="41" y="455"/>
                  </a:lnTo>
                  <a:lnTo>
                    <a:pt x="41" y="452"/>
                  </a:lnTo>
                  <a:lnTo>
                    <a:pt x="41" y="449"/>
                  </a:lnTo>
                  <a:lnTo>
                    <a:pt x="41" y="446"/>
                  </a:lnTo>
                  <a:lnTo>
                    <a:pt x="44" y="446"/>
                  </a:lnTo>
                  <a:lnTo>
                    <a:pt x="44" y="437"/>
                  </a:lnTo>
                  <a:lnTo>
                    <a:pt x="44" y="428"/>
                  </a:lnTo>
                  <a:lnTo>
                    <a:pt x="44" y="422"/>
                  </a:lnTo>
                  <a:lnTo>
                    <a:pt x="41" y="413"/>
                  </a:lnTo>
                  <a:lnTo>
                    <a:pt x="41" y="407"/>
                  </a:lnTo>
                  <a:lnTo>
                    <a:pt x="41" y="398"/>
                  </a:lnTo>
                  <a:lnTo>
                    <a:pt x="41" y="389"/>
                  </a:lnTo>
                  <a:lnTo>
                    <a:pt x="41" y="383"/>
                  </a:lnTo>
                  <a:lnTo>
                    <a:pt x="41" y="377"/>
                  </a:lnTo>
                  <a:lnTo>
                    <a:pt x="41" y="368"/>
                  </a:lnTo>
                  <a:lnTo>
                    <a:pt x="41" y="362"/>
                  </a:lnTo>
                  <a:lnTo>
                    <a:pt x="41" y="356"/>
                  </a:lnTo>
                  <a:lnTo>
                    <a:pt x="41" y="350"/>
                  </a:lnTo>
                  <a:lnTo>
                    <a:pt x="41" y="344"/>
                  </a:lnTo>
                  <a:lnTo>
                    <a:pt x="41" y="338"/>
                  </a:lnTo>
                  <a:lnTo>
                    <a:pt x="41" y="332"/>
                  </a:lnTo>
                  <a:lnTo>
                    <a:pt x="44" y="314"/>
                  </a:lnTo>
                  <a:lnTo>
                    <a:pt x="47" y="296"/>
                  </a:lnTo>
                  <a:lnTo>
                    <a:pt x="47" y="278"/>
                  </a:lnTo>
                  <a:lnTo>
                    <a:pt x="50" y="261"/>
                  </a:lnTo>
                  <a:lnTo>
                    <a:pt x="50" y="246"/>
                  </a:lnTo>
                  <a:lnTo>
                    <a:pt x="53" y="228"/>
                  </a:lnTo>
                  <a:lnTo>
                    <a:pt x="53" y="210"/>
                  </a:lnTo>
                  <a:lnTo>
                    <a:pt x="56" y="192"/>
                  </a:lnTo>
                  <a:lnTo>
                    <a:pt x="56" y="186"/>
                  </a:lnTo>
                  <a:lnTo>
                    <a:pt x="56" y="180"/>
                  </a:lnTo>
                  <a:lnTo>
                    <a:pt x="56" y="174"/>
                  </a:lnTo>
                  <a:lnTo>
                    <a:pt x="56" y="168"/>
                  </a:lnTo>
                  <a:lnTo>
                    <a:pt x="56" y="162"/>
                  </a:lnTo>
                  <a:lnTo>
                    <a:pt x="56" y="153"/>
                  </a:lnTo>
                  <a:lnTo>
                    <a:pt x="56" y="147"/>
                  </a:lnTo>
                  <a:lnTo>
                    <a:pt x="56" y="141"/>
                  </a:lnTo>
                  <a:lnTo>
                    <a:pt x="56" y="138"/>
                  </a:lnTo>
                  <a:lnTo>
                    <a:pt x="56" y="135"/>
                  </a:lnTo>
                  <a:lnTo>
                    <a:pt x="59" y="132"/>
                  </a:lnTo>
                  <a:lnTo>
                    <a:pt x="59" y="129"/>
                  </a:lnTo>
                  <a:lnTo>
                    <a:pt x="59" y="126"/>
                  </a:lnTo>
                  <a:lnTo>
                    <a:pt x="59" y="123"/>
                  </a:lnTo>
                  <a:lnTo>
                    <a:pt x="62" y="123"/>
                  </a:lnTo>
                  <a:lnTo>
                    <a:pt x="62" y="120"/>
                  </a:lnTo>
                  <a:lnTo>
                    <a:pt x="62" y="117"/>
                  </a:lnTo>
                  <a:lnTo>
                    <a:pt x="65" y="117"/>
                  </a:lnTo>
                  <a:lnTo>
                    <a:pt x="65" y="114"/>
                  </a:lnTo>
                  <a:lnTo>
                    <a:pt x="71" y="105"/>
                  </a:lnTo>
                  <a:lnTo>
                    <a:pt x="80" y="96"/>
                  </a:lnTo>
                  <a:lnTo>
                    <a:pt x="86" y="87"/>
                  </a:lnTo>
                  <a:lnTo>
                    <a:pt x="95" y="78"/>
                  </a:lnTo>
                  <a:lnTo>
                    <a:pt x="104" y="69"/>
                  </a:lnTo>
                  <a:lnTo>
                    <a:pt x="113" y="60"/>
                  </a:lnTo>
                  <a:lnTo>
                    <a:pt x="119" y="54"/>
                  </a:lnTo>
                  <a:lnTo>
                    <a:pt x="128" y="45"/>
                  </a:lnTo>
                  <a:lnTo>
                    <a:pt x="131" y="45"/>
                  </a:lnTo>
                  <a:lnTo>
                    <a:pt x="134" y="42"/>
                  </a:lnTo>
                  <a:lnTo>
                    <a:pt x="137" y="39"/>
                  </a:lnTo>
                  <a:lnTo>
                    <a:pt x="140" y="33"/>
                  </a:lnTo>
                  <a:lnTo>
                    <a:pt x="143" y="30"/>
                  </a:lnTo>
                  <a:lnTo>
                    <a:pt x="146" y="27"/>
                  </a:lnTo>
                  <a:lnTo>
                    <a:pt x="149" y="24"/>
                  </a:lnTo>
                  <a:lnTo>
                    <a:pt x="152" y="21"/>
                  </a:lnTo>
                  <a:lnTo>
                    <a:pt x="155" y="15"/>
                  </a:lnTo>
                  <a:lnTo>
                    <a:pt x="158" y="15"/>
                  </a:lnTo>
                  <a:lnTo>
                    <a:pt x="158" y="12"/>
                  </a:lnTo>
                  <a:lnTo>
                    <a:pt x="161" y="12"/>
                  </a:lnTo>
                  <a:lnTo>
                    <a:pt x="161" y="9"/>
                  </a:lnTo>
                  <a:lnTo>
                    <a:pt x="161" y="6"/>
                  </a:lnTo>
                  <a:lnTo>
                    <a:pt x="161" y="3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3"/>
                  </a:lnTo>
                  <a:lnTo>
                    <a:pt x="152" y="3"/>
                  </a:lnTo>
                  <a:lnTo>
                    <a:pt x="146" y="6"/>
                  </a:lnTo>
                  <a:lnTo>
                    <a:pt x="143" y="12"/>
                  </a:lnTo>
                  <a:lnTo>
                    <a:pt x="137" y="15"/>
                  </a:lnTo>
                  <a:lnTo>
                    <a:pt x="134" y="21"/>
                  </a:lnTo>
                  <a:lnTo>
                    <a:pt x="131" y="24"/>
                  </a:lnTo>
                  <a:lnTo>
                    <a:pt x="125" y="30"/>
                  </a:lnTo>
                  <a:lnTo>
                    <a:pt x="122" y="36"/>
                  </a:lnTo>
                  <a:lnTo>
                    <a:pt x="119" y="39"/>
                  </a:lnTo>
                  <a:lnTo>
                    <a:pt x="110" y="48"/>
                  </a:lnTo>
                  <a:lnTo>
                    <a:pt x="104" y="54"/>
                  </a:lnTo>
                  <a:lnTo>
                    <a:pt x="98" y="63"/>
                  </a:lnTo>
                  <a:lnTo>
                    <a:pt x="89" y="69"/>
                  </a:lnTo>
                  <a:lnTo>
                    <a:pt x="83" y="75"/>
                  </a:lnTo>
                  <a:lnTo>
                    <a:pt x="77" y="84"/>
                  </a:lnTo>
                  <a:lnTo>
                    <a:pt x="71" y="90"/>
                  </a:lnTo>
                  <a:lnTo>
                    <a:pt x="65" y="99"/>
                  </a:lnTo>
                  <a:lnTo>
                    <a:pt x="59" y="102"/>
                  </a:lnTo>
                  <a:lnTo>
                    <a:pt x="56" y="108"/>
                  </a:lnTo>
                  <a:lnTo>
                    <a:pt x="53" y="114"/>
                  </a:lnTo>
                  <a:lnTo>
                    <a:pt x="50" y="123"/>
                  </a:lnTo>
                  <a:lnTo>
                    <a:pt x="47" y="129"/>
                  </a:lnTo>
                  <a:lnTo>
                    <a:pt x="47" y="135"/>
                  </a:lnTo>
                  <a:lnTo>
                    <a:pt x="44" y="141"/>
                  </a:lnTo>
                  <a:lnTo>
                    <a:pt x="44" y="150"/>
                  </a:lnTo>
                  <a:lnTo>
                    <a:pt x="44" y="153"/>
                  </a:lnTo>
                  <a:lnTo>
                    <a:pt x="41" y="156"/>
                  </a:lnTo>
                  <a:lnTo>
                    <a:pt x="41" y="159"/>
                  </a:lnTo>
                  <a:lnTo>
                    <a:pt x="41" y="162"/>
                  </a:lnTo>
                  <a:lnTo>
                    <a:pt x="41" y="165"/>
                  </a:lnTo>
                  <a:lnTo>
                    <a:pt x="41" y="168"/>
                  </a:lnTo>
                  <a:lnTo>
                    <a:pt x="41" y="171"/>
                  </a:lnTo>
                  <a:lnTo>
                    <a:pt x="41" y="174"/>
                  </a:lnTo>
                  <a:lnTo>
                    <a:pt x="38" y="183"/>
                  </a:lnTo>
                  <a:lnTo>
                    <a:pt x="38" y="189"/>
                  </a:lnTo>
                  <a:lnTo>
                    <a:pt x="35" y="198"/>
                  </a:lnTo>
                  <a:lnTo>
                    <a:pt x="35" y="207"/>
                  </a:lnTo>
                  <a:lnTo>
                    <a:pt x="35" y="216"/>
                  </a:lnTo>
                  <a:lnTo>
                    <a:pt x="35" y="222"/>
                  </a:lnTo>
                  <a:lnTo>
                    <a:pt x="32" y="231"/>
                  </a:lnTo>
                  <a:lnTo>
                    <a:pt x="32" y="240"/>
                  </a:lnTo>
                  <a:lnTo>
                    <a:pt x="29" y="240"/>
                  </a:lnTo>
                  <a:lnTo>
                    <a:pt x="26" y="243"/>
                  </a:lnTo>
                  <a:lnTo>
                    <a:pt x="23" y="243"/>
                  </a:lnTo>
                  <a:lnTo>
                    <a:pt x="21" y="243"/>
                  </a:lnTo>
                  <a:lnTo>
                    <a:pt x="18" y="243"/>
                  </a:lnTo>
                  <a:lnTo>
                    <a:pt x="15" y="243"/>
                  </a:lnTo>
                  <a:lnTo>
                    <a:pt x="12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3"/>
                  </a:lnTo>
                  <a:lnTo>
                    <a:pt x="3" y="246"/>
                  </a:lnTo>
                  <a:lnTo>
                    <a:pt x="6" y="246"/>
                  </a:lnTo>
                  <a:lnTo>
                    <a:pt x="6" y="249"/>
                  </a:lnTo>
                  <a:lnTo>
                    <a:pt x="6" y="252"/>
                  </a:lnTo>
                  <a:lnTo>
                    <a:pt x="6" y="258"/>
                  </a:lnTo>
                  <a:lnTo>
                    <a:pt x="3" y="264"/>
                  </a:lnTo>
                  <a:lnTo>
                    <a:pt x="3" y="269"/>
                  </a:lnTo>
                  <a:lnTo>
                    <a:pt x="0" y="278"/>
                  </a:lnTo>
                  <a:lnTo>
                    <a:pt x="0" y="284"/>
                  </a:lnTo>
                  <a:lnTo>
                    <a:pt x="0" y="290"/>
                  </a:lnTo>
                  <a:lnTo>
                    <a:pt x="0" y="296"/>
                  </a:lnTo>
                  <a:lnTo>
                    <a:pt x="0" y="302"/>
                  </a:lnTo>
                  <a:lnTo>
                    <a:pt x="0" y="305"/>
                  </a:lnTo>
                  <a:lnTo>
                    <a:pt x="0" y="311"/>
                  </a:lnTo>
                  <a:lnTo>
                    <a:pt x="0" y="314"/>
                  </a:lnTo>
                  <a:lnTo>
                    <a:pt x="3" y="317"/>
                  </a:lnTo>
                  <a:lnTo>
                    <a:pt x="3" y="323"/>
                  </a:lnTo>
                  <a:lnTo>
                    <a:pt x="3" y="326"/>
                  </a:lnTo>
                  <a:lnTo>
                    <a:pt x="3" y="332"/>
                  </a:lnTo>
                  <a:lnTo>
                    <a:pt x="3" y="335"/>
                  </a:lnTo>
                  <a:lnTo>
                    <a:pt x="6" y="338"/>
                  </a:lnTo>
                  <a:lnTo>
                    <a:pt x="6" y="341"/>
                  </a:lnTo>
                  <a:lnTo>
                    <a:pt x="6" y="344"/>
                  </a:lnTo>
                  <a:lnTo>
                    <a:pt x="6" y="350"/>
                  </a:lnTo>
                  <a:lnTo>
                    <a:pt x="9" y="353"/>
                  </a:lnTo>
                  <a:lnTo>
                    <a:pt x="9" y="356"/>
                  </a:lnTo>
                  <a:lnTo>
                    <a:pt x="9" y="359"/>
                  </a:lnTo>
                  <a:lnTo>
                    <a:pt x="9" y="362"/>
                  </a:lnTo>
                  <a:lnTo>
                    <a:pt x="6" y="362"/>
                  </a:lnTo>
                  <a:lnTo>
                    <a:pt x="6" y="365"/>
                  </a:lnTo>
                  <a:lnTo>
                    <a:pt x="9" y="365"/>
                  </a:lnTo>
                  <a:lnTo>
                    <a:pt x="9" y="368"/>
                  </a:lnTo>
                  <a:lnTo>
                    <a:pt x="12" y="371"/>
                  </a:lnTo>
                  <a:lnTo>
                    <a:pt x="12" y="374"/>
                  </a:lnTo>
                  <a:lnTo>
                    <a:pt x="15" y="377"/>
                  </a:lnTo>
                  <a:lnTo>
                    <a:pt x="18" y="377"/>
                  </a:lnTo>
                  <a:lnTo>
                    <a:pt x="21" y="380"/>
                  </a:lnTo>
                  <a:lnTo>
                    <a:pt x="23" y="380"/>
                  </a:lnTo>
                  <a:lnTo>
                    <a:pt x="26" y="377"/>
                  </a:lnTo>
                  <a:lnTo>
                    <a:pt x="29" y="377"/>
                  </a:lnTo>
                  <a:lnTo>
                    <a:pt x="29" y="380"/>
                  </a:lnTo>
                  <a:lnTo>
                    <a:pt x="32" y="383"/>
                  </a:lnTo>
                  <a:lnTo>
                    <a:pt x="32" y="386"/>
                  </a:lnTo>
                  <a:lnTo>
                    <a:pt x="29" y="386"/>
                  </a:lnTo>
                  <a:lnTo>
                    <a:pt x="29" y="389"/>
                  </a:lnTo>
                  <a:lnTo>
                    <a:pt x="32" y="389"/>
                  </a:lnTo>
                  <a:lnTo>
                    <a:pt x="32" y="392"/>
                  </a:lnTo>
                  <a:lnTo>
                    <a:pt x="32" y="398"/>
                  </a:lnTo>
                  <a:lnTo>
                    <a:pt x="35" y="401"/>
                  </a:lnTo>
                  <a:lnTo>
                    <a:pt x="35" y="407"/>
                  </a:lnTo>
                  <a:lnTo>
                    <a:pt x="35" y="410"/>
                  </a:lnTo>
                  <a:lnTo>
                    <a:pt x="35" y="416"/>
                  </a:lnTo>
                  <a:lnTo>
                    <a:pt x="35" y="422"/>
                  </a:lnTo>
                  <a:lnTo>
                    <a:pt x="35" y="425"/>
                  </a:lnTo>
                  <a:lnTo>
                    <a:pt x="35" y="431"/>
                  </a:lnTo>
                  <a:lnTo>
                    <a:pt x="35" y="437"/>
                  </a:lnTo>
                  <a:lnTo>
                    <a:pt x="35" y="443"/>
                  </a:lnTo>
                  <a:lnTo>
                    <a:pt x="35" y="446"/>
                  </a:lnTo>
                  <a:lnTo>
                    <a:pt x="35" y="452"/>
                  </a:lnTo>
                  <a:lnTo>
                    <a:pt x="35" y="458"/>
                  </a:lnTo>
                  <a:lnTo>
                    <a:pt x="35" y="464"/>
                  </a:lnTo>
                  <a:lnTo>
                    <a:pt x="35" y="470"/>
                  </a:lnTo>
                  <a:lnTo>
                    <a:pt x="35" y="473"/>
                  </a:lnTo>
                  <a:lnTo>
                    <a:pt x="38" y="473"/>
                  </a:lnTo>
                  <a:lnTo>
                    <a:pt x="38" y="470"/>
                  </a:lnTo>
                  <a:close/>
                  <a:moveTo>
                    <a:pt x="32" y="261"/>
                  </a:moveTo>
                  <a:lnTo>
                    <a:pt x="32" y="261"/>
                  </a:lnTo>
                  <a:lnTo>
                    <a:pt x="32" y="264"/>
                  </a:lnTo>
                  <a:lnTo>
                    <a:pt x="32" y="267"/>
                  </a:lnTo>
                  <a:lnTo>
                    <a:pt x="32" y="269"/>
                  </a:lnTo>
                  <a:lnTo>
                    <a:pt x="32" y="272"/>
                  </a:lnTo>
                  <a:lnTo>
                    <a:pt x="32" y="275"/>
                  </a:lnTo>
                  <a:lnTo>
                    <a:pt x="32" y="278"/>
                  </a:lnTo>
                  <a:lnTo>
                    <a:pt x="32" y="287"/>
                  </a:lnTo>
                  <a:lnTo>
                    <a:pt x="29" y="296"/>
                  </a:lnTo>
                  <a:lnTo>
                    <a:pt x="29" y="308"/>
                  </a:lnTo>
                  <a:lnTo>
                    <a:pt x="29" y="317"/>
                  </a:lnTo>
                  <a:lnTo>
                    <a:pt x="29" y="326"/>
                  </a:lnTo>
                  <a:lnTo>
                    <a:pt x="29" y="335"/>
                  </a:lnTo>
                  <a:lnTo>
                    <a:pt x="29" y="347"/>
                  </a:lnTo>
                  <a:lnTo>
                    <a:pt x="29" y="356"/>
                  </a:lnTo>
                  <a:lnTo>
                    <a:pt x="26" y="356"/>
                  </a:lnTo>
                  <a:lnTo>
                    <a:pt x="26" y="359"/>
                  </a:lnTo>
                  <a:lnTo>
                    <a:pt x="23" y="359"/>
                  </a:lnTo>
                  <a:lnTo>
                    <a:pt x="21" y="359"/>
                  </a:lnTo>
                  <a:lnTo>
                    <a:pt x="21" y="356"/>
                  </a:lnTo>
                  <a:lnTo>
                    <a:pt x="21" y="353"/>
                  </a:lnTo>
                  <a:lnTo>
                    <a:pt x="21" y="350"/>
                  </a:lnTo>
                  <a:lnTo>
                    <a:pt x="21" y="347"/>
                  </a:lnTo>
                  <a:lnTo>
                    <a:pt x="21" y="344"/>
                  </a:lnTo>
                  <a:lnTo>
                    <a:pt x="21" y="338"/>
                  </a:lnTo>
                  <a:lnTo>
                    <a:pt x="21" y="335"/>
                  </a:lnTo>
                  <a:lnTo>
                    <a:pt x="18" y="329"/>
                  </a:lnTo>
                  <a:lnTo>
                    <a:pt x="18" y="323"/>
                  </a:lnTo>
                  <a:lnTo>
                    <a:pt x="18" y="317"/>
                  </a:lnTo>
                  <a:lnTo>
                    <a:pt x="18" y="314"/>
                  </a:lnTo>
                  <a:lnTo>
                    <a:pt x="18" y="308"/>
                  </a:lnTo>
                  <a:lnTo>
                    <a:pt x="18" y="302"/>
                  </a:lnTo>
                  <a:lnTo>
                    <a:pt x="18" y="299"/>
                  </a:lnTo>
                  <a:lnTo>
                    <a:pt x="18" y="296"/>
                  </a:lnTo>
                  <a:lnTo>
                    <a:pt x="18" y="293"/>
                  </a:lnTo>
                  <a:lnTo>
                    <a:pt x="18" y="290"/>
                  </a:lnTo>
                  <a:lnTo>
                    <a:pt x="18" y="287"/>
                  </a:lnTo>
                  <a:lnTo>
                    <a:pt x="18" y="284"/>
                  </a:lnTo>
                  <a:lnTo>
                    <a:pt x="18" y="281"/>
                  </a:lnTo>
                  <a:lnTo>
                    <a:pt x="18" y="278"/>
                  </a:lnTo>
                  <a:lnTo>
                    <a:pt x="15" y="278"/>
                  </a:lnTo>
                  <a:lnTo>
                    <a:pt x="15" y="275"/>
                  </a:lnTo>
                  <a:lnTo>
                    <a:pt x="15" y="272"/>
                  </a:lnTo>
                  <a:lnTo>
                    <a:pt x="15" y="269"/>
                  </a:lnTo>
                  <a:lnTo>
                    <a:pt x="15" y="267"/>
                  </a:lnTo>
                  <a:lnTo>
                    <a:pt x="15" y="264"/>
                  </a:lnTo>
                  <a:lnTo>
                    <a:pt x="15" y="261"/>
                  </a:lnTo>
                  <a:lnTo>
                    <a:pt x="18" y="261"/>
                  </a:lnTo>
                  <a:lnTo>
                    <a:pt x="18" y="258"/>
                  </a:lnTo>
                  <a:lnTo>
                    <a:pt x="21" y="258"/>
                  </a:lnTo>
                  <a:lnTo>
                    <a:pt x="23" y="258"/>
                  </a:lnTo>
                  <a:lnTo>
                    <a:pt x="26" y="258"/>
                  </a:lnTo>
                  <a:lnTo>
                    <a:pt x="26" y="255"/>
                  </a:lnTo>
                  <a:lnTo>
                    <a:pt x="29" y="255"/>
                  </a:lnTo>
                  <a:lnTo>
                    <a:pt x="29" y="252"/>
                  </a:lnTo>
                  <a:lnTo>
                    <a:pt x="32" y="252"/>
                  </a:lnTo>
                  <a:lnTo>
                    <a:pt x="32" y="255"/>
                  </a:lnTo>
                  <a:lnTo>
                    <a:pt x="32" y="258"/>
                  </a:lnTo>
                  <a:lnTo>
                    <a:pt x="32" y="2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9" name="Freeform 49"/>
            <p:cNvSpPr>
              <a:spLocks/>
            </p:cNvSpPr>
            <p:nvPr/>
          </p:nvSpPr>
          <p:spPr bwMode="auto">
            <a:xfrm>
              <a:off x="2405" y="2803"/>
              <a:ext cx="69" cy="99"/>
            </a:xfrm>
            <a:custGeom>
              <a:avLst/>
              <a:gdLst>
                <a:gd name="T0" fmla="*/ 63 w 69"/>
                <a:gd name="T1" fmla="*/ 63 h 99"/>
                <a:gd name="T2" fmla="*/ 60 w 69"/>
                <a:gd name="T3" fmla="*/ 54 h 99"/>
                <a:gd name="T4" fmla="*/ 54 w 69"/>
                <a:gd name="T5" fmla="*/ 42 h 99"/>
                <a:gd name="T6" fmla="*/ 45 w 69"/>
                <a:gd name="T7" fmla="*/ 33 h 99"/>
                <a:gd name="T8" fmla="*/ 39 w 69"/>
                <a:gd name="T9" fmla="*/ 24 h 99"/>
                <a:gd name="T10" fmla="*/ 30 w 69"/>
                <a:gd name="T11" fmla="*/ 18 h 99"/>
                <a:gd name="T12" fmla="*/ 24 w 69"/>
                <a:gd name="T13" fmla="*/ 9 h 99"/>
                <a:gd name="T14" fmla="*/ 15 w 69"/>
                <a:gd name="T15" fmla="*/ 3 h 99"/>
                <a:gd name="T16" fmla="*/ 9 w 69"/>
                <a:gd name="T17" fmla="*/ 0 h 99"/>
                <a:gd name="T18" fmla="*/ 6 w 69"/>
                <a:gd name="T19" fmla="*/ 0 h 99"/>
                <a:gd name="T20" fmla="*/ 3 w 69"/>
                <a:gd name="T21" fmla="*/ 0 h 99"/>
                <a:gd name="T22" fmla="*/ 3 w 69"/>
                <a:gd name="T23" fmla="*/ 0 h 99"/>
                <a:gd name="T24" fmla="*/ 0 w 69"/>
                <a:gd name="T25" fmla="*/ 0 h 99"/>
                <a:gd name="T26" fmla="*/ 0 w 69"/>
                <a:gd name="T27" fmla="*/ 3 h 99"/>
                <a:gd name="T28" fmla="*/ 0 w 69"/>
                <a:gd name="T29" fmla="*/ 3 h 99"/>
                <a:gd name="T30" fmla="*/ 0 w 69"/>
                <a:gd name="T31" fmla="*/ 3 h 99"/>
                <a:gd name="T32" fmla="*/ 3 w 69"/>
                <a:gd name="T33" fmla="*/ 9 h 99"/>
                <a:gd name="T34" fmla="*/ 9 w 69"/>
                <a:gd name="T35" fmla="*/ 15 h 99"/>
                <a:gd name="T36" fmla="*/ 18 w 69"/>
                <a:gd name="T37" fmla="*/ 24 h 99"/>
                <a:gd name="T38" fmla="*/ 24 w 69"/>
                <a:gd name="T39" fmla="*/ 30 h 99"/>
                <a:gd name="T40" fmla="*/ 33 w 69"/>
                <a:gd name="T41" fmla="*/ 42 h 99"/>
                <a:gd name="T42" fmla="*/ 39 w 69"/>
                <a:gd name="T43" fmla="*/ 57 h 99"/>
                <a:gd name="T44" fmla="*/ 48 w 69"/>
                <a:gd name="T45" fmla="*/ 72 h 99"/>
                <a:gd name="T46" fmla="*/ 57 w 69"/>
                <a:gd name="T47" fmla="*/ 87 h 99"/>
                <a:gd name="T48" fmla="*/ 60 w 69"/>
                <a:gd name="T49" fmla="*/ 96 h 99"/>
                <a:gd name="T50" fmla="*/ 63 w 69"/>
                <a:gd name="T51" fmla="*/ 96 h 99"/>
                <a:gd name="T52" fmla="*/ 63 w 69"/>
                <a:gd name="T53" fmla="*/ 96 h 99"/>
                <a:gd name="T54" fmla="*/ 66 w 69"/>
                <a:gd name="T55" fmla="*/ 99 h 99"/>
                <a:gd name="T56" fmla="*/ 66 w 69"/>
                <a:gd name="T57" fmla="*/ 96 h 99"/>
                <a:gd name="T58" fmla="*/ 66 w 69"/>
                <a:gd name="T59" fmla="*/ 93 h 99"/>
                <a:gd name="T60" fmla="*/ 66 w 69"/>
                <a:gd name="T61" fmla="*/ 90 h 99"/>
                <a:gd name="T62" fmla="*/ 69 w 69"/>
                <a:gd name="T63" fmla="*/ 87 h 99"/>
                <a:gd name="T64" fmla="*/ 69 w 69"/>
                <a:gd name="T65" fmla="*/ 84 h 99"/>
                <a:gd name="T66" fmla="*/ 66 w 69"/>
                <a:gd name="T67" fmla="*/ 81 h 99"/>
                <a:gd name="T68" fmla="*/ 66 w 69"/>
                <a:gd name="T69" fmla="*/ 75 h 99"/>
                <a:gd name="T70" fmla="*/ 66 w 69"/>
                <a:gd name="T71" fmla="*/ 72 h 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" h="99">
                  <a:moveTo>
                    <a:pt x="66" y="69"/>
                  </a:moveTo>
                  <a:lnTo>
                    <a:pt x="63" y="63"/>
                  </a:lnTo>
                  <a:lnTo>
                    <a:pt x="60" y="60"/>
                  </a:lnTo>
                  <a:lnTo>
                    <a:pt x="60" y="54"/>
                  </a:lnTo>
                  <a:lnTo>
                    <a:pt x="57" y="48"/>
                  </a:lnTo>
                  <a:lnTo>
                    <a:pt x="54" y="42"/>
                  </a:lnTo>
                  <a:lnTo>
                    <a:pt x="51" y="39"/>
                  </a:lnTo>
                  <a:lnTo>
                    <a:pt x="45" y="33"/>
                  </a:lnTo>
                  <a:lnTo>
                    <a:pt x="42" y="30"/>
                  </a:lnTo>
                  <a:lnTo>
                    <a:pt x="39" y="24"/>
                  </a:lnTo>
                  <a:lnTo>
                    <a:pt x="36" y="21"/>
                  </a:lnTo>
                  <a:lnTo>
                    <a:pt x="30" y="18"/>
                  </a:lnTo>
                  <a:lnTo>
                    <a:pt x="27" y="12"/>
                  </a:lnTo>
                  <a:lnTo>
                    <a:pt x="24" y="9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9"/>
                  </a:lnTo>
                  <a:lnTo>
                    <a:pt x="6" y="12"/>
                  </a:lnTo>
                  <a:lnTo>
                    <a:pt x="9" y="15"/>
                  </a:lnTo>
                  <a:lnTo>
                    <a:pt x="12" y="18"/>
                  </a:lnTo>
                  <a:lnTo>
                    <a:pt x="18" y="24"/>
                  </a:lnTo>
                  <a:lnTo>
                    <a:pt x="21" y="27"/>
                  </a:lnTo>
                  <a:lnTo>
                    <a:pt x="24" y="30"/>
                  </a:lnTo>
                  <a:lnTo>
                    <a:pt x="27" y="33"/>
                  </a:lnTo>
                  <a:lnTo>
                    <a:pt x="33" y="42"/>
                  </a:lnTo>
                  <a:lnTo>
                    <a:pt x="36" y="48"/>
                  </a:lnTo>
                  <a:lnTo>
                    <a:pt x="39" y="57"/>
                  </a:lnTo>
                  <a:lnTo>
                    <a:pt x="45" y="63"/>
                  </a:lnTo>
                  <a:lnTo>
                    <a:pt x="48" y="72"/>
                  </a:lnTo>
                  <a:lnTo>
                    <a:pt x="51" y="81"/>
                  </a:lnTo>
                  <a:lnTo>
                    <a:pt x="57" y="87"/>
                  </a:lnTo>
                  <a:lnTo>
                    <a:pt x="60" y="96"/>
                  </a:lnTo>
                  <a:lnTo>
                    <a:pt x="63" y="96"/>
                  </a:lnTo>
                  <a:lnTo>
                    <a:pt x="66" y="96"/>
                  </a:lnTo>
                  <a:lnTo>
                    <a:pt x="66" y="99"/>
                  </a:lnTo>
                  <a:lnTo>
                    <a:pt x="66" y="96"/>
                  </a:lnTo>
                  <a:lnTo>
                    <a:pt x="66" y="93"/>
                  </a:lnTo>
                  <a:lnTo>
                    <a:pt x="66" y="90"/>
                  </a:lnTo>
                  <a:lnTo>
                    <a:pt x="69" y="90"/>
                  </a:lnTo>
                  <a:lnTo>
                    <a:pt x="69" y="87"/>
                  </a:lnTo>
                  <a:lnTo>
                    <a:pt x="69" y="84"/>
                  </a:lnTo>
                  <a:lnTo>
                    <a:pt x="66" y="81"/>
                  </a:lnTo>
                  <a:lnTo>
                    <a:pt x="66" y="78"/>
                  </a:lnTo>
                  <a:lnTo>
                    <a:pt x="66" y="75"/>
                  </a:lnTo>
                  <a:lnTo>
                    <a:pt x="66" y="72"/>
                  </a:lnTo>
                  <a:lnTo>
                    <a:pt x="66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0" name="Freeform 50"/>
            <p:cNvSpPr>
              <a:spLocks noEditPoints="1"/>
            </p:cNvSpPr>
            <p:nvPr/>
          </p:nvSpPr>
          <p:spPr bwMode="auto">
            <a:xfrm>
              <a:off x="2333" y="2908"/>
              <a:ext cx="589" cy="433"/>
            </a:xfrm>
            <a:custGeom>
              <a:avLst/>
              <a:gdLst>
                <a:gd name="T0" fmla="*/ 583 w 589"/>
                <a:gd name="T1" fmla="*/ 197 h 433"/>
                <a:gd name="T2" fmla="*/ 526 w 589"/>
                <a:gd name="T3" fmla="*/ 197 h 433"/>
                <a:gd name="T4" fmla="*/ 484 w 589"/>
                <a:gd name="T5" fmla="*/ 200 h 433"/>
                <a:gd name="T6" fmla="*/ 395 w 589"/>
                <a:gd name="T7" fmla="*/ 200 h 433"/>
                <a:gd name="T8" fmla="*/ 221 w 589"/>
                <a:gd name="T9" fmla="*/ 188 h 433"/>
                <a:gd name="T10" fmla="*/ 192 w 589"/>
                <a:gd name="T11" fmla="*/ 188 h 433"/>
                <a:gd name="T12" fmla="*/ 287 w 589"/>
                <a:gd name="T13" fmla="*/ 149 h 433"/>
                <a:gd name="T14" fmla="*/ 407 w 589"/>
                <a:gd name="T15" fmla="*/ 104 h 433"/>
                <a:gd name="T16" fmla="*/ 419 w 589"/>
                <a:gd name="T17" fmla="*/ 98 h 433"/>
                <a:gd name="T18" fmla="*/ 428 w 589"/>
                <a:gd name="T19" fmla="*/ 92 h 433"/>
                <a:gd name="T20" fmla="*/ 341 w 589"/>
                <a:gd name="T21" fmla="*/ 116 h 433"/>
                <a:gd name="T22" fmla="*/ 162 w 589"/>
                <a:gd name="T23" fmla="*/ 179 h 433"/>
                <a:gd name="T24" fmla="*/ 147 w 589"/>
                <a:gd name="T25" fmla="*/ 176 h 433"/>
                <a:gd name="T26" fmla="*/ 147 w 589"/>
                <a:gd name="T27" fmla="*/ 143 h 433"/>
                <a:gd name="T28" fmla="*/ 141 w 589"/>
                <a:gd name="T29" fmla="*/ 71 h 433"/>
                <a:gd name="T30" fmla="*/ 135 w 589"/>
                <a:gd name="T31" fmla="*/ 38 h 433"/>
                <a:gd name="T32" fmla="*/ 141 w 589"/>
                <a:gd name="T33" fmla="*/ 33 h 433"/>
                <a:gd name="T34" fmla="*/ 132 w 589"/>
                <a:gd name="T35" fmla="*/ 21 h 433"/>
                <a:gd name="T36" fmla="*/ 141 w 589"/>
                <a:gd name="T37" fmla="*/ 18 h 433"/>
                <a:gd name="T38" fmla="*/ 141 w 589"/>
                <a:gd name="T39" fmla="*/ 6 h 433"/>
                <a:gd name="T40" fmla="*/ 129 w 589"/>
                <a:gd name="T41" fmla="*/ 6 h 433"/>
                <a:gd name="T42" fmla="*/ 117 w 589"/>
                <a:gd name="T43" fmla="*/ 6 h 433"/>
                <a:gd name="T44" fmla="*/ 123 w 589"/>
                <a:gd name="T45" fmla="*/ 15 h 433"/>
                <a:gd name="T46" fmla="*/ 123 w 589"/>
                <a:gd name="T47" fmla="*/ 33 h 433"/>
                <a:gd name="T48" fmla="*/ 129 w 589"/>
                <a:gd name="T49" fmla="*/ 38 h 433"/>
                <a:gd name="T50" fmla="*/ 126 w 589"/>
                <a:gd name="T51" fmla="*/ 86 h 433"/>
                <a:gd name="T52" fmla="*/ 132 w 589"/>
                <a:gd name="T53" fmla="*/ 146 h 433"/>
                <a:gd name="T54" fmla="*/ 135 w 589"/>
                <a:gd name="T55" fmla="*/ 152 h 433"/>
                <a:gd name="T56" fmla="*/ 138 w 589"/>
                <a:gd name="T57" fmla="*/ 167 h 433"/>
                <a:gd name="T58" fmla="*/ 138 w 589"/>
                <a:gd name="T59" fmla="*/ 173 h 433"/>
                <a:gd name="T60" fmla="*/ 141 w 589"/>
                <a:gd name="T61" fmla="*/ 176 h 433"/>
                <a:gd name="T62" fmla="*/ 138 w 589"/>
                <a:gd name="T63" fmla="*/ 191 h 433"/>
                <a:gd name="T64" fmla="*/ 132 w 589"/>
                <a:gd name="T65" fmla="*/ 215 h 433"/>
                <a:gd name="T66" fmla="*/ 45 w 589"/>
                <a:gd name="T67" fmla="*/ 272 h 433"/>
                <a:gd name="T68" fmla="*/ 6 w 589"/>
                <a:gd name="T69" fmla="*/ 254 h 433"/>
                <a:gd name="T70" fmla="*/ 39 w 589"/>
                <a:gd name="T71" fmla="*/ 281 h 433"/>
                <a:gd name="T72" fmla="*/ 63 w 589"/>
                <a:gd name="T73" fmla="*/ 305 h 433"/>
                <a:gd name="T74" fmla="*/ 81 w 589"/>
                <a:gd name="T75" fmla="*/ 365 h 433"/>
                <a:gd name="T76" fmla="*/ 90 w 589"/>
                <a:gd name="T77" fmla="*/ 383 h 433"/>
                <a:gd name="T78" fmla="*/ 93 w 589"/>
                <a:gd name="T79" fmla="*/ 380 h 433"/>
                <a:gd name="T80" fmla="*/ 90 w 589"/>
                <a:gd name="T81" fmla="*/ 433 h 433"/>
                <a:gd name="T82" fmla="*/ 93 w 589"/>
                <a:gd name="T83" fmla="*/ 430 h 433"/>
                <a:gd name="T84" fmla="*/ 93 w 589"/>
                <a:gd name="T85" fmla="*/ 427 h 433"/>
                <a:gd name="T86" fmla="*/ 96 w 589"/>
                <a:gd name="T87" fmla="*/ 418 h 433"/>
                <a:gd name="T88" fmla="*/ 99 w 589"/>
                <a:gd name="T89" fmla="*/ 409 h 433"/>
                <a:gd name="T90" fmla="*/ 108 w 589"/>
                <a:gd name="T91" fmla="*/ 377 h 433"/>
                <a:gd name="T92" fmla="*/ 147 w 589"/>
                <a:gd name="T93" fmla="*/ 233 h 433"/>
                <a:gd name="T94" fmla="*/ 150 w 589"/>
                <a:gd name="T95" fmla="*/ 206 h 433"/>
                <a:gd name="T96" fmla="*/ 192 w 589"/>
                <a:gd name="T97" fmla="*/ 206 h 433"/>
                <a:gd name="T98" fmla="*/ 371 w 589"/>
                <a:gd name="T99" fmla="*/ 218 h 433"/>
                <a:gd name="T100" fmla="*/ 529 w 589"/>
                <a:gd name="T101" fmla="*/ 209 h 433"/>
                <a:gd name="T102" fmla="*/ 541 w 589"/>
                <a:gd name="T103" fmla="*/ 206 h 433"/>
                <a:gd name="T104" fmla="*/ 547 w 589"/>
                <a:gd name="T105" fmla="*/ 206 h 433"/>
                <a:gd name="T106" fmla="*/ 568 w 589"/>
                <a:gd name="T107" fmla="*/ 203 h 433"/>
                <a:gd name="T108" fmla="*/ 589 w 589"/>
                <a:gd name="T109" fmla="*/ 197 h 433"/>
                <a:gd name="T110" fmla="*/ 93 w 589"/>
                <a:gd name="T111" fmla="*/ 353 h 433"/>
                <a:gd name="T112" fmla="*/ 69 w 589"/>
                <a:gd name="T113" fmla="*/ 296 h 433"/>
                <a:gd name="T114" fmla="*/ 66 w 589"/>
                <a:gd name="T115" fmla="*/ 296 h 433"/>
                <a:gd name="T116" fmla="*/ 66 w 589"/>
                <a:gd name="T117" fmla="*/ 296 h 433"/>
                <a:gd name="T118" fmla="*/ 87 w 589"/>
                <a:gd name="T119" fmla="*/ 299 h 433"/>
                <a:gd name="T120" fmla="*/ 96 w 589"/>
                <a:gd name="T121" fmla="*/ 299 h 433"/>
                <a:gd name="T122" fmla="*/ 102 w 589"/>
                <a:gd name="T123" fmla="*/ 299 h 433"/>
                <a:gd name="T124" fmla="*/ 96 w 589"/>
                <a:gd name="T125" fmla="*/ 359 h 43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" h="433">
                  <a:moveTo>
                    <a:pt x="586" y="197"/>
                  </a:moveTo>
                  <a:lnTo>
                    <a:pt x="586" y="197"/>
                  </a:lnTo>
                  <a:lnTo>
                    <a:pt x="583" y="197"/>
                  </a:lnTo>
                  <a:lnTo>
                    <a:pt x="574" y="197"/>
                  </a:lnTo>
                  <a:lnTo>
                    <a:pt x="562" y="197"/>
                  </a:lnTo>
                  <a:lnTo>
                    <a:pt x="553" y="197"/>
                  </a:lnTo>
                  <a:lnTo>
                    <a:pt x="544" y="197"/>
                  </a:lnTo>
                  <a:lnTo>
                    <a:pt x="535" y="197"/>
                  </a:lnTo>
                  <a:lnTo>
                    <a:pt x="526" y="197"/>
                  </a:lnTo>
                  <a:lnTo>
                    <a:pt x="514" y="197"/>
                  </a:lnTo>
                  <a:lnTo>
                    <a:pt x="505" y="197"/>
                  </a:lnTo>
                  <a:lnTo>
                    <a:pt x="502" y="197"/>
                  </a:lnTo>
                  <a:lnTo>
                    <a:pt x="499" y="200"/>
                  </a:lnTo>
                  <a:lnTo>
                    <a:pt x="496" y="200"/>
                  </a:lnTo>
                  <a:lnTo>
                    <a:pt x="493" y="200"/>
                  </a:lnTo>
                  <a:lnTo>
                    <a:pt x="490" y="200"/>
                  </a:lnTo>
                  <a:lnTo>
                    <a:pt x="487" y="200"/>
                  </a:lnTo>
                  <a:lnTo>
                    <a:pt x="484" y="200"/>
                  </a:lnTo>
                  <a:lnTo>
                    <a:pt x="481" y="200"/>
                  </a:lnTo>
                  <a:lnTo>
                    <a:pt x="475" y="200"/>
                  </a:lnTo>
                  <a:lnTo>
                    <a:pt x="472" y="200"/>
                  </a:lnTo>
                  <a:lnTo>
                    <a:pt x="469" y="200"/>
                  </a:lnTo>
                  <a:lnTo>
                    <a:pt x="466" y="200"/>
                  </a:lnTo>
                  <a:lnTo>
                    <a:pt x="463" y="200"/>
                  </a:lnTo>
                  <a:lnTo>
                    <a:pt x="451" y="200"/>
                  </a:lnTo>
                  <a:lnTo>
                    <a:pt x="439" y="200"/>
                  </a:lnTo>
                  <a:lnTo>
                    <a:pt x="431" y="200"/>
                  </a:lnTo>
                  <a:lnTo>
                    <a:pt x="419" y="200"/>
                  </a:lnTo>
                  <a:lnTo>
                    <a:pt x="407" y="200"/>
                  </a:lnTo>
                  <a:lnTo>
                    <a:pt x="395" y="200"/>
                  </a:lnTo>
                  <a:lnTo>
                    <a:pt x="386" y="200"/>
                  </a:lnTo>
                  <a:lnTo>
                    <a:pt x="374" y="197"/>
                  </a:lnTo>
                  <a:lnTo>
                    <a:pt x="356" y="197"/>
                  </a:lnTo>
                  <a:lnTo>
                    <a:pt x="338" y="194"/>
                  </a:lnTo>
                  <a:lnTo>
                    <a:pt x="320" y="194"/>
                  </a:lnTo>
                  <a:lnTo>
                    <a:pt x="302" y="191"/>
                  </a:lnTo>
                  <a:lnTo>
                    <a:pt x="284" y="191"/>
                  </a:lnTo>
                  <a:lnTo>
                    <a:pt x="269" y="191"/>
                  </a:lnTo>
                  <a:lnTo>
                    <a:pt x="251" y="188"/>
                  </a:lnTo>
                  <a:lnTo>
                    <a:pt x="233" y="188"/>
                  </a:lnTo>
                  <a:lnTo>
                    <a:pt x="227" y="188"/>
                  </a:lnTo>
                  <a:lnTo>
                    <a:pt x="221" y="188"/>
                  </a:lnTo>
                  <a:lnTo>
                    <a:pt x="218" y="188"/>
                  </a:lnTo>
                  <a:lnTo>
                    <a:pt x="212" y="188"/>
                  </a:lnTo>
                  <a:lnTo>
                    <a:pt x="210" y="188"/>
                  </a:lnTo>
                  <a:lnTo>
                    <a:pt x="204" y="188"/>
                  </a:lnTo>
                  <a:lnTo>
                    <a:pt x="198" y="188"/>
                  </a:lnTo>
                  <a:lnTo>
                    <a:pt x="195" y="188"/>
                  </a:lnTo>
                  <a:lnTo>
                    <a:pt x="192" y="188"/>
                  </a:lnTo>
                  <a:lnTo>
                    <a:pt x="198" y="182"/>
                  </a:lnTo>
                  <a:lnTo>
                    <a:pt x="207" y="179"/>
                  </a:lnTo>
                  <a:lnTo>
                    <a:pt x="215" y="176"/>
                  </a:lnTo>
                  <a:lnTo>
                    <a:pt x="221" y="173"/>
                  </a:lnTo>
                  <a:lnTo>
                    <a:pt x="230" y="170"/>
                  </a:lnTo>
                  <a:lnTo>
                    <a:pt x="239" y="167"/>
                  </a:lnTo>
                  <a:lnTo>
                    <a:pt x="245" y="164"/>
                  </a:lnTo>
                  <a:lnTo>
                    <a:pt x="254" y="161"/>
                  </a:lnTo>
                  <a:lnTo>
                    <a:pt x="272" y="155"/>
                  </a:lnTo>
                  <a:lnTo>
                    <a:pt x="287" y="149"/>
                  </a:lnTo>
                  <a:lnTo>
                    <a:pt x="305" y="143"/>
                  </a:lnTo>
                  <a:lnTo>
                    <a:pt x="323" y="137"/>
                  </a:lnTo>
                  <a:lnTo>
                    <a:pt x="341" y="131"/>
                  </a:lnTo>
                  <a:lnTo>
                    <a:pt x="356" y="122"/>
                  </a:lnTo>
                  <a:lnTo>
                    <a:pt x="374" y="116"/>
                  </a:lnTo>
                  <a:lnTo>
                    <a:pt x="392" y="110"/>
                  </a:lnTo>
                  <a:lnTo>
                    <a:pt x="395" y="107"/>
                  </a:lnTo>
                  <a:lnTo>
                    <a:pt x="398" y="107"/>
                  </a:lnTo>
                  <a:lnTo>
                    <a:pt x="401" y="104"/>
                  </a:lnTo>
                  <a:lnTo>
                    <a:pt x="404" y="104"/>
                  </a:lnTo>
                  <a:lnTo>
                    <a:pt x="407" y="104"/>
                  </a:lnTo>
                  <a:lnTo>
                    <a:pt x="410" y="104"/>
                  </a:lnTo>
                  <a:lnTo>
                    <a:pt x="413" y="101"/>
                  </a:lnTo>
                  <a:lnTo>
                    <a:pt x="413" y="98"/>
                  </a:lnTo>
                  <a:lnTo>
                    <a:pt x="416" y="98"/>
                  </a:lnTo>
                  <a:lnTo>
                    <a:pt x="419" y="98"/>
                  </a:lnTo>
                  <a:lnTo>
                    <a:pt x="419" y="95"/>
                  </a:lnTo>
                  <a:lnTo>
                    <a:pt x="422" y="95"/>
                  </a:lnTo>
                  <a:lnTo>
                    <a:pt x="425" y="95"/>
                  </a:lnTo>
                  <a:lnTo>
                    <a:pt x="428" y="92"/>
                  </a:lnTo>
                  <a:lnTo>
                    <a:pt x="431" y="92"/>
                  </a:lnTo>
                  <a:lnTo>
                    <a:pt x="428" y="92"/>
                  </a:lnTo>
                  <a:lnTo>
                    <a:pt x="428" y="89"/>
                  </a:lnTo>
                  <a:lnTo>
                    <a:pt x="422" y="92"/>
                  </a:lnTo>
                  <a:lnTo>
                    <a:pt x="419" y="92"/>
                  </a:lnTo>
                  <a:lnTo>
                    <a:pt x="413" y="92"/>
                  </a:lnTo>
                  <a:lnTo>
                    <a:pt x="407" y="95"/>
                  </a:lnTo>
                  <a:lnTo>
                    <a:pt x="404" y="95"/>
                  </a:lnTo>
                  <a:lnTo>
                    <a:pt x="398" y="98"/>
                  </a:lnTo>
                  <a:lnTo>
                    <a:pt x="392" y="98"/>
                  </a:lnTo>
                  <a:lnTo>
                    <a:pt x="389" y="101"/>
                  </a:lnTo>
                  <a:lnTo>
                    <a:pt x="365" y="107"/>
                  </a:lnTo>
                  <a:lnTo>
                    <a:pt x="341" y="116"/>
                  </a:lnTo>
                  <a:lnTo>
                    <a:pt x="317" y="122"/>
                  </a:lnTo>
                  <a:lnTo>
                    <a:pt x="293" y="131"/>
                  </a:lnTo>
                  <a:lnTo>
                    <a:pt x="272" y="137"/>
                  </a:lnTo>
                  <a:lnTo>
                    <a:pt x="248" y="146"/>
                  </a:lnTo>
                  <a:lnTo>
                    <a:pt x="224" y="155"/>
                  </a:lnTo>
                  <a:lnTo>
                    <a:pt x="204" y="161"/>
                  </a:lnTo>
                  <a:lnTo>
                    <a:pt x="195" y="164"/>
                  </a:lnTo>
                  <a:lnTo>
                    <a:pt x="189" y="167"/>
                  </a:lnTo>
                  <a:lnTo>
                    <a:pt x="183" y="170"/>
                  </a:lnTo>
                  <a:lnTo>
                    <a:pt x="174" y="173"/>
                  </a:lnTo>
                  <a:lnTo>
                    <a:pt x="168" y="176"/>
                  </a:lnTo>
                  <a:lnTo>
                    <a:pt x="162" y="179"/>
                  </a:lnTo>
                  <a:lnTo>
                    <a:pt x="153" y="182"/>
                  </a:lnTo>
                  <a:lnTo>
                    <a:pt x="147" y="185"/>
                  </a:lnTo>
                  <a:lnTo>
                    <a:pt x="144" y="185"/>
                  </a:lnTo>
                  <a:lnTo>
                    <a:pt x="144" y="182"/>
                  </a:lnTo>
                  <a:lnTo>
                    <a:pt x="144" y="179"/>
                  </a:lnTo>
                  <a:lnTo>
                    <a:pt x="147" y="179"/>
                  </a:lnTo>
                  <a:lnTo>
                    <a:pt x="147" y="176"/>
                  </a:lnTo>
                  <a:lnTo>
                    <a:pt x="147" y="173"/>
                  </a:lnTo>
                  <a:lnTo>
                    <a:pt x="147" y="170"/>
                  </a:lnTo>
                  <a:lnTo>
                    <a:pt x="147" y="164"/>
                  </a:lnTo>
                  <a:lnTo>
                    <a:pt x="147" y="158"/>
                  </a:lnTo>
                  <a:lnTo>
                    <a:pt x="147" y="155"/>
                  </a:lnTo>
                  <a:lnTo>
                    <a:pt x="147" y="149"/>
                  </a:lnTo>
                  <a:lnTo>
                    <a:pt x="147" y="143"/>
                  </a:lnTo>
                  <a:lnTo>
                    <a:pt x="147" y="140"/>
                  </a:lnTo>
                  <a:lnTo>
                    <a:pt x="147" y="134"/>
                  </a:lnTo>
                  <a:lnTo>
                    <a:pt x="147" y="128"/>
                  </a:lnTo>
                  <a:lnTo>
                    <a:pt x="147" y="122"/>
                  </a:lnTo>
                  <a:lnTo>
                    <a:pt x="147" y="113"/>
                  </a:lnTo>
                  <a:lnTo>
                    <a:pt x="144" y="107"/>
                  </a:lnTo>
                  <a:lnTo>
                    <a:pt x="144" y="101"/>
                  </a:lnTo>
                  <a:lnTo>
                    <a:pt x="144" y="92"/>
                  </a:lnTo>
                  <a:lnTo>
                    <a:pt x="144" y="86"/>
                  </a:lnTo>
                  <a:lnTo>
                    <a:pt x="144" y="80"/>
                  </a:lnTo>
                  <a:lnTo>
                    <a:pt x="141" y="74"/>
                  </a:lnTo>
                  <a:lnTo>
                    <a:pt x="141" y="71"/>
                  </a:lnTo>
                  <a:lnTo>
                    <a:pt x="141" y="65"/>
                  </a:lnTo>
                  <a:lnTo>
                    <a:pt x="141" y="62"/>
                  </a:lnTo>
                  <a:lnTo>
                    <a:pt x="138" y="56"/>
                  </a:lnTo>
                  <a:lnTo>
                    <a:pt x="138" y="53"/>
                  </a:lnTo>
                  <a:lnTo>
                    <a:pt x="138" y="47"/>
                  </a:lnTo>
                  <a:lnTo>
                    <a:pt x="135" y="44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2" y="38"/>
                  </a:lnTo>
                  <a:lnTo>
                    <a:pt x="135" y="36"/>
                  </a:lnTo>
                  <a:lnTo>
                    <a:pt x="138" y="36"/>
                  </a:lnTo>
                  <a:lnTo>
                    <a:pt x="141" y="36"/>
                  </a:lnTo>
                  <a:lnTo>
                    <a:pt x="141" y="33"/>
                  </a:lnTo>
                  <a:lnTo>
                    <a:pt x="138" y="30"/>
                  </a:lnTo>
                  <a:lnTo>
                    <a:pt x="135" y="30"/>
                  </a:lnTo>
                  <a:lnTo>
                    <a:pt x="132" y="27"/>
                  </a:lnTo>
                  <a:lnTo>
                    <a:pt x="129" y="24"/>
                  </a:lnTo>
                  <a:lnTo>
                    <a:pt x="129" y="21"/>
                  </a:lnTo>
                  <a:lnTo>
                    <a:pt x="132" y="21"/>
                  </a:lnTo>
                  <a:lnTo>
                    <a:pt x="132" y="18"/>
                  </a:lnTo>
                  <a:lnTo>
                    <a:pt x="135" y="18"/>
                  </a:lnTo>
                  <a:lnTo>
                    <a:pt x="138" y="18"/>
                  </a:lnTo>
                  <a:lnTo>
                    <a:pt x="141" y="18"/>
                  </a:lnTo>
                  <a:lnTo>
                    <a:pt x="144" y="15"/>
                  </a:lnTo>
                  <a:lnTo>
                    <a:pt x="147" y="15"/>
                  </a:lnTo>
                  <a:lnTo>
                    <a:pt x="147" y="12"/>
                  </a:lnTo>
                  <a:lnTo>
                    <a:pt x="150" y="12"/>
                  </a:lnTo>
                  <a:lnTo>
                    <a:pt x="150" y="9"/>
                  </a:lnTo>
                  <a:lnTo>
                    <a:pt x="150" y="6"/>
                  </a:lnTo>
                  <a:lnTo>
                    <a:pt x="147" y="6"/>
                  </a:lnTo>
                  <a:lnTo>
                    <a:pt x="144" y="6"/>
                  </a:lnTo>
                  <a:lnTo>
                    <a:pt x="141" y="6"/>
                  </a:lnTo>
                  <a:lnTo>
                    <a:pt x="138" y="6"/>
                  </a:lnTo>
                  <a:lnTo>
                    <a:pt x="135" y="6"/>
                  </a:lnTo>
                  <a:lnTo>
                    <a:pt x="132" y="6"/>
                  </a:lnTo>
                  <a:lnTo>
                    <a:pt x="129" y="6"/>
                  </a:lnTo>
                  <a:lnTo>
                    <a:pt x="126" y="3"/>
                  </a:lnTo>
                  <a:lnTo>
                    <a:pt x="123" y="3"/>
                  </a:lnTo>
                  <a:lnTo>
                    <a:pt x="123" y="0"/>
                  </a:lnTo>
                  <a:lnTo>
                    <a:pt x="120" y="3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17" y="9"/>
                  </a:lnTo>
                  <a:lnTo>
                    <a:pt x="120" y="12"/>
                  </a:lnTo>
                  <a:lnTo>
                    <a:pt x="123" y="12"/>
                  </a:lnTo>
                  <a:lnTo>
                    <a:pt x="123" y="15"/>
                  </a:lnTo>
                  <a:lnTo>
                    <a:pt x="120" y="18"/>
                  </a:lnTo>
                  <a:lnTo>
                    <a:pt x="120" y="21"/>
                  </a:lnTo>
                  <a:lnTo>
                    <a:pt x="117" y="21"/>
                  </a:lnTo>
                  <a:lnTo>
                    <a:pt x="117" y="24"/>
                  </a:lnTo>
                  <a:lnTo>
                    <a:pt x="117" y="27"/>
                  </a:lnTo>
                  <a:lnTo>
                    <a:pt x="120" y="27"/>
                  </a:lnTo>
                  <a:lnTo>
                    <a:pt x="120" y="30"/>
                  </a:lnTo>
                  <a:lnTo>
                    <a:pt x="123" y="33"/>
                  </a:lnTo>
                  <a:lnTo>
                    <a:pt x="126" y="33"/>
                  </a:lnTo>
                  <a:lnTo>
                    <a:pt x="129" y="36"/>
                  </a:lnTo>
                  <a:lnTo>
                    <a:pt x="132" y="36"/>
                  </a:lnTo>
                  <a:lnTo>
                    <a:pt x="132" y="38"/>
                  </a:lnTo>
                  <a:lnTo>
                    <a:pt x="129" y="38"/>
                  </a:lnTo>
                  <a:lnTo>
                    <a:pt x="129" y="41"/>
                  </a:lnTo>
                  <a:lnTo>
                    <a:pt x="129" y="44"/>
                  </a:lnTo>
                  <a:lnTo>
                    <a:pt x="126" y="44"/>
                  </a:lnTo>
                  <a:lnTo>
                    <a:pt x="126" y="47"/>
                  </a:lnTo>
                  <a:lnTo>
                    <a:pt x="126" y="53"/>
                  </a:lnTo>
                  <a:lnTo>
                    <a:pt x="126" y="59"/>
                  </a:lnTo>
                  <a:lnTo>
                    <a:pt x="126" y="65"/>
                  </a:lnTo>
                  <a:lnTo>
                    <a:pt x="126" y="71"/>
                  </a:lnTo>
                  <a:lnTo>
                    <a:pt x="126" y="80"/>
                  </a:lnTo>
                  <a:lnTo>
                    <a:pt x="126" y="86"/>
                  </a:lnTo>
                  <a:lnTo>
                    <a:pt x="126" y="92"/>
                  </a:lnTo>
                  <a:lnTo>
                    <a:pt x="129" y="98"/>
                  </a:lnTo>
                  <a:lnTo>
                    <a:pt x="129" y="104"/>
                  </a:lnTo>
                  <a:lnTo>
                    <a:pt x="129" y="110"/>
                  </a:lnTo>
                  <a:lnTo>
                    <a:pt x="129" y="116"/>
                  </a:lnTo>
                  <a:lnTo>
                    <a:pt x="129" y="122"/>
                  </a:lnTo>
                  <a:lnTo>
                    <a:pt x="132" y="128"/>
                  </a:lnTo>
                  <a:lnTo>
                    <a:pt x="132" y="134"/>
                  </a:lnTo>
                  <a:lnTo>
                    <a:pt x="132" y="140"/>
                  </a:lnTo>
                  <a:lnTo>
                    <a:pt x="132" y="146"/>
                  </a:lnTo>
                  <a:lnTo>
                    <a:pt x="132" y="149"/>
                  </a:lnTo>
                  <a:lnTo>
                    <a:pt x="135" y="149"/>
                  </a:lnTo>
                  <a:lnTo>
                    <a:pt x="135" y="152"/>
                  </a:lnTo>
                  <a:lnTo>
                    <a:pt x="135" y="149"/>
                  </a:lnTo>
                  <a:lnTo>
                    <a:pt x="135" y="152"/>
                  </a:lnTo>
                  <a:lnTo>
                    <a:pt x="135" y="155"/>
                  </a:lnTo>
                  <a:lnTo>
                    <a:pt x="138" y="158"/>
                  </a:lnTo>
                  <a:lnTo>
                    <a:pt x="138" y="161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5" y="167"/>
                  </a:lnTo>
                  <a:lnTo>
                    <a:pt x="138" y="170"/>
                  </a:lnTo>
                  <a:lnTo>
                    <a:pt x="138" y="173"/>
                  </a:lnTo>
                  <a:lnTo>
                    <a:pt x="138" y="176"/>
                  </a:lnTo>
                  <a:lnTo>
                    <a:pt x="138" y="173"/>
                  </a:lnTo>
                  <a:lnTo>
                    <a:pt x="141" y="176"/>
                  </a:lnTo>
                  <a:lnTo>
                    <a:pt x="141" y="179"/>
                  </a:lnTo>
                  <a:lnTo>
                    <a:pt x="141" y="182"/>
                  </a:lnTo>
                  <a:lnTo>
                    <a:pt x="144" y="182"/>
                  </a:lnTo>
                  <a:lnTo>
                    <a:pt x="144" y="185"/>
                  </a:lnTo>
                  <a:lnTo>
                    <a:pt x="144" y="188"/>
                  </a:lnTo>
                  <a:lnTo>
                    <a:pt x="141" y="191"/>
                  </a:lnTo>
                  <a:lnTo>
                    <a:pt x="138" y="191"/>
                  </a:lnTo>
                  <a:lnTo>
                    <a:pt x="135" y="191"/>
                  </a:lnTo>
                  <a:lnTo>
                    <a:pt x="132" y="191"/>
                  </a:lnTo>
                  <a:lnTo>
                    <a:pt x="132" y="194"/>
                  </a:lnTo>
                  <a:lnTo>
                    <a:pt x="132" y="197"/>
                  </a:lnTo>
                  <a:lnTo>
                    <a:pt x="132" y="200"/>
                  </a:lnTo>
                  <a:lnTo>
                    <a:pt x="135" y="203"/>
                  </a:lnTo>
                  <a:lnTo>
                    <a:pt x="132" y="215"/>
                  </a:lnTo>
                  <a:lnTo>
                    <a:pt x="126" y="227"/>
                  </a:lnTo>
                  <a:lnTo>
                    <a:pt x="123" y="236"/>
                  </a:lnTo>
                  <a:lnTo>
                    <a:pt x="120" y="248"/>
                  </a:lnTo>
                  <a:lnTo>
                    <a:pt x="117" y="260"/>
                  </a:lnTo>
                  <a:lnTo>
                    <a:pt x="114" y="269"/>
                  </a:lnTo>
                  <a:lnTo>
                    <a:pt x="111" y="281"/>
                  </a:lnTo>
                  <a:lnTo>
                    <a:pt x="108" y="293"/>
                  </a:lnTo>
                  <a:lnTo>
                    <a:pt x="96" y="290"/>
                  </a:lnTo>
                  <a:lnTo>
                    <a:pt x="84" y="287"/>
                  </a:lnTo>
                  <a:lnTo>
                    <a:pt x="69" y="281"/>
                  </a:lnTo>
                  <a:lnTo>
                    <a:pt x="57" y="278"/>
                  </a:lnTo>
                  <a:lnTo>
                    <a:pt x="45" y="272"/>
                  </a:lnTo>
                  <a:lnTo>
                    <a:pt x="33" y="266"/>
                  </a:lnTo>
                  <a:lnTo>
                    <a:pt x="21" y="263"/>
                  </a:lnTo>
                  <a:lnTo>
                    <a:pt x="9" y="257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3" y="254"/>
                  </a:lnTo>
                  <a:lnTo>
                    <a:pt x="0" y="254"/>
                  </a:lnTo>
                  <a:lnTo>
                    <a:pt x="6" y="263"/>
                  </a:lnTo>
                  <a:lnTo>
                    <a:pt x="12" y="269"/>
                  </a:lnTo>
                  <a:lnTo>
                    <a:pt x="21" y="275"/>
                  </a:lnTo>
                  <a:lnTo>
                    <a:pt x="30" y="278"/>
                  </a:lnTo>
                  <a:lnTo>
                    <a:pt x="39" y="281"/>
                  </a:lnTo>
                  <a:lnTo>
                    <a:pt x="48" y="287"/>
                  </a:lnTo>
                  <a:lnTo>
                    <a:pt x="54" y="290"/>
                  </a:lnTo>
                  <a:lnTo>
                    <a:pt x="63" y="293"/>
                  </a:lnTo>
                  <a:lnTo>
                    <a:pt x="63" y="296"/>
                  </a:lnTo>
                  <a:lnTo>
                    <a:pt x="60" y="296"/>
                  </a:lnTo>
                  <a:lnTo>
                    <a:pt x="60" y="299"/>
                  </a:lnTo>
                  <a:lnTo>
                    <a:pt x="60" y="302"/>
                  </a:lnTo>
                  <a:lnTo>
                    <a:pt x="63" y="305"/>
                  </a:lnTo>
                  <a:lnTo>
                    <a:pt x="63" y="311"/>
                  </a:lnTo>
                  <a:lnTo>
                    <a:pt x="66" y="314"/>
                  </a:lnTo>
                  <a:lnTo>
                    <a:pt x="69" y="320"/>
                  </a:lnTo>
                  <a:lnTo>
                    <a:pt x="69" y="323"/>
                  </a:lnTo>
                  <a:lnTo>
                    <a:pt x="72" y="329"/>
                  </a:lnTo>
                  <a:lnTo>
                    <a:pt x="72" y="332"/>
                  </a:lnTo>
                  <a:lnTo>
                    <a:pt x="75" y="338"/>
                  </a:lnTo>
                  <a:lnTo>
                    <a:pt x="75" y="344"/>
                  </a:lnTo>
                  <a:lnTo>
                    <a:pt x="78" y="350"/>
                  </a:lnTo>
                  <a:lnTo>
                    <a:pt x="78" y="356"/>
                  </a:lnTo>
                  <a:lnTo>
                    <a:pt x="78" y="362"/>
                  </a:lnTo>
                  <a:lnTo>
                    <a:pt x="81" y="365"/>
                  </a:lnTo>
                  <a:lnTo>
                    <a:pt x="81" y="371"/>
                  </a:lnTo>
                  <a:lnTo>
                    <a:pt x="84" y="377"/>
                  </a:lnTo>
                  <a:lnTo>
                    <a:pt x="87" y="383"/>
                  </a:lnTo>
                  <a:lnTo>
                    <a:pt x="90" y="383"/>
                  </a:lnTo>
                  <a:lnTo>
                    <a:pt x="90" y="380"/>
                  </a:lnTo>
                  <a:lnTo>
                    <a:pt x="93" y="380"/>
                  </a:lnTo>
                  <a:lnTo>
                    <a:pt x="93" y="385"/>
                  </a:lnTo>
                  <a:lnTo>
                    <a:pt x="93" y="394"/>
                  </a:lnTo>
                  <a:lnTo>
                    <a:pt x="90" y="400"/>
                  </a:lnTo>
                  <a:lnTo>
                    <a:pt x="90" y="406"/>
                  </a:lnTo>
                  <a:lnTo>
                    <a:pt x="90" y="412"/>
                  </a:lnTo>
                  <a:lnTo>
                    <a:pt x="90" y="421"/>
                  </a:lnTo>
                  <a:lnTo>
                    <a:pt x="90" y="427"/>
                  </a:lnTo>
                  <a:lnTo>
                    <a:pt x="90" y="433"/>
                  </a:lnTo>
                  <a:lnTo>
                    <a:pt x="93" y="433"/>
                  </a:lnTo>
                  <a:lnTo>
                    <a:pt x="93" y="430"/>
                  </a:lnTo>
                  <a:lnTo>
                    <a:pt x="93" y="427"/>
                  </a:lnTo>
                  <a:lnTo>
                    <a:pt x="93" y="424"/>
                  </a:lnTo>
                  <a:lnTo>
                    <a:pt x="96" y="424"/>
                  </a:lnTo>
                  <a:lnTo>
                    <a:pt x="96" y="421"/>
                  </a:lnTo>
                  <a:lnTo>
                    <a:pt x="96" y="418"/>
                  </a:lnTo>
                  <a:lnTo>
                    <a:pt x="96" y="415"/>
                  </a:lnTo>
                  <a:lnTo>
                    <a:pt x="99" y="415"/>
                  </a:lnTo>
                  <a:lnTo>
                    <a:pt x="99" y="412"/>
                  </a:lnTo>
                  <a:lnTo>
                    <a:pt x="99" y="409"/>
                  </a:lnTo>
                  <a:lnTo>
                    <a:pt x="99" y="406"/>
                  </a:lnTo>
                  <a:lnTo>
                    <a:pt x="102" y="403"/>
                  </a:lnTo>
                  <a:lnTo>
                    <a:pt x="102" y="400"/>
                  </a:lnTo>
                  <a:lnTo>
                    <a:pt x="102" y="397"/>
                  </a:lnTo>
                  <a:lnTo>
                    <a:pt x="105" y="394"/>
                  </a:lnTo>
                  <a:lnTo>
                    <a:pt x="105" y="391"/>
                  </a:lnTo>
                  <a:lnTo>
                    <a:pt x="105" y="388"/>
                  </a:lnTo>
                  <a:lnTo>
                    <a:pt x="108" y="385"/>
                  </a:lnTo>
                  <a:lnTo>
                    <a:pt x="108" y="383"/>
                  </a:lnTo>
                  <a:lnTo>
                    <a:pt x="108" y="380"/>
                  </a:lnTo>
                  <a:lnTo>
                    <a:pt x="108" y="377"/>
                  </a:lnTo>
                  <a:lnTo>
                    <a:pt x="111" y="374"/>
                  </a:lnTo>
                  <a:lnTo>
                    <a:pt x="111" y="371"/>
                  </a:lnTo>
                  <a:lnTo>
                    <a:pt x="111" y="368"/>
                  </a:lnTo>
                  <a:lnTo>
                    <a:pt x="114" y="350"/>
                  </a:lnTo>
                  <a:lnTo>
                    <a:pt x="120" y="332"/>
                  </a:lnTo>
                  <a:lnTo>
                    <a:pt x="123" y="317"/>
                  </a:lnTo>
                  <a:lnTo>
                    <a:pt x="129" y="302"/>
                  </a:lnTo>
                  <a:lnTo>
                    <a:pt x="132" y="284"/>
                  </a:lnTo>
                  <a:lnTo>
                    <a:pt x="138" y="269"/>
                  </a:lnTo>
                  <a:lnTo>
                    <a:pt x="141" y="251"/>
                  </a:lnTo>
                  <a:lnTo>
                    <a:pt x="144" y="236"/>
                  </a:lnTo>
                  <a:lnTo>
                    <a:pt x="147" y="233"/>
                  </a:lnTo>
                  <a:lnTo>
                    <a:pt x="147" y="230"/>
                  </a:lnTo>
                  <a:lnTo>
                    <a:pt x="147" y="227"/>
                  </a:lnTo>
                  <a:lnTo>
                    <a:pt x="147" y="224"/>
                  </a:lnTo>
                  <a:lnTo>
                    <a:pt x="150" y="218"/>
                  </a:lnTo>
                  <a:lnTo>
                    <a:pt x="150" y="215"/>
                  </a:lnTo>
                  <a:lnTo>
                    <a:pt x="150" y="212"/>
                  </a:lnTo>
                  <a:lnTo>
                    <a:pt x="150" y="209"/>
                  </a:lnTo>
                  <a:lnTo>
                    <a:pt x="150" y="206"/>
                  </a:lnTo>
                  <a:lnTo>
                    <a:pt x="153" y="206"/>
                  </a:lnTo>
                  <a:lnTo>
                    <a:pt x="156" y="206"/>
                  </a:lnTo>
                  <a:lnTo>
                    <a:pt x="159" y="206"/>
                  </a:lnTo>
                  <a:lnTo>
                    <a:pt x="165" y="206"/>
                  </a:lnTo>
                  <a:lnTo>
                    <a:pt x="168" y="206"/>
                  </a:lnTo>
                  <a:lnTo>
                    <a:pt x="174" y="206"/>
                  </a:lnTo>
                  <a:lnTo>
                    <a:pt x="177" y="206"/>
                  </a:lnTo>
                  <a:lnTo>
                    <a:pt x="180" y="206"/>
                  </a:lnTo>
                  <a:lnTo>
                    <a:pt x="186" y="206"/>
                  </a:lnTo>
                  <a:lnTo>
                    <a:pt x="192" y="206"/>
                  </a:lnTo>
                  <a:lnTo>
                    <a:pt x="201" y="206"/>
                  </a:lnTo>
                  <a:lnTo>
                    <a:pt x="210" y="206"/>
                  </a:lnTo>
                  <a:lnTo>
                    <a:pt x="218" y="206"/>
                  </a:lnTo>
                  <a:lnTo>
                    <a:pt x="224" y="206"/>
                  </a:lnTo>
                  <a:lnTo>
                    <a:pt x="233" y="209"/>
                  </a:lnTo>
                  <a:lnTo>
                    <a:pt x="242" y="209"/>
                  </a:lnTo>
                  <a:lnTo>
                    <a:pt x="251" y="209"/>
                  </a:lnTo>
                  <a:lnTo>
                    <a:pt x="275" y="209"/>
                  </a:lnTo>
                  <a:lnTo>
                    <a:pt x="299" y="212"/>
                  </a:lnTo>
                  <a:lnTo>
                    <a:pt x="323" y="215"/>
                  </a:lnTo>
                  <a:lnTo>
                    <a:pt x="347" y="215"/>
                  </a:lnTo>
                  <a:lnTo>
                    <a:pt x="371" y="218"/>
                  </a:lnTo>
                  <a:lnTo>
                    <a:pt x="395" y="218"/>
                  </a:lnTo>
                  <a:lnTo>
                    <a:pt x="419" y="218"/>
                  </a:lnTo>
                  <a:lnTo>
                    <a:pt x="442" y="218"/>
                  </a:lnTo>
                  <a:lnTo>
                    <a:pt x="454" y="215"/>
                  </a:lnTo>
                  <a:lnTo>
                    <a:pt x="463" y="215"/>
                  </a:lnTo>
                  <a:lnTo>
                    <a:pt x="475" y="215"/>
                  </a:lnTo>
                  <a:lnTo>
                    <a:pt x="484" y="212"/>
                  </a:lnTo>
                  <a:lnTo>
                    <a:pt x="496" y="212"/>
                  </a:lnTo>
                  <a:lnTo>
                    <a:pt x="508" y="212"/>
                  </a:lnTo>
                  <a:lnTo>
                    <a:pt x="517" y="209"/>
                  </a:lnTo>
                  <a:lnTo>
                    <a:pt x="529" y="209"/>
                  </a:lnTo>
                  <a:lnTo>
                    <a:pt x="532" y="206"/>
                  </a:lnTo>
                  <a:lnTo>
                    <a:pt x="535" y="206"/>
                  </a:lnTo>
                  <a:lnTo>
                    <a:pt x="538" y="206"/>
                  </a:lnTo>
                  <a:lnTo>
                    <a:pt x="541" y="206"/>
                  </a:lnTo>
                  <a:lnTo>
                    <a:pt x="544" y="206"/>
                  </a:lnTo>
                  <a:lnTo>
                    <a:pt x="547" y="206"/>
                  </a:lnTo>
                  <a:lnTo>
                    <a:pt x="550" y="206"/>
                  </a:lnTo>
                  <a:lnTo>
                    <a:pt x="553" y="206"/>
                  </a:lnTo>
                  <a:lnTo>
                    <a:pt x="556" y="203"/>
                  </a:lnTo>
                  <a:lnTo>
                    <a:pt x="562" y="203"/>
                  </a:lnTo>
                  <a:lnTo>
                    <a:pt x="565" y="203"/>
                  </a:lnTo>
                  <a:lnTo>
                    <a:pt x="568" y="203"/>
                  </a:lnTo>
                  <a:lnTo>
                    <a:pt x="571" y="203"/>
                  </a:lnTo>
                  <a:lnTo>
                    <a:pt x="574" y="203"/>
                  </a:lnTo>
                  <a:lnTo>
                    <a:pt x="577" y="200"/>
                  </a:lnTo>
                  <a:lnTo>
                    <a:pt x="580" y="200"/>
                  </a:lnTo>
                  <a:lnTo>
                    <a:pt x="583" y="200"/>
                  </a:lnTo>
                  <a:lnTo>
                    <a:pt x="586" y="200"/>
                  </a:lnTo>
                  <a:lnTo>
                    <a:pt x="586" y="197"/>
                  </a:lnTo>
                  <a:lnTo>
                    <a:pt x="589" y="197"/>
                  </a:lnTo>
                  <a:lnTo>
                    <a:pt x="586" y="197"/>
                  </a:lnTo>
                  <a:close/>
                  <a:moveTo>
                    <a:pt x="96" y="359"/>
                  </a:moveTo>
                  <a:lnTo>
                    <a:pt x="93" y="359"/>
                  </a:lnTo>
                  <a:lnTo>
                    <a:pt x="93" y="356"/>
                  </a:lnTo>
                  <a:lnTo>
                    <a:pt x="93" y="353"/>
                  </a:lnTo>
                  <a:lnTo>
                    <a:pt x="93" y="350"/>
                  </a:lnTo>
                  <a:lnTo>
                    <a:pt x="93" y="347"/>
                  </a:lnTo>
                  <a:lnTo>
                    <a:pt x="93" y="344"/>
                  </a:lnTo>
                  <a:lnTo>
                    <a:pt x="90" y="338"/>
                  </a:lnTo>
                  <a:lnTo>
                    <a:pt x="90" y="332"/>
                  </a:lnTo>
                  <a:lnTo>
                    <a:pt x="87" y="326"/>
                  </a:lnTo>
                  <a:lnTo>
                    <a:pt x="84" y="320"/>
                  </a:lnTo>
                  <a:lnTo>
                    <a:pt x="81" y="314"/>
                  </a:lnTo>
                  <a:lnTo>
                    <a:pt x="78" y="308"/>
                  </a:lnTo>
                  <a:lnTo>
                    <a:pt x="72" y="302"/>
                  </a:lnTo>
                  <a:lnTo>
                    <a:pt x="69" y="296"/>
                  </a:lnTo>
                  <a:lnTo>
                    <a:pt x="69" y="299"/>
                  </a:lnTo>
                  <a:lnTo>
                    <a:pt x="69" y="296"/>
                  </a:lnTo>
                  <a:lnTo>
                    <a:pt x="66" y="296"/>
                  </a:lnTo>
                  <a:lnTo>
                    <a:pt x="69" y="296"/>
                  </a:lnTo>
                  <a:lnTo>
                    <a:pt x="72" y="296"/>
                  </a:lnTo>
                  <a:lnTo>
                    <a:pt x="75" y="296"/>
                  </a:lnTo>
                  <a:lnTo>
                    <a:pt x="78" y="296"/>
                  </a:lnTo>
                  <a:lnTo>
                    <a:pt x="81" y="299"/>
                  </a:lnTo>
                  <a:lnTo>
                    <a:pt x="84" y="299"/>
                  </a:lnTo>
                  <a:lnTo>
                    <a:pt x="87" y="299"/>
                  </a:lnTo>
                  <a:lnTo>
                    <a:pt x="90" y="299"/>
                  </a:lnTo>
                  <a:lnTo>
                    <a:pt x="93" y="299"/>
                  </a:lnTo>
                  <a:lnTo>
                    <a:pt x="96" y="299"/>
                  </a:lnTo>
                  <a:lnTo>
                    <a:pt x="99" y="299"/>
                  </a:lnTo>
                  <a:lnTo>
                    <a:pt x="102" y="299"/>
                  </a:lnTo>
                  <a:lnTo>
                    <a:pt x="105" y="299"/>
                  </a:lnTo>
                  <a:lnTo>
                    <a:pt x="105" y="296"/>
                  </a:lnTo>
                  <a:lnTo>
                    <a:pt x="105" y="305"/>
                  </a:lnTo>
                  <a:lnTo>
                    <a:pt x="105" y="314"/>
                  </a:lnTo>
                  <a:lnTo>
                    <a:pt x="102" y="320"/>
                  </a:lnTo>
                  <a:lnTo>
                    <a:pt x="102" y="329"/>
                  </a:lnTo>
                  <a:lnTo>
                    <a:pt x="99" y="335"/>
                  </a:lnTo>
                  <a:lnTo>
                    <a:pt x="96" y="344"/>
                  </a:lnTo>
                  <a:lnTo>
                    <a:pt x="96" y="353"/>
                  </a:lnTo>
                  <a:lnTo>
                    <a:pt x="96" y="3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1" name="Freeform 51"/>
            <p:cNvSpPr>
              <a:spLocks/>
            </p:cNvSpPr>
            <p:nvPr/>
          </p:nvSpPr>
          <p:spPr bwMode="auto">
            <a:xfrm>
              <a:off x="2468" y="3060"/>
              <a:ext cx="1" cy="3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0 w 1"/>
                <a:gd name="T5" fmla="*/ 3 h 3"/>
                <a:gd name="T6" fmla="*/ 0 w 1"/>
                <a:gd name="T7" fmla="*/ 3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0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0 h 3"/>
                <a:gd name="T20" fmla="*/ 0 w 1"/>
                <a:gd name="T21" fmla="*/ 0 h 3"/>
                <a:gd name="T22" fmla="*/ 0 w 1"/>
                <a:gd name="T23" fmla="*/ 0 h 3"/>
                <a:gd name="T24" fmla="*/ 0 w 1"/>
                <a:gd name="T25" fmla="*/ 0 h 3"/>
                <a:gd name="T26" fmla="*/ 0 w 1"/>
                <a:gd name="T27" fmla="*/ 3 h 3"/>
                <a:gd name="T28" fmla="*/ 0 w 1"/>
                <a:gd name="T29" fmla="*/ 3 h 3"/>
                <a:gd name="T30" fmla="*/ 0 w 1"/>
                <a:gd name="T31" fmla="*/ 3 h 3"/>
                <a:gd name="T32" fmla="*/ 0 w 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2" name="Freeform 52"/>
            <p:cNvSpPr>
              <a:spLocks/>
            </p:cNvSpPr>
            <p:nvPr/>
          </p:nvSpPr>
          <p:spPr bwMode="auto">
            <a:xfrm>
              <a:off x="2659" y="2665"/>
              <a:ext cx="149" cy="287"/>
            </a:xfrm>
            <a:custGeom>
              <a:avLst/>
              <a:gdLst>
                <a:gd name="T0" fmla="*/ 6 w 149"/>
                <a:gd name="T1" fmla="*/ 9 h 287"/>
                <a:gd name="T2" fmla="*/ 15 w 149"/>
                <a:gd name="T3" fmla="*/ 12 h 287"/>
                <a:gd name="T4" fmla="*/ 48 w 149"/>
                <a:gd name="T5" fmla="*/ 36 h 287"/>
                <a:gd name="T6" fmla="*/ 87 w 149"/>
                <a:gd name="T7" fmla="*/ 60 h 287"/>
                <a:gd name="T8" fmla="*/ 99 w 149"/>
                <a:gd name="T9" fmla="*/ 69 h 287"/>
                <a:gd name="T10" fmla="*/ 99 w 149"/>
                <a:gd name="T11" fmla="*/ 69 h 287"/>
                <a:gd name="T12" fmla="*/ 99 w 149"/>
                <a:gd name="T13" fmla="*/ 69 h 287"/>
                <a:gd name="T14" fmla="*/ 102 w 149"/>
                <a:gd name="T15" fmla="*/ 69 h 287"/>
                <a:gd name="T16" fmla="*/ 99 w 149"/>
                <a:gd name="T17" fmla="*/ 81 h 287"/>
                <a:gd name="T18" fmla="*/ 102 w 149"/>
                <a:gd name="T19" fmla="*/ 102 h 287"/>
                <a:gd name="T20" fmla="*/ 105 w 149"/>
                <a:gd name="T21" fmla="*/ 114 h 287"/>
                <a:gd name="T22" fmla="*/ 108 w 149"/>
                <a:gd name="T23" fmla="*/ 126 h 287"/>
                <a:gd name="T24" fmla="*/ 110 w 149"/>
                <a:gd name="T25" fmla="*/ 132 h 287"/>
                <a:gd name="T26" fmla="*/ 110 w 149"/>
                <a:gd name="T27" fmla="*/ 135 h 287"/>
                <a:gd name="T28" fmla="*/ 116 w 149"/>
                <a:gd name="T29" fmla="*/ 183 h 287"/>
                <a:gd name="T30" fmla="*/ 131 w 149"/>
                <a:gd name="T31" fmla="*/ 243 h 287"/>
                <a:gd name="T32" fmla="*/ 140 w 149"/>
                <a:gd name="T33" fmla="*/ 270 h 287"/>
                <a:gd name="T34" fmla="*/ 143 w 149"/>
                <a:gd name="T35" fmla="*/ 284 h 287"/>
                <a:gd name="T36" fmla="*/ 146 w 149"/>
                <a:gd name="T37" fmla="*/ 284 h 287"/>
                <a:gd name="T38" fmla="*/ 149 w 149"/>
                <a:gd name="T39" fmla="*/ 287 h 287"/>
                <a:gd name="T40" fmla="*/ 149 w 149"/>
                <a:gd name="T41" fmla="*/ 281 h 287"/>
                <a:gd name="T42" fmla="*/ 149 w 149"/>
                <a:gd name="T43" fmla="*/ 276 h 287"/>
                <a:gd name="T44" fmla="*/ 146 w 149"/>
                <a:gd name="T45" fmla="*/ 261 h 287"/>
                <a:gd name="T46" fmla="*/ 143 w 149"/>
                <a:gd name="T47" fmla="*/ 246 h 287"/>
                <a:gd name="T48" fmla="*/ 143 w 149"/>
                <a:gd name="T49" fmla="*/ 237 h 287"/>
                <a:gd name="T50" fmla="*/ 143 w 149"/>
                <a:gd name="T51" fmla="*/ 234 h 287"/>
                <a:gd name="T52" fmla="*/ 140 w 149"/>
                <a:gd name="T53" fmla="*/ 222 h 287"/>
                <a:gd name="T54" fmla="*/ 140 w 149"/>
                <a:gd name="T55" fmla="*/ 213 h 287"/>
                <a:gd name="T56" fmla="*/ 137 w 149"/>
                <a:gd name="T57" fmla="*/ 192 h 287"/>
                <a:gd name="T58" fmla="*/ 131 w 149"/>
                <a:gd name="T59" fmla="*/ 174 h 287"/>
                <a:gd name="T60" fmla="*/ 125 w 149"/>
                <a:gd name="T61" fmla="*/ 153 h 287"/>
                <a:gd name="T62" fmla="*/ 116 w 149"/>
                <a:gd name="T63" fmla="*/ 132 h 287"/>
                <a:gd name="T64" fmla="*/ 113 w 149"/>
                <a:gd name="T65" fmla="*/ 123 h 287"/>
                <a:gd name="T66" fmla="*/ 113 w 149"/>
                <a:gd name="T67" fmla="*/ 117 h 287"/>
                <a:gd name="T68" fmla="*/ 113 w 149"/>
                <a:gd name="T69" fmla="*/ 117 h 287"/>
                <a:gd name="T70" fmla="*/ 113 w 149"/>
                <a:gd name="T71" fmla="*/ 114 h 287"/>
                <a:gd name="T72" fmla="*/ 113 w 149"/>
                <a:gd name="T73" fmla="*/ 99 h 287"/>
                <a:gd name="T74" fmla="*/ 108 w 149"/>
                <a:gd name="T75" fmla="*/ 81 h 287"/>
                <a:gd name="T76" fmla="*/ 105 w 149"/>
                <a:gd name="T77" fmla="*/ 72 h 287"/>
                <a:gd name="T78" fmla="*/ 102 w 149"/>
                <a:gd name="T79" fmla="*/ 69 h 287"/>
                <a:gd name="T80" fmla="*/ 102 w 149"/>
                <a:gd name="T81" fmla="*/ 66 h 287"/>
                <a:gd name="T82" fmla="*/ 102 w 149"/>
                <a:gd name="T83" fmla="*/ 63 h 287"/>
                <a:gd name="T84" fmla="*/ 90 w 149"/>
                <a:gd name="T85" fmla="*/ 48 h 287"/>
                <a:gd name="T86" fmla="*/ 69 w 149"/>
                <a:gd name="T87" fmla="*/ 33 h 287"/>
                <a:gd name="T88" fmla="*/ 42 w 149"/>
                <a:gd name="T89" fmla="*/ 18 h 287"/>
                <a:gd name="T90" fmla="*/ 12 w 149"/>
                <a:gd name="T91" fmla="*/ 3 h 287"/>
                <a:gd name="T92" fmla="*/ 3 w 149"/>
                <a:gd name="T93" fmla="*/ 0 h 287"/>
                <a:gd name="T94" fmla="*/ 0 w 149"/>
                <a:gd name="T95" fmla="*/ 3 h 2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49" h="287">
                  <a:moveTo>
                    <a:pt x="0" y="3"/>
                  </a:moveTo>
                  <a:lnTo>
                    <a:pt x="3" y="6"/>
                  </a:lnTo>
                  <a:lnTo>
                    <a:pt x="6" y="6"/>
                  </a:lnTo>
                  <a:lnTo>
                    <a:pt x="6" y="9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27" y="21"/>
                  </a:lnTo>
                  <a:lnTo>
                    <a:pt x="36" y="30"/>
                  </a:lnTo>
                  <a:lnTo>
                    <a:pt x="48" y="36"/>
                  </a:lnTo>
                  <a:lnTo>
                    <a:pt x="57" y="42"/>
                  </a:lnTo>
                  <a:lnTo>
                    <a:pt x="69" y="48"/>
                  </a:lnTo>
                  <a:lnTo>
                    <a:pt x="78" y="54"/>
                  </a:lnTo>
                  <a:lnTo>
                    <a:pt x="87" y="60"/>
                  </a:lnTo>
                  <a:lnTo>
                    <a:pt x="99" y="69"/>
                  </a:lnTo>
                  <a:lnTo>
                    <a:pt x="99" y="66"/>
                  </a:lnTo>
                  <a:lnTo>
                    <a:pt x="99" y="69"/>
                  </a:lnTo>
                  <a:lnTo>
                    <a:pt x="102" y="69"/>
                  </a:lnTo>
                  <a:lnTo>
                    <a:pt x="99" y="72"/>
                  </a:lnTo>
                  <a:lnTo>
                    <a:pt x="99" y="78"/>
                  </a:lnTo>
                  <a:lnTo>
                    <a:pt x="99" y="81"/>
                  </a:lnTo>
                  <a:lnTo>
                    <a:pt x="99" y="87"/>
                  </a:lnTo>
                  <a:lnTo>
                    <a:pt x="99" y="90"/>
                  </a:lnTo>
                  <a:lnTo>
                    <a:pt x="99" y="96"/>
                  </a:lnTo>
                  <a:lnTo>
                    <a:pt x="102" y="102"/>
                  </a:lnTo>
                  <a:lnTo>
                    <a:pt x="102" y="105"/>
                  </a:lnTo>
                  <a:lnTo>
                    <a:pt x="102" y="108"/>
                  </a:lnTo>
                  <a:lnTo>
                    <a:pt x="102" y="111"/>
                  </a:lnTo>
                  <a:lnTo>
                    <a:pt x="105" y="114"/>
                  </a:lnTo>
                  <a:lnTo>
                    <a:pt x="105" y="117"/>
                  </a:lnTo>
                  <a:lnTo>
                    <a:pt x="105" y="120"/>
                  </a:lnTo>
                  <a:lnTo>
                    <a:pt x="108" y="123"/>
                  </a:lnTo>
                  <a:lnTo>
                    <a:pt x="108" y="126"/>
                  </a:lnTo>
                  <a:lnTo>
                    <a:pt x="110" y="129"/>
                  </a:lnTo>
                  <a:lnTo>
                    <a:pt x="110" y="132"/>
                  </a:lnTo>
                  <a:lnTo>
                    <a:pt x="110" y="135"/>
                  </a:lnTo>
                  <a:lnTo>
                    <a:pt x="113" y="150"/>
                  </a:lnTo>
                  <a:lnTo>
                    <a:pt x="113" y="168"/>
                  </a:lnTo>
                  <a:lnTo>
                    <a:pt x="116" y="183"/>
                  </a:lnTo>
                  <a:lnTo>
                    <a:pt x="119" y="198"/>
                  </a:lnTo>
                  <a:lnTo>
                    <a:pt x="122" y="213"/>
                  </a:lnTo>
                  <a:lnTo>
                    <a:pt x="125" y="228"/>
                  </a:lnTo>
                  <a:lnTo>
                    <a:pt x="131" y="243"/>
                  </a:lnTo>
                  <a:lnTo>
                    <a:pt x="134" y="258"/>
                  </a:lnTo>
                  <a:lnTo>
                    <a:pt x="137" y="261"/>
                  </a:lnTo>
                  <a:lnTo>
                    <a:pt x="137" y="264"/>
                  </a:lnTo>
                  <a:lnTo>
                    <a:pt x="140" y="270"/>
                  </a:lnTo>
                  <a:lnTo>
                    <a:pt x="140" y="273"/>
                  </a:lnTo>
                  <a:lnTo>
                    <a:pt x="140" y="276"/>
                  </a:lnTo>
                  <a:lnTo>
                    <a:pt x="143" y="279"/>
                  </a:lnTo>
                  <a:lnTo>
                    <a:pt x="143" y="284"/>
                  </a:lnTo>
                  <a:lnTo>
                    <a:pt x="143" y="287"/>
                  </a:lnTo>
                  <a:lnTo>
                    <a:pt x="146" y="287"/>
                  </a:lnTo>
                  <a:lnTo>
                    <a:pt x="146" y="284"/>
                  </a:lnTo>
                  <a:lnTo>
                    <a:pt x="146" y="287"/>
                  </a:lnTo>
                  <a:lnTo>
                    <a:pt x="149" y="287"/>
                  </a:lnTo>
                  <a:lnTo>
                    <a:pt x="149" y="284"/>
                  </a:lnTo>
                  <a:lnTo>
                    <a:pt x="149" y="281"/>
                  </a:lnTo>
                  <a:lnTo>
                    <a:pt x="149" y="279"/>
                  </a:lnTo>
                  <a:lnTo>
                    <a:pt x="149" y="276"/>
                  </a:lnTo>
                  <a:lnTo>
                    <a:pt x="146" y="270"/>
                  </a:lnTo>
                  <a:lnTo>
                    <a:pt x="146" y="267"/>
                  </a:lnTo>
                  <a:lnTo>
                    <a:pt x="146" y="261"/>
                  </a:lnTo>
                  <a:lnTo>
                    <a:pt x="146" y="258"/>
                  </a:lnTo>
                  <a:lnTo>
                    <a:pt x="146" y="255"/>
                  </a:lnTo>
                  <a:lnTo>
                    <a:pt x="143" y="249"/>
                  </a:lnTo>
                  <a:lnTo>
                    <a:pt x="143" y="246"/>
                  </a:lnTo>
                  <a:lnTo>
                    <a:pt x="143" y="240"/>
                  </a:lnTo>
                  <a:lnTo>
                    <a:pt x="143" y="237"/>
                  </a:lnTo>
                  <a:lnTo>
                    <a:pt x="143" y="234"/>
                  </a:lnTo>
                  <a:lnTo>
                    <a:pt x="143" y="231"/>
                  </a:lnTo>
                  <a:lnTo>
                    <a:pt x="143" y="228"/>
                  </a:lnTo>
                  <a:lnTo>
                    <a:pt x="143" y="225"/>
                  </a:lnTo>
                  <a:lnTo>
                    <a:pt x="140" y="222"/>
                  </a:lnTo>
                  <a:lnTo>
                    <a:pt x="140" y="219"/>
                  </a:lnTo>
                  <a:lnTo>
                    <a:pt x="140" y="216"/>
                  </a:lnTo>
                  <a:lnTo>
                    <a:pt x="140" y="213"/>
                  </a:lnTo>
                  <a:lnTo>
                    <a:pt x="140" y="210"/>
                  </a:lnTo>
                  <a:lnTo>
                    <a:pt x="137" y="204"/>
                  </a:lnTo>
                  <a:lnTo>
                    <a:pt x="137" y="198"/>
                  </a:lnTo>
                  <a:lnTo>
                    <a:pt x="137" y="192"/>
                  </a:lnTo>
                  <a:lnTo>
                    <a:pt x="134" y="189"/>
                  </a:lnTo>
                  <a:lnTo>
                    <a:pt x="134" y="183"/>
                  </a:lnTo>
                  <a:lnTo>
                    <a:pt x="134" y="180"/>
                  </a:lnTo>
                  <a:lnTo>
                    <a:pt x="131" y="174"/>
                  </a:lnTo>
                  <a:lnTo>
                    <a:pt x="131" y="168"/>
                  </a:lnTo>
                  <a:lnTo>
                    <a:pt x="128" y="165"/>
                  </a:lnTo>
                  <a:lnTo>
                    <a:pt x="125" y="159"/>
                  </a:lnTo>
                  <a:lnTo>
                    <a:pt x="125" y="153"/>
                  </a:lnTo>
                  <a:lnTo>
                    <a:pt x="122" y="147"/>
                  </a:lnTo>
                  <a:lnTo>
                    <a:pt x="122" y="144"/>
                  </a:lnTo>
                  <a:lnTo>
                    <a:pt x="119" y="138"/>
                  </a:lnTo>
                  <a:lnTo>
                    <a:pt x="116" y="132"/>
                  </a:lnTo>
                  <a:lnTo>
                    <a:pt x="113" y="129"/>
                  </a:lnTo>
                  <a:lnTo>
                    <a:pt x="113" y="126"/>
                  </a:lnTo>
                  <a:lnTo>
                    <a:pt x="113" y="123"/>
                  </a:lnTo>
                  <a:lnTo>
                    <a:pt x="113" y="120"/>
                  </a:lnTo>
                  <a:lnTo>
                    <a:pt x="113" y="117"/>
                  </a:lnTo>
                  <a:lnTo>
                    <a:pt x="113" y="114"/>
                  </a:lnTo>
                  <a:lnTo>
                    <a:pt x="113" y="108"/>
                  </a:lnTo>
                  <a:lnTo>
                    <a:pt x="113" y="105"/>
                  </a:lnTo>
                  <a:lnTo>
                    <a:pt x="113" y="99"/>
                  </a:lnTo>
                  <a:lnTo>
                    <a:pt x="110" y="96"/>
                  </a:lnTo>
                  <a:lnTo>
                    <a:pt x="110" y="90"/>
                  </a:lnTo>
                  <a:lnTo>
                    <a:pt x="110" y="84"/>
                  </a:lnTo>
                  <a:lnTo>
                    <a:pt x="108" y="81"/>
                  </a:lnTo>
                  <a:lnTo>
                    <a:pt x="108" y="75"/>
                  </a:lnTo>
                  <a:lnTo>
                    <a:pt x="108" y="72"/>
                  </a:lnTo>
                  <a:lnTo>
                    <a:pt x="105" y="72"/>
                  </a:lnTo>
                  <a:lnTo>
                    <a:pt x="105" y="69"/>
                  </a:lnTo>
                  <a:lnTo>
                    <a:pt x="102" y="69"/>
                  </a:lnTo>
                  <a:lnTo>
                    <a:pt x="102" y="66"/>
                  </a:lnTo>
                  <a:lnTo>
                    <a:pt x="102" y="63"/>
                  </a:lnTo>
                  <a:lnTo>
                    <a:pt x="102" y="60"/>
                  </a:lnTo>
                  <a:lnTo>
                    <a:pt x="99" y="57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4" y="42"/>
                  </a:lnTo>
                  <a:lnTo>
                    <a:pt x="78" y="39"/>
                  </a:lnTo>
                  <a:lnTo>
                    <a:pt x="72" y="36"/>
                  </a:lnTo>
                  <a:lnTo>
                    <a:pt x="69" y="33"/>
                  </a:lnTo>
                  <a:lnTo>
                    <a:pt x="63" y="30"/>
                  </a:lnTo>
                  <a:lnTo>
                    <a:pt x="54" y="24"/>
                  </a:lnTo>
                  <a:lnTo>
                    <a:pt x="48" y="21"/>
                  </a:lnTo>
                  <a:lnTo>
                    <a:pt x="42" y="18"/>
                  </a:lnTo>
                  <a:lnTo>
                    <a:pt x="33" y="12"/>
                  </a:lnTo>
                  <a:lnTo>
                    <a:pt x="27" y="9"/>
                  </a:lnTo>
                  <a:lnTo>
                    <a:pt x="18" y="6"/>
                  </a:lnTo>
                  <a:lnTo>
                    <a:pt x="12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3" name="Freeform 53"/>
            <p:cNvSpPr>
              <a:spLocks noEditPoints="1"/>
            </p:cNvSpPr>
            <p:nvPr/>
          </p:nvSpPr>
          <p:spPr bwMode="auto">
            <a:xfrm>
              <a:off x="2575" y="2531"/>
              <a:ext cx="45" cy="48"/>
            </a:xfrm>
            <a:custGeom>
              <a:avLst/>
              <a:gdLst>
                <a:gd name="T0" fmla="*/ 39 w 45"/>
                <a:gd name="T1" fmla="*/ 48 h 48"/>
                <a:gd name="T2" fmla="*/ 39 w 45"/>
                <a:gd name="T3" fmla="*/ 48 h 48"/>
                <a:gd name="T4" fmla="*/ 39 w 45"/>
                <a:gd name="T5" fmla="*/ 45 h 48"/>
                <a:gd name="T6" fmla="*/ 39 w 45"/>
                <a:gd name="T7" fmla="*/ 45 h 48"/>
                <a:gd name="T8" fmla="*/ 42 w 45"/>
                <a:gd name="T9" fmla="*/ 42 h 48"/>
                <a:gd name="T10" fmla="*/ 45 w 45"/>
                <a:gd name="T11" fmla="*/ 33 h 48"/>
                <a:gd name="T12" fmla="*/ 42 w 45"/>
                <a:gd name="T13" fmla="*/ 24 h 48"/>
                <a:gd name="T14" fmla="*/ 42 w 45"/>
                <a:gd name="T15" fmla="*/ 15 h 48"/>
                <a:gd name="T16" fmla="*/ 42 w 45"/>
                <a:gd name="T17" fmla="*/ 12 h 48"/>
                <a:gd name="T18" fmla="*/ 42 w 45"/>
                <a:gd name="T19" fmla="*/ 9 h 48"/>
                <a:gd name="T20" fmla="*/ 42 w 45"/>
                <a:gd name="T21" fmla="*/ 9 h 48"/>
                <a:gd name="T22" fmla="*/ 42 w 45"/>
                <a:gd name="T23" fmla="*/ 9 h 48"/>
                <a:gd name="T24" fmla="*/ 42 w 45"/>
                <a:gd name="T25" fmla="*/ 6 h 48"/>
                <a:gd name="T26" fmla="*/ 42 w 45"/>
                <a:gd name="T27" fmla="*/ 3 h 48"/>
                <a:gd name="T28" fmla="*/ 42 w 45"/>
                <a:gd name="T29" fmla="*/ 3 h 48"/>
                <a:gd name="T30" fmla="*/ 42 w 45"/>
                <a:gd name="T31" fmla="*/ 0 h 48"/>
                <a:gd name="T32" fmla="*/ 42 w 45"/>
                <a:gd name="T33" fmla="*/ 0 h 48"/>
                <a:gd name="T34" fmla="*/ 42 w 45"/>
                <a:gd name="T35" fmla="*/ 0 h 48"/>
                <a:gd name="T36" fmla="*/ 39 w 45"/>
                <a:gd name="T37" fmla="*/ 0 h 48"/>
                <a:gd name="T38" fmla="*/ 39 w 45"/>
                <a:gd name="T39" fmla="*/ 0 h 48"/>
                <a:gd name="T40" fmla="*/ 33 w 45"/>
                <a:gd name="T41" fmla="*/ 0 h 48"/>
                <a:gd name="T42" fmla="*/ 27 w 45"/>
                <a:gd name="T43" fmla="*/ 6 h 48"/>
                <a:gd name="T44" fmla="*/ 18 w 45"/>
                <a:gd name="T45" fmla="*/ 12 h 48"/>
                <a:gd name="T46" fmla="*/ 9 w 45"/>
                <a:gd name="T47" fmla="*/ 18 h 48"/>
                <a:gd name="T48" fmla="*/ 0 w 45"/>
                <a:gd name="T49" fmla="*/ 21 h 48"/>
                <a:gd name="T50" fmla="*/ 0 w 45"/>
                <a:gd name="T51" fmla="*/ 24 h 48"/>
                <a:gd name="T52" fmla="*/ 6 w 45"/>
                <a:gd name="T53" fmla="*/ 30 h 48"/>
                <a:gd name="T54" fmla="*/ 9 w 45"/>
                <a:gd name="T55" fmla="*/ 33 h 48"/>
                <a:gd name="T56" fmla="*/ 12 w 45"/>
                <a:gd name="T57" fmla="*/ 36 h 48"/>
                <a:gd name="T58" fmla="*/ 15 w 45"/>
                <a:gd name="T59" fmla="*/ 39 h 48"/>
                <a:gd name="T60" fmla="*/ 21 w 45"/>
                <a:gd name="T61" fmla="*/ 42 h 48"/>
                <a:gd name="T62" fmla="*/ 24 w 45"/>
                <a:gd name="T63" fmla="*/ 45 h 48"/>
                <a:gd name="T64" fmla="*/ 27 w 45"/>
                <a:gd name="T65" fmla="*/ 45 h 48"/>
                <a:gd name="T66" fmla="*/ 30 w 45"/>
                <a:gd name="T67" fmla="*/ 48 h 48"/>
                <a:gd name="T68" fmla="*/ 33 w 45"/>
                <a:gd name="T69" fmla="*/ 48 h 48"/>
                <a:gd name="T70" fmla="*/ 36 w 45"/>
                <a:gd name="T71" fmla="*/ 48 h 48"/>
                <a:gd name="T72" fmla="*/ 18 w 45"/>
                <a:gd name="T73" fmla="*/ 24 h 48"/>
                <a:gd name="T74" fmla="*/ 21 w 45"/>
                <a:gd name="T75" fmla="*/ 24 h 48"/>
                <a:gd name="T76" fmla="*/ 21 w 45"/>
                <a:gd name="T77" fmla="*/ 24 h 48"/>
                <a:gd name="T78" fmla="*/ 21 w 45"/>
                <a:gd name="T79" fmla="*/ 24 h 48"/>
                <a:gd name="T80" fmla="*/ 24 w 45"/>
                <a:gd name="T81" fmla="*/ 24 h 48"/>
                <a:gd name="T82" fmla="*/ 24 w 45"/>
                <a:gd name="T83" fmla="*/ 21 h 48"/>
                <a:gd name="T84" fmla="*/ 27 w 45"/>
                <a:gd name="T85" fmla="*/ 21 h 48"/>
                <a:gd name="T86" fmla="*/ 30 w 45"/>
                <a:gd name="T87" fmla="*/ 21 h 48"/>
                <a:gd name="T88" fmla="*/ 30 w 45"/>
                <a:gd name="T89" fmla="*/ 21 h 48"/>
                <a:gd name="T90" fmla="*/ 33 w 45"/>
                <a:gd name="T91" fmla="*/ 24 h 48"/>
                <a:gd name="T92" fmla="*/ 33 w 45"/>
                <a:gd name="T93" fmla="*/ 27 h 48"/>
                <a:gd name="T94" fmla="*/ 36 w 45"/>
                <a:gd name="T95" fmla="*/ 30 h 48"/>
                <a:gd name="T96" fmla="*/ 36 w 45"/>
                <a:gd name="T97" fmla="*/ 36 h 48"/>
                <a:gd name="T98" fmla="*/ 30 w 45"/>
                <a:gd name="T99" fmla="*/ 36 h 48"/>
                <a:gd name="T100" fmla="*/ 27 w 45"/>
                <a:gd name="T101" fmla="*/ 33 h 48"/>
                <a:gd name="T102" fmla="*/ 21 w 45"/>
                <a:gd name="T103" fmla="*/ 30 h 48"/>
                <a:gd name="T104" fmla="*/ 18 w 45"/>
                <a:gd name="T105" fmla="*/ 24 h 4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5" h="48">
                  <a:moveTo>
                    <a:pt x="36" y="48"/>
                  </a:moveTo>
                  <a:lnTo>
                    <a:pt x="39" y="48"/>
                  </a:lnTo>
                  <a:lnTo>
                    <a:pt x="39" y="45"/>
                  </a:lnTo>
                  <a:lnTo>
                    <a:pt x="42" y="42"/>
                  </a:lnTo>
                  <a:lnTo>
                    <a:pt x="45" y="36"/>
                  </a:lnTo>
                  <a:lnTo>
                    <a:pt x="45" y="33"/>
                  </a:lnTo>
                  <a:lnTo>
                    <a:pt x="45" y="30"/>
                  </a:lnTo>
                  <a:lnTo>
                    <a:pt x="42" y="24"/>
                  </a:lnTo>
                  <a:lnTo>
                    <a:pt x="42" y="21"/>
                  </a:lnTo>
                  <a:lnTo>
                    <a:pt x="42" y="15"/>
                  </a:lnTo>
                  <a:lnTo>
                    <a:pt x="42" y="12"/>
                  </a:lnTo>
                  <a:lnTo>
                    <a:pt x="42" y="9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30" y="3"/>
                  </a:lnTo>
                  <a:lnTo>
                    <a:pt x="27" y="6"/>
                  </a:lnTo>
                  <a:lnTo>
                    <a:pt x="21" y="9"/>
                  </a:lnTo>
                  <a:lnTo>
                    <a:pt x="18" y="12"/>
                  </a:lnTo>
                  <a:lnTo>
                    <a:pt x="12" y="15"/>
                  </a:lnTo>
                  <a:lnTo>
                    <a:pt x="9" y="18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6" y="30"/>
                  </a:lnTo>
                  <a:lnTo>
                    <a:pt x="9" y="33"/>
                  </a:lnTo>
                  <a:lnTo>
                    <a:pt x="12" y="36"/>
                  </a:lnTo>
                  <a:lnTo>
                    <a:pt x="15" y="39"/>
                  </a:lnTo>
                  <a:lnTo>
                    <a:pt x="18" y="42"/>
                  </a:lnTo>
                  <a:lnTo>
                    <a:pt x="21" y="42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8"/>
                  </a:lnTo>
                  <a:lnTo>
                    <a:pt x="33" y="48"/>
                  </a:lnTo>
                  <a:lnTo>
                    <a:pt x="36" y="48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4" y="24"/>
                  </a:lnTo>
                  <a:lnTo>
                    <a:pt x="24" y="21"/>
                  </a:lnTo>
                  <a:lnTo>
                    <a:pt x="27" y="21"/>
                  </a:lnTo>
                  <a:lnTo>
                    <a:pt x="30" y="21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36" y="30"/>
                  </a:lnTo>
                  <a:lnTo>
                    <a:pt x="36" y="33"/>
                  </a:lnTo>
                  <a:lnTo>
                    <a:pt x="36" y="36"/>
                  </a:lnTo>
                  <a:lnTo>
                    <a:pt x="33" y="36"/>
                  </a:lnTo>
                  <a:lnTo>
                    <a:pt x="30" y="36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1" y="30"/>
                  </a:lnTo>
                  <a:lnTo>
                    <a:pt x="21" y="27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4" name="Freeform 54"/>
            <p:cNvSpPr>
              <a:spLocks/>
            </p:cNvSpPr>
            <p:nvPr/>
          </p:nvSpPr>
          <p:spPr bwMode="auto">
            <a:xfrm>
              <a:off x="2519" y="2330"/>
              <a:ext cx="125" cy="290"/>
            </a:xfrm>
            <a:custGeom>
              <a:avLst/>
              <a:gdLst>
                <a:gd name="T0" fmla="*/ 83 w 125"/>
                <a:gd name="T1" fmla="*/ 78 h 290"/>
                <a:gd name="T2" fmla="*/ 98 w 125"/>
                <a:gd name="T3" fmla="*/ 15 h 290"/>
                <a:gd name="T4" fmla="*/ 116 w 125"/>
                <a:gd name="T5" fmla="*/ 0 h 290"/>
                <a:gd name="T6" fmla="*/ 113 w 125"/>
                <a:gd name="T7" fmla="*/ 0 h 290"/>
                <a:gd name="T8" fmla="*/ 107 w 125"/>
                <a:gd name="T9" fmla="*/ 0 h 290"/>
                <a:gd name="T10" fmla="*/ 89 w 125"/>
                <a:gd name="T11" fmla="*/ 6 h 290"/>
                <a:gd name="T12" fmla="*/ 62 w 125"/>
                <a:gd name="T13" fmla="*/ 21 h 290"/>
                <a:gd name="T14" fmla="*/ 24 w 125"/>
                <a:gd name="T15" fmla="*/ 48 h 290"/>
                <a:gd name="T16" fmla="*/ 6 w 125"/>
                <a:gd name="T17" fmla="*/ 66 h 290"/>
                <a:gd name="T18" fmla="*/ 3 w 125"/>
                <a:gd name="T19" fmla="*/ 75 h 290"/>
                <a:gd name="T20" fmla="*/ 9 w 125"/>
                <a:gd name="T21" fmla="*/ 78 h 290"/>
                <a:gd name="T22" fmla="*/ 32 w 125"/>
                <a:gd name="T23" fmla="*/ 60 h 290"/>
                <a:gd name="T24" fmla="*/ 65 w 125"/>
                <a:gd name="T25" fmla="*/ 36 h 290"/>
                <a:gd name="T26" fmla="*/ 65 w 125"/>
                <a:gd name="T27" fmla="*/ 42 h 290"/>
                <a:gd name="T28" fmla="*/ 65 w 125"/>
                <a:gd name="T29" fmla="*/ 48 h 290"/>
                <a:gd name="T30" fmla="*/ 74 w 125"/>
                <a:gd name="T31" fmla="*/ 75 h 290"/>
                <a:gd name="T32" fmla="*/ 77 w 125"/>
                <a:gd name="T33" fmla="*/ 90 h 290"/>
                <a:gd name="T34" fmla="*/ 29 w 125"/>
                <a:gd name="T35" fmla="*/ 111 h 290"/>
                <a:gd name="T36" fmla="*/ 3 w 125"/>
                <a:gd name="T37" fmla="*/ 132 h 290"/>
                <a:gd name="T38" fmla="*/ 18 w 125"/>
                <a:gd name="T39" fmla="*/ 129 h 290"/>
                <a:gd name="T40" fmla="*/ 32 w 125"/>
                <a:gd name="T41" fmla="*/ 126 h 290"/>
                <a:gd name="T42" fmla="*/ 29 w 125"/>
                <a:gd name="T43" fmla="*/ 126 h 290"/>
                <a:gd name="T44" fmla="*/ 29 w 125"/>
                <a:gd name="T45" fmla="*/ 132 h 290"/>
                <a:gd name="T46" fmla="*/ 35 w 125"/>
                <a:gd name="T47" fmla="*/ 141 h 290"/>
                <a:gd name="T48" fmla="*/ 41 w 125"/>
                <a:gd name="T49" fmla="*/ 147 h 290"/>
                <a:gd name="T50" fmla="*/ 47 w 125"/>
                <a:gd name="T51" fmla="*/ 144 h 290"/>
                <a:gd name="T52" fmla="*/ 47 w 125"/>
                <a:gd name="T53" fmla="*/ 138 h 290"/>
                <a:gd name="T54" fmla="*/ 44 w 125"/>
                <a:gd name="T55" fmla="*/ 129 h 290"/>
                <a:gd name="T56" fmla="*/ 41 w 125"/>
                <a:gd name="T57" fmla="*/ 120 h 290"/>
                <a:gd name="T58" fmla="*/ 53 w 125"/>
                <a:gd name="T59" fmla="*/ 114 h 290"/>
                <a:gd name="T60" fmla="*/ 53 w 125"/>
                <a:gd name="T61" fmla="*/ 114 h 290"/>
                <a:gd name="T62" fmla="*/ 74 w 125"/>
                <a:gd name="T63" fmla="*/ 165 h 290"/>
                <a:gd name="T64" fmla="*/ 68 w 125"/>
                <a:gd name="T65" fmla="*/ 177 h 290"/>
                <a:gd name="T66" fmla="*/ 56 w 125"/>
                <a:gd name="T67" fmla="*/ 186 h 290"/>
                <a:gd name="T68" fmla="*/ 50 w 125"/>
                <a:gd name="T69" fmla="*/ 192 h 290"/>
                <a:gd name="T70" fmla="*/ 53 w 125"/>
                <a:gd name="T71" fmla="*/ 192 h 290"/>
                <a:gd name="T72" fmla="*/ 65 w 125"/>
                <a:gd name="T73" fmla="*/ 192 h 290"/>
                <a:gd name="T74" fmla="*/ 86 w 125"/>
                <a:gd name="T75" fmla="*/ 180 h 290"/>
                <a:gd name="T76" fmla="*/ 89 w 125"/>
                <a:gd name="T77" fmla="*/ 171 h 290"/>
                <a:gd name="T78" fmla="*/ 86 w 125"/>
                <a:gd name="T79" fmla="*/ 168 h 290"/>
                <a:gd name="T80" fmla="*/ 74 w 125"/>
                <a:gd name="T81" fmla="*/ 138 h 290"/>
                <a:gd name="T82" fmla="*/ 65 w 125"/>
                <a:gd name="T83" fmla="*/ 117 h 290"/>
                <a:gd name="T84" fmla="*/ 71 w 125"/>
                <a:gd name="T85" fmla="*/ 105 h 290"/>
                <a:gd name="T86" fmla="*/ 77 w 125"/>
                <a:gd name="T87" fmla="*/ 99 h 290"/>
                <a:gd name="T88" fmla="*/ 83 w 125"/>
                <a:gd name="T89" fmla="*/ 102 h 290"/>
                <a:gd name="T90" fmla="*/ 86 w 125"/>
                <a:gd name="T91" fmla="*/ 117 h 290"/>
                <a:gd name="T92" fmla="*/ 86 w 125"/>
                <a:gd name="T93" fmla="*/ 120 h 290"/>
                <a:gd name="T94" fmla="*/ 74 w 125"/>
                <a:gd name="T95" fmla="*/ 111 h 290"/>
                <a:gd name="T96" fmla="*/ 77 w 125"/>
                <a:gd name="T97" fmla="*/ 126 h 290"/>
                <a:gd name="T98" fmla="*/ 83 w 125"/>
                <a:gd name="T99" fmla="*/ 129 h 290"/>
                <a:gd name="T100" fmla="*/ 86 w 125"/>
                <a:gd name="T101" fmla="*/ 129 h 290"/>
                <a:gd name="T102" fmla="*/ 86 w 125"/>
                <a:gd name="T103" fmla="*/ 123 h 290"/>
                <a:gd name="T104" fmla="*/ 89 w 125"/>
                <a:gd name="T105" fmla="*/ 129 h 290"/>
                <a:gd name="T106" fmla="*/ 98 w 125"/>
                <a:gd name="T107" fmla="*/ 165 h 290"/>
                <a:gd name="T108" fmla="*/ 116 w 125"/>
                <a:gd name="T109" fmla="*/ 252 h 290"/>
                <a:gd name="T110" fmla="*/ 104 w 125"/>
                <a:gd name="T111" fmla="*/ 267 h 290"/>
                <a:gd name="T112" fmla="*/ 83 w 125"/>
                <a:gd name="T113" fmla="*/ 275 h 290"/>
                <a:gd name="T114" fmla="*/ 74 w 125"/>
                <a:gd name="T115" fmla="*/ 287 h 290"/>
                <a:gd name="T116" fmla="*/ 104 w 125"/>
                <a:gd name="T117" fmla="*/ 278 h 290"/>
                <a:gd name="T118" fmla="*/ 125 w 125"/>
                <a:gd name="T119" fmla="*/ 240 h 29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5" h="290">
                  <a:moveTo>
                    <a:pt x="122" y="213"/>
                  </a:moveTo>
                  <a:lnTo>
                    <a:pt x="116" y="189"/>
                  </a:lnTo>
                  <a:lnTo>
                    <a:pt x="113" y="165"/>
                  </a:lnTo>
                  <a:lnTo>
                    <a:pt x="107" y="144"/>
                  </a:lnTo>
                  <a:lnTo>
                    <a:pt x="98" y="120"/>
                  </a:lnTo>
                  <a:lnTo>
                    <a:pt x="92" y="99"/>
                  </a:lnTo>
                  <a:lnTo>
                    <a:pt x="83" y="78"/>
                  </a:lnTo>
                  <a:lnTo>
                    <a:pt x="77" y="54"/>
                  </a:lnTo>
                  <a:lnTo>
                    <a:pt x="68" y="33"/>
                  </a:lnTo>
                  <a:lnTo>
                    <a:pt x="74" y="30"/>
                  </a:lnTo>
                  <a:lnTo>
                    <a:pt x="80" y="24"/>
                  </a:lnTo>
                  <a:lnTo>
                    <a:pt x="86" y="21"/>
                  </a:lnTo>
                  <a:lnTo>
                    <a:pt x="92" y="18"/>
                  </a:lnTo>
                  <a:lnTo>
                    <a:pt x="98" y="15"/>
                  </a:lnTo>
                  <a:lnTo>
                    <a:pt x="104" y="9"/>
                  </a:lnTo>
                  <a:lnTo>
                    <a:pt x="110" y="6"/>
                  </a:lnTo>
                  <a:lnTo>
                    <a:pt x="116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7" y="0"/>
                  </a:lnTo>
                  <a:lnTo>
                    <a:pt x="104" y="0"/>
                  </a:lnTo>
                  <a:lnTo>
                    <a:pt x="101" y="0"/>
                  </a:lnTo>
                  <a:lnTo>
                    <a:pt x="98" y="0"/>
                  </a:lnTo>
                  <a:lnTo>
                    <a:pt x="95" y="3"/>
                  </a:lnTo>
                  <a:lnTo>
                    <a:pt x="92" y="3"/>
                  </a:lnTo>
                  <a:lnTo>
                    <a:pt x="89" y="6"/>
                  </a:lnTo>
                  <a:lnTo>
                    <a:pt x="83" y="6"/>
                  </a:lnTo>
                  <a:lnTo>
                    <a:pt x="80" y="9"/>
                  </a:lnTo>
                  <a:lnTo>
                    <a:pt x="77" y="12"/>
                  </a:lnTo>
                  <a:lnTo>
                    <a:pt x="74" y="12"/>
                  </a:lnTo>
                  <a:lnTo>
                    <a:pt x="68" y="15"/>
                  </a:lnTo>
                  <a:lnTo>
                    <a:pt x="65" y="18"/>
                  </a:lnTo>
                  <a:lnTo>
                    <a:pt x="62" y="21"/>
                  </a:lnTo>
                  <a:lnTo>
                    <a:pt x="56" y="24"/>
                  </a:lnTo>
                  <a:lnTo>
                    <a:pt x="50" y="27"/>
                  </a:lnTo>
                  <a:lnTo>
                    <a:pt x="44" y="33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29" y="45"/>
                  </a:lnTo>
                  <a:lnTo>
                    <a:pt x="24" y="48"/>
                  </a:lnTo>
                  <a:lnTo>
                    <a:pt x="21" y="54"/>
                  </a:lnTo>
                  <a:lnTo>
                    <a:pt x="18" y="54"/>
                  </a:lnTo>
                  <a:lnTo>
                    <a:pt x="15" y="57"/>
                  </a:lnTo>
                  <a:lnTo>
                    <a:pt x="12" y="60"/>
                  </a:lnTo>
                  <a:lnTo>
                    <a:pt x="12" y="63"/>
                  </a:lnTo>
                  <a:lnTo>
                    <a:pt x="9" y="66"/>
                  </a:lnTo>
                  <a:lnTo>
                    <a:pt x="6" y="66"/>
                  </a:lnTo>
                  <a:lnTo>
                    <a:pt x="3" y="69"/>
                  </a:lnTo>
                  <a:lnTo>
                    <a:pt x="3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3" y="75"/>
                  </a:lnTo>
                  <a:lnTo>
                    <a:pt x="3" y="78"/>
                  </a:lnTo>
                  <a:lnTo>
                    <a:pt x="6" y="78"/>
                  </a:lnTo>
                  <a:lnTo>
                    <a:pt x="9" y="78"/>
                  </a:lnTo>
                  <a:lnTo>
                    <a:pt x="12" y="78"/>
                  </a:lnTo>
                  <a:lnTo>
                    <a:pt x="12" y="75"/>
                  </a:lnTo>
                  <a:lnTo>
                    <a:pt x="15" y="75"/>
                  </a:lnTo>
                  <a:lnTo>
                    <a:pt x="21" y="69"/>
                  </a:lnTo>
                  <a:lnTo>
                    <a:pt x="26" y="66"/>
                  </a:lnTo>
                  <a:lnTo>
                    <a:pt x="32" y="60"/>
                  </a:lnTo>
                  <a:lnTo>
                    <a:pt x="38" y="54"/>
                  </a:lnTo>
                  <a:lnTo>
                    <a:pt x="44" y="48"/>
                  </a:lnTo>
                  <a:lnTo>
                    <a:pt x="50" y="45"/>
                  </a:lnTo>
                  <a:lnTo>
                    <a:pt x="56" y="39"/>
                  </a:lnTo>
                  <a:lnTo>
                    <a:pt x="62" y="36"/>
                  </a:lnTo>
                  <a:lnTo>
                    <a:pt x="65" y="36"/>
                  </a:lnTo>
                  <a:lnTo>
                    <a:pt x="65" y="39"/>
                  </a:lnTo>
                  <a:lnTo>
                    <a:pt x="65" y="42"/>
                  </a:lnTo>
                  <a:lnTo>
                    <a:pt x="68" y="42"/>
                  </a:lnTo>
                  <a:lnTo>
                    <a:pt x="68" y="45"/>
                  </a:lnTo>
                  <a:lnTo>
                    <a:pt x="65" y="45"/>
                  </a:lnTo>
                  <a:lnTo>
                    <a:pt x="65" y="48"/>
                  </a:lnTo>
                  <a:lnTo>
                    <a:pt x="68" y="54"/>
                  </a:lnTo>
                  <a:lnTo>
                    <a:pt x="68" y="57"/>
                  </a:lnTo>
                  <a:lnTo>
                    <a:pt x="71" y="60"/>
                  </a:lnTo>
                  <a:lnTo>
                    <a:pt x="71" y="63"/>
                  </a:lnTo>
                  <a:lnTo>
                    <a:pt x="71" y="66"/>
                  </a:lnTo>
                  <a:lnTo>
                    <a:pt x="74" y="72"/>
                  </a:lnTo>
                  <a:lnTo>
                    <a:pt x="74" y="75"/>
                  </a:lnTo>
                  <a:lnTo>
                    <a:pt x="74" y="78"/>
                  </a:lnTo>
                  <a:lnTo>
                    <a:pt x="74" y="81"/>
                  </a:lnTo>
                  <a:lnTo>
                    <a:pt x="77" y="81"/>
                  </a:lnTo>
                  <a:lnTo>
                    <a:pt x="77" y="84"/>
                  </a:lnTo>
                  <a:lnTo>
                    <a:pt x="77" y="87"/>
                  </a:lnTo>
                  <a:lnTo>
                    <a:pt x="77" y="90"/>
                  </a:lnTo>
                  <a:lnTo>
                    <a:pt x="77" y="93"/>
                  </a:lnTo>
                  <a:lnTo>
                    <a:pt x="68" y="96"/>
                  </a:lnTo>
                  <a:lnTo>
                    <a:pt x="56" y="99"/>
                  </a:lnTo>
                  <a:lnTo>
                    <a:pt x="47" y="102"/>
                  </a:lnTo>
                  <a:lnTo>
                    <a:pt x="38" y="105"/>
                  </a:lnTo>
                  <a:lnTo>
                    <a:pt x="29" y="111"/>
                  </a:lnTo>
                  <a:lnTo>
                    <a:pt x="21" y="117"/>
                  </a:lnTo>
                  <a:lnTo>
                    <a:pt x="12" y="123"/>
                  </a:lnTo>
                  <a:lnTo>
                    <a:pt x="3" y="129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6" y="135"/>
                  </a:lnTo>
                  <a:lnTo>
                    <a:pt x="12" y="132"/>
                  </a:lnTo>
                  <a:lnTo>
                    <a:pt x="15" y="132"/>
                  </a:lnTo>
                  <a:lnTo>
                    <a:pt x="18" y="129"/>
                  </a:lnTo>
                  <a:lnTo>
                    <a:pt x="21" y="129"/>
                  </a:lnTo>
                  <a:lnTo>
                    <a:pt x="24" y="126"/>
                  </a:lnTo>
                  <a:lnTo>
                    <a:pt x="26" y="126"/>
                  </a:lnTo>
                  <a:lnTo>
                    <a:pt x="29" y="126"/>
                  </a:lnTo>
                  <a:lnTo>
                    <a:pt x="35" y="123"/>
                  </a:lnTo>
                  <a:lnTo>
                    <a:pt x="32" y="123"/>
                  </a:lnTo>
                  <a:lnTo>
                    <a:pt x="32" y="126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9" y="132"/>
                  </a:lnTo>
                  <a:lnTo>
                    <a:pt x="29" y="135"/>
                  </a:lnTo>
                  <a:lnTo>
                    <a:pt x="32" y="138"/>
                  </a:lnTo>
                  <a:lnTo>
                    <a:pt x="32" y="141"/>
                  </a:lnTo>
                  <a:lnTo>
                    <a:pt x="35" y="141"/>
                  </a:lnTo>
                  <a:lnTo>
                    <a:pt x="35" y="144"/>
                  </a:lnTo>
                  <a:lnTo>
                    <a:pt x="38" y="144"/>
                  </a:lnTo>
                  <a:lnTo>
                    <a:pt x="38" y="147"/>
                  </a:lnTo>
                  <a:lnTo>
                    <a:pt x="41" y="147"/>
                  </a:lnTo>
                  <a:lnTo>
                    <a:pt x="44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50" y="144"/>
                  </a:lnTo>
                  <a:lnTo>
                    <a:pt x="50" y="141"/>
                  </a:lnTo>
                  <a:lnTo>
                    <a:pt x="50" y="138"/>
                  </a:lnTo>
                  <a:lnTo>
                    <a:pt x="47" y="13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4" y="132"/>
                  </a:lnTo>
                  <a:lnTo>
                    <a:pt x="44" y="129"/>
                  </a:lnTo>
                  <a:lnTo>
                    <a:pt x="41" y="126"/>
                  </a:lnTo>
                  <a:lnTo>
                    <a:pt x="38" y="126"/>
                  </a:lnTo>
                  <a:lnTo>
                    <a:pt x="38" y="123"/>
                  </a:lnTo>
                  <a:lnTo>
                    <a:pt x="35" y="123"/>
                  </a:lnTo>
                  <a:lnTo>
                    <a:pt x="38" y="120"/>
                  </a:lnTo>
                  <a:lnTo>
                    <a:pt x="41" y="120"/>
                  </a:lnTo>
                  <a:lnTo>
                    <a:pt x="44" y="117"/>
                  </a:lnTo>
                  <a:lnTo>
                    <a:pt x="47" y="117"/>
                  </a:lnTo>
                  <a:lnTo>
                    <a:pt x="50" y="114"/>
                  </a:lnTo>
                  <a:lnTo>
                    <a:pt x="53" y="114"/>
                  </a:lnTo>
                  <a:lnTo>
                    <a:pt x="56" y="120"/>
                  </a:lnTo>
                  <a:lnTo>
                    <a:pt x="59" y="129"/>
                  </a:lnTo>
                  <a:lnTo>
                    <a:pt x="62" y="135"/>
                  </a:lnTo>
                  <a:lnTo>
                    <a:pt x="65" y="144"/>
                  </a:lnTo>
                  <a:lnTo>
                    <a:pt x="68" y="150"/>
                  </a:lnTo>
                  <a:lnTo>
                    <a:pt x="71" y="156"/>
                  </a:lnTo>
                  <a:lnTo>
                    <a:pt x="74" y="165"/>
                  </a:lnTo>
                  <a:lnTo>
                    <a:pt x="74" y="171"/>
                  </a:lnTo>
                  <a:lnTo>
                    <a:pt x="74" y="174"/>
                  </a:lnTo>
                  <a:lnTo>
                    <a:pt x="71" y="174"/>
                  </a:lnTo>
                  <a:lnTo>
                    <a:pt x="71" y="177"/>
                  </a:lnTo>
                  <a:lnTo>
                    <a:pt x="68" y="177"/>
                  </a:lnTo>
                  <a:lnTo>
                    <a:pt x="65" y="177"/>
                  </a:lnTo>
                  <a:lnTo>
                    <a:pt x="65" y="180"/>
                  </a:lnTo>
                  <a:lnTo>
                    <a:pt x="62" y="180"/>
                  </a:lnTo>
                  <a:lnTo>
                    <a:pt x="59" y="183"/>
                  </a:lnTo>
                  <a:lnTo>
                    <a:pt x="56" y="186"/>
                  </a:lnTo>
                  <a:lnTo>
                    <a:pt x="53" y="189"/>
                  </a:lnTo>
                  <a:lnTo>
                    <a:pt x="50" y="192"/>
                  </a:lnTo>
                  <a:lnTo>
                    <a:pt x="53" y="192"/>
                  </a:lnTo>
                  <a:lnTo>
                    <a:pt x="56" y="192"/>
                  </a:lnTo>
                  <a:lnTo>
                    <a:pt x="59" y="192"/>
                  </a:lnTo>
                  <a:lnTo>
                    <a:pt x="65" y="192"/>
                  </a:lnTo>
                  <a:lnTo>
                    <a:pt x="68" y="192"/>
                  </a:lnTo>
                  <a:lnTo>
                    <a:pt x="71" y="189"/>
                  </a:lnTo>
                  <a:lnTo>
                    <a:pt x="74" y="186"/>
                  </a:lnTo>
                  <a:lnTo>
                    <a:pt x="77" y="186"/>
                  </a:lnTo>
                  <a:lnTo>
                    <a:pt x="80" y="183"/>
                  </a:lnTo>
                  <a:lnTo>
                    <a:pt x="83" y="180"/>
                  </a:lnTo>
                  <a:lnTo>
                    <a:pt x="86" y="180"/>
                  </a:lnTo>
                  <a:lnTo>
                    <a:pt x="89" y="177"/>
                  </a:lnTo>
                  <a:lnTo>
                    <a:pt x="89" y="174"/>
                  </a:lnTo>
                  <a:lnTo>
                    <a:pt x="89" y="171"/>
                  </a:lnTo>
                  <a:lnTo>
                    <a:pt x="86" y="168"/>
                  </a:lnTo>
                  <a:lnTo>
                    <a:pt x="83" y="162"/>
                  </a:lnTo>
                  <a:lnTo>
                    <a:pt x="83" y="159"/>
                  </a:lnTo>
                  <a:lnTo>
                    <a:pt x="80" y="153"/>
                  </a:lnTo>
                  <a:lnTo>
                    <a:pt x="77" y="147"/>
                  </a:lnTo>
                  <a:lnTo>
                    <a:pt x="77" y="144"/>
                  </a:lnTo>
                  <a:lnTo>
                    <a:pt x="74" y="138"/>
                  </a:lnTo>
                  <a:lnTo>
                    <a:pt x="71" y="135"/>
                  </a:lnTo>
                  <a:lnTo>
                    <a:pt x="71" y="129"/>
                  </a:lnTo>
                  <a:lnTo>
                    <a:pt x="68" y="126"/>
                  </a:lnTo>
                  <a:lnTo>
                    <a:pt x="68" y="123"/>
                  </a:lnTo>
                  <a:lnTo>
                    <a:pt x="68" y="120"/>
                  </a:lnTo>
                  <a:lnTo>
                    <a:pt x="65" y="120"/>
                  </a:lnTo>
                  <a:lnTo>
                    <a:pt x="65" y="117"/>
                  </a:lnTo>
                  <a:lnTo>
                    <a:pt x="62" y="114"/>
                  </a:lnTo>
                  <a:lnTo>
                    <a:pt x="62" y="111"/>
                  </a:lnTo>
                  <a:lnTo>
                    <a:pt x="62" y="108"/>
                  </a:lnTo>
                  <a:lnTo>
                    <a:pt x="65" y="105"/>
                  </a:lnTo>
                  <a:lnTo>
                    <a:pt x="68" y="105"/>
                  </a:lnTo>
                  <a:lnTo>
                    <a:pt x="71" y="105"/>
                  </a:lnTo>
                  <a:lnTo>
                    <a:pt x="74" y="102"/>
                  </a:lnTo>
                  <a:lnTo>
                    <a:pt x="77" y="99"/>
                  </a:lnTo>
                  <a:lnTo>
                    <a:pt x="80" y="99"/>
                  </a:lnTo>
                  <a:lnTo>
                    <a:pt x="83" y="102"/>
                  </a:lnTo>
                  <a:lnTo>
                    <a:pt x="83" y="105"/>
                  </a:lnTo>
                  <a:lnTo>
                    <a:pt x="83" y="108"/>
                  </a:lnTo>
                  <a:lnTo>
                    <a:pt x="83" y="111"/>
                  </a:lnTo>
                  <a:lnTo>
                    <a:pt x="86" y="114"/>
                  </a:lnTo>
                  <a:lnTo>
                    <a:pt x="86" y="117"/>
                  </a:lnTo>
                  <a:lnTo>
                    <a:pt x="86" y="120"/>
                  </a:lnTo>
                  <a:lnTo>
                    <a:pt x="83" y="117"/>
                  </a:lnTo>
                  <a:lnTo>
                    <a:pt x="80" y="114"/>
                  </a:lnTo>
                  <a:lnTo>
                    <a:pt x="77" y="114"/>
                  </a:lnTo>
                  <a:lnTo>
                    <a:pt x="77" y="111"/>
                  </a:lnTo>
                  <a:lnTo>
                    <a:pt x="74" y="111"/>
                  </a:lnTo>
                  <a:lnTo>
                    <a:pt x="71" y="111"/>
                  </a:lnTo>
                  <a:lnTo>
                    <a:pt x="71" y="114"/>
                  </a:lnTo>
                  <a:lnTo>
                    <a:pt x="71" y="117"/>
                  </a:lnTo>
                  <a:lnTo>
                    <a:pt x="71" y="120"/>
                  </a:lnTo>
                  <a:lnTo>
                    <a:pt x="71" y="123"/>
                  </a:lnTo>
                  <a:lnTo>
                    <a:pt x="74" y="126"/>
                  </a:lnTo>
                  <a:lnTo>
                    <a:pt x="77" y="126"/>
                  </a:lnTo>
                  <a:lnTo>
                    <a:pt x="77" y="129"/>
                  </a:lnTo>
                  <a:lnTo>
                    <a:pt x="80" y="129"/>
                  </a:lnTo>
                  <a:lnTo>
                    <a:pt x="83" y="129"/>
                  </a:lnTo>
                  <a:lnTo>
                    <a:pt x="86" y="129"/>
                  </a:lnTo>
                  <a:lnTo>
                    <a:pt x="86" y="126"/>
                  </a:lnTo>
                  <a:lnTo>
                    <a:pt x="86" y="123"/>
                  </a:lnTo>
                  <a:lnTo>
                    <a:pt x="86" y="120"/>
                  </a:lnTo>
                  <a:lnTo>
                    <a:pt x="89" y="126"/>
                  </a:lnTo>
                  <a:lnTo>
                    <a:pt x="89" y="129"/>
                  </a:lnTo>
                  <a:lnTo>
                    <a:pt x="89" y="132"/>
                  </a:lnTo>
                  <a:lnTo>
                    <a:pt x="92" y="135"/>
                  </a:lnTo>
                  <a:lnTo>
                    <a:pt x="92" y="141"/>
                  </a:lnTo>
                  <a:lnTo>
                    <a:pt x="92" y="144"/>
                  </a:lnTo>
                  <a:lnTo>
                    <a:pt x="95" y="147"/>
                  </a:lnTo>
                  <a:lnTo>
                    <a:pt x="95" y="150"/>
                  </a:lnTo>
                  <a:lnTo>
                    <a:pt x="98" y="165"/>
                  </a:lnTo>
                  <a:lnTo>
                    <a:pt x="101" y="177"/>
                  </a:lnTo>
                  <a:lnTo>
                    <a:pt x="104" y="189"/>
                  </a:lnTo>
                  <a:lnTo>
                    <a:pt x="107" y="201"/>
                  </a:lnTo>
                  <a:lnTo>
                    <a:pt x="110" y="216"/>
                  </a:lnTo>
                  <a:lnTo>
                    <a:pt x="113" y="228"/>
                  </a:lnTo>
                  <a:lnTo>
                    <a:pt x="113" y="240"/>
                  </a:lnTo>
                  <a:lnTo>
                    <a:pt x="116" y="252"/>
                  </a:lnTo>
                  <a:lnTo>
                    <a:pt x="113" y="255"/>
                  </a:lnTo>
                  <a:lnTo>
                    <a:pt x="113" y="258"/>
                  </a:lnTo>
                  <a:lnTo>
                    <a:pt x="110" y="258"/>
                  </a:lnTo>
                  <a:lnTo>
                    <a:pt x="110" y="261"/>
                  </a:lnTo>
                  <a:lnTo>
                    <a:pt x="107" y="264"/>
                  </a:lnTo>
                  <a:lnTo>
                    <a:pt x="104" y="264"/>
                  </a:lnTo>
                  <a:lnTo>
                    <a:pt x="104" y="267"/>
                  </a:lnTo>
                  <a:lnTo>
                    <a:pt x="101" y="267"/>
                  </a:lnTo>
                  <a:lnTo>
                    <a:pt x="98" y="270"/>
                  </a:lnTo>
                  <a:lnTo>
                    <a:pt x="95" y="270"/>
                  </a:lnTo>
                  <a:lnTo>
                    <a:pt x="92" y="272"/>
                  </a:lnTo>
                  <a:lnTo>
                    <a:pt x="89" y="272"/>
                  </a:lnTo>
                  <a:lnTo>
                    <a:pt x="86" y="275"/>
                  </a:lnTo>
                  <a:lnTo>
                    <a:pt x="83" y="275"/>
                  </a:lnTo>
                  <a:lnTo>
                    <a:pt x="80" y="278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4" y="287"/>
                  </a:lnTo>
                  <a:lnTo>
                    <a:pt x="77" y="290"/>
                  </a:lnTo>
                  <a:lnTo>
                    <a:pt x="83" y="287"/>
                  </a:lnTo>
                  <a:lnTo>
                    <a:pt x="89" y="287"/>
                  </a:lnTo>
                  <a:lnTo>
                    <a:pt x="98" y="281"/>
                  </a:lnTo>
                  <a:lnTo>
                    <a:pt x="104" y="278"/>
                  </a:lnTo>
                  <a:lnTo>
                    <a:pt x="110" y="272"/>
                  </a:lnTo>
                  <a:lnTo>
                    <a:pt x="116" y="270"/>
                  </a:lnTo>
                  <a:lnTo>
                    <a:pt x="119" y="264"/>
                  </a:lnTo>
                  <a:lnTo>
                    <a:pt x="125" y="258"/>
                  </a:lnTo>
                  <a:lnTo>
                    <a:pt x="125" y="252"/>
                  </a:lnTo>
                  <a:lnTo>
                    <a:pt x="125" y="246"/>
                  </a:lnTo>
                  <a:lnTo>
                    <a:pt x="125" y="240"/>
                  </a:lnTo>
                  <a:lnTo>
                    <a:pt x="125" y="234"/>
                  </a:lnTo>
                  <a:lnTo>
                    <a:pt x="125" y="231"/>
                  </a:lnTo>
                  <a:lnTo>
                    <a:pt x="122" y="225"/>
                  </a:lnTo>
                  <a:lnTo>
                    <a:pt x="122" y="219"/>
                  </a:lnTo>
                  <a:lnTo>
                    <a:pt x="122" y="2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5" name="Freeform 55"/>
            <p:cNvSpPr>
              <a:spLocks/>
            </p:cNvSpPr>
            <p:nvPr/>
          </p:nvSpPr>
          <p:spPr bwMode="auto">
            <a:xfrm>
              <a:off x="3047" y="1920"/>
              <a:ext cx="111" cy="21"/>
            </a:xfrm>
            <a:custGeom>
              <a:avLst/>
              <a:gdLst>
                <a:gd name="T0" fmla="*/ 0 w 111"/>
                <a:gd name="T1" fmla="*/ 15 h 21"/>
                <a:gd name="T2" fmla="*/ 3 w 111"/>
                <a:gd name="T3" fmla="*/ 15 h 21"/>
                <a:gd name="T4" fmla="*/ 3 w 111"/>
                <a:gd name="T5" fmla="*/ 15 h 21"/>
                <a:gd name="T6" fmla="*/ 6 w 111"/>
                <a:gd name="T7" fmla="*/ 12 h 21"/>
                <a:gd name="T8" fmla="*/ 12 w 111"/>
                <a:gd name="T9" fmla="*/ 9 h 21"/>
                <a:gd name="T10" fmla="*/ 18 w 111"/>
                <a:gd name="T11" fmla="*/ 9 h 21"/>
                <a:gd name="T12" fmla="*/ 30 w 111"/>
                <a:gd name="T13" fmla="*/ 6 h 21"/>
                <a:gd name="T14" fmla="*/ 45 w 111"/>
                <a:gd name="T15" fmla="*/ 3 h 21"/>
                <a:gd name="T16" fmla="*/ 66 w 111"/>
                <a:gd name="T17" fmla="*/ 0 h 21"/>
                <a:gd name="T18" fmla="*/ 69 w 111"/>
                <a:gd name="T19" fmla="*/ 0 h 21"/>
                <a:gd name="T20" fmla="*/ 75 w 111"/>
                <a:gd name="T21" fmla="*/ 0 h 21"/>
                <a:gd name="T22" fmla="*/ 84 w 111"/>
                <a:gd name="T23" fmla="*/ 0 h 21"/>
                <a:gd name="T24" fmla="*/ 93 w 111"/>
                <a:gd name="T25" fmla="*/ 0 h 21"/>
                <a:gd name="T26" fmla="*/ 102 w 111"/>
                <a:gd name="T27" fmla="*/ 0 h 21"/>
                <a:gd name="T28" fmla="*/ 108 w 111"/>
                <a:gd name="T29" fmla="*/ 0 h 21"/>
                <a:gd name="T30" fmla="*/ 111 w 111"/>
                <a:gd name="T31" fmla="*/ 3 h 21"/>
                <a:gd name="T32" fmla="*/ 111 w 111"/>
                <a:gd name="T33" fmla="*/ 3 h 21"/>
                <a:gd name="T34" fmla="*/ 108 w 111"/>
                <a:gd name="T35" fmla="*/ 3 h 21"/>
                <a:gd name="T36" fmla="*/ 105 w 111"/>
                <a:gd name="T37" fmla="*/ 3 h 21"/>
                <a:gd name="T38" fmla="*/ 99 w 111"/>
                <a:gd name="T39" fmla="*/ 6 h 21"/>
                <a:gd name="T40" fmla="*/ 96 w 111"/>
                <a:gd name="T41" fmla="*/ 6 h 21"/>
                <a:gd name="T42" fmla="*/ 90 w 111"/>
                <a:gd name="T43" fmla="*/ 6 h 21"/>
                <a:gd name="T44" fmla="*/ 87 w 111"/>
                <a:gd name="T45" fmla="*/ 6 h 21"/>
                <a:gd name="T46" fmla="*/ 78 w 111"/>
                <a:gd name="T47" fmla="*/ 6 h 21"/>
                <a:gd name="T48" fmla="*/ 69 w 111"/>
                <a:gd name="T49" fmla="*/ 9 h 21"/>
                <a:gd name="T50" fmla="*/ 60 w 111"/>
                <a:gd name="T51" fmla="*/ 9 h 21"/>
                <a:gd name="T52" fmla="*/ 51 w 111"/>
                <a:gd name="T53" fmla="*/ 12 h 21"/>
                <a:gd name="T54" fmla="*/ 42 w 111"/>
                <a:gd name="T55" fmla="*/ 12 h 21"/>
                <a:gd name="T56" fmla="*/ 30 w 111"/>
                <a:gd name="T57" fmla="*/ 15 h 21"/>
                <a:gd name="T58" fmla="*/ 21 w 111"/>
                <a:gd name="T59" fmla="*/ 18 h 21"/>
                <a:gd name="T60" fmla="*/ 12 w 111"/>
                <a:gd name="T61" fmla="*/ 18 h 21"/>
                <a:gd name="T62" fmla="*/ 6 w 111"/>
                <a:gd name="T63" fmla="*/ 21 h 21"/>
                <a:gd name="T64" fmla="*/ 3 w 111"/>
                <a:gd name="T65" fmla="*/ 21 h 21"/>
                <a:gd name="T66" fmla="*/ 3 w 111"/>
                <a:gd name="T67" fmla="*/ 21 h 21"/>
                <a:gd name="T68" fmla="*/ 0 w 111"/>
                <a:gd name="T69" fmla="*/ 21 h 21"/>
                <a:gd name="T70" fmla="*/ 0 w 111"/>
                <a:gd name="T71" fmla="*/ 21 h 21"/>
                <a:gd name="T72" fmla="*/ 0 w 111"/>
                <a:gd name="T73" fmla="*/ 18 h 21"/>
                <a:gd name="T74" fmla="*/ 0 w 111"/>
                <a:gd name="T75" fmla="*/ 18 h 21"/>
                <a:gd name="T76" fmla="*/ 0 w 111"/>
                <a:gd name="T77" fmla="*/ 18 h 21"/>
                <a:gd name="T78" fmla="*/ 0 w 111"/>
                <a:gd name="T79" fmla="*/ 15 h 21"/>
                <a:gd name="T80" fmla="*/ 0 w 111"/>
                <a:gd name="T81" fmla="*/ 15 h 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1" h="21">
                  <a:moveTo>
                    <a:pt x="0" y="15"/>
                  </a:moveTo>
                  <a:lnTo>
                    <a:pt x="3" y="15"/>
                  </a:lnTo>
                  <a:lnTo>
                    <a:pt x="6" y="12"/>
                  </a:lnTo>
                  <a:lnTo>
                    <a:pt x="12" y="9"/>
                  </a:lnTo>
                  <a:lnTo>
                    <a:pt x="18" y="9"/>
                  </a:lnTo>
                  <a:lnTo>
                    <a:pt x="30" y="6"/>
                  </a:lnTo>
                  <a:lnTo>
                    <a:pt x="45" y="3"/>
                  </a:lnTo>
                  <a:lnTo>
                    <a:pt x="66" y="0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3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1" y="3"/>
                  </a:lnTo>
                  <a:lnTo>
                    <a:pt x="108" y="3"/>
                  </a:lnTo>
                  <a:lnTo>
                    <a:pt x="105" y="3"/>
                  </a:lnTo>
                  <a:lnTo>
                    <a:pt x="99" y="6"/>
                  </a:lnTo>
                  <a:lnTo>
                    <a:pt x="96" y="6"/>
                  </a:lnTo>
                  <a:lnTo>
                    <a:pt x="90" y="6"/>
                  </a:lnTo>
                  <a:lnTo>
                    <a:pt x="87" y="6"/>
                  </a:lnTo>
                  <a:lnTo>
                    <a:pt x="78" y="6"/>
                  </a:lnTo>
                  <a:lnTo>
                    <a:pt x="69" y="9"/>
                  </a:lnTo>
                  <a:lnTo>
                    <a:pt x="60" y="9"/>
                  </a:lnTo>
                  <a:lnTo>
                    <a:pt x="51" y="12"/>
                  </a:lnTo>
                  <a:lnTo>
                    <a:pt x="42" y="12"/>
                  </a:lnTo>
                  <a:lnTo>
                    <a:pt x="30" y="15"/>
                  </a:lnTo>
                  <a:lnTo>
                    <a:pt x="21" y="18"/>
                  </a:lnTo>
                  <a:lnTo>
                    <a:pt x="12" y="18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6" name="Freeform 56"/>
            <p:cNvSpPr>
              <a:spLocks/>
            </p:cNvSpPr>
            <p:nvPr/>
          </p:nvSpPr>
          <p:spPr bwMode="auto">
            <a:xfrm>
              <a:off x="3101" y="1929"/>
              <a:ext cx="15" cy="27"/>
            </a:xfrm>
            <a:custGeom>
              <a:avLst/>
              <a:gdLst>
                <a:gd name="T0" fmla="*/ 9 w 15"/>
                <a:gd name="T1" fmla="*/ 27 h 27"/>
                <a:gd name="T2" fmla="*/ 12 w 15"/>
                <a:gd name="T3" fmla="*/ 27 h 27"/>
                <a:gd name="T4" fmla="*/ 12 w 15"/>
                <a:gd name="T5" fmla="*/ 27 h 27"/>
                <a:gd name="T6" fmla="*/ 12 w 15"/>
                <a:gd name="T7" fmla="*/ 24 h 27"/>
                <a:gd name="T8" fmla="*/ 12 w 15"/>
                <a:gd name="T9" fmla="*/ 24 h 27"/>
                <a:gd name="T10" fmla="*/ 15 w 15"/>
                <a:gd name="T11" fmla="*/ 21 h 27"/>
                <a:gd name="T12" fmla="*/ 15 w 15"/>
                <a:gd name="T13" fmla="*/ 18 h 27"/>
                <a:gd name="T14" fmla="*/ 15 w 15"/>
                <a:gd name="T15" fmla="*/ 15 h 27"/>
                <a:gd name="T16" fmla="*/ 15 w 15"/>
                <a:gd name="T17" fmla="*/ 12 h 27"/>
                <a:gd name="T18" fmla="*/ 12 w 15"/>
                <a:gd name="T19" fmla="*/ 9 h 27"/>
                <a:gd name="T20" fmla="*/ 12 w 15"/>
                <a:gd name="T21" fmla="*/ 9 h 27"/>
                <a:gd name="T22" fmla="*/ 12 w 15"/>
                <a:gd name="T23" fmla="*/ 6 h 27"/>
                <a:gd name="T24" fmla="*/ 9 w 15"/>
                <a:gd name="T25" fmla="*/ 3 h 27"/>
                <a:gd name="T26" fmla="*/ 9 w 15"/>
                <a:gd name="T27" fmla="*/ 3 h 27"/>
                <a:gd name="T28" fmla="*/ 6 w 15"/>
                <a:gd name="T29" fmla="*/ 0 h 27"/>
                <a:gd name="T30" fmla="*/ 6 w 15"/>
                <a:gd name="T31" fmla="*/ 0 h 27"/>
                <a:gd name="T32" fmla="*/ 3 w 15"/>
                <a:gd name="T33" fmla="*/ 0 h 27"/>
                <a:gd name="T34" fmla="*/ 3 w 15"/>
                <a:gd name="T35" fmla="*/ 0 h 27"/>
                <a:gd name="T36" fmla="*/ 3 w 15"/>
                <a:gd name="T37" fmla="*/ 3 h 27"/>
                <a:gd name="T38" fmla="*/ 0 w 15"/>
                <a:gd name="T39" fmla="*/ 3 h 27"/>
                <a:gd name="T40" fmla="*/ 0 w 15"/>
                <a:gd name="T41" fmla="*/ 6 h 27"/>
                <a:gd name="T42" fmla="*/ 0 w 15"/>
                <a:gd name="T43" fmla="*/ 9 h 27"/>
                <a:gd name="T44" fmla="*/ 0 w 15"/>
                <a:gd name="T45" fmla="*/ 9 h 27"/>
                <a:gd name="T46" fmla="*/ 0 w 15"/>
                <a:gd name="T47" fmla="*/ 12 h 27"/>
                <a:gd name="T48" fmla="*/ 0 w 15"/>
                <a:gd name="T49" fmla="*/ 15 h 27"/>
                <a:gd name="T50" fmla="*/ 0 w 15"/>
                <a:gd name="T51" fmla="*/ 18 h 27"/>
                <a:gd name="T52" fmla="*/ 0 w 15"/>
                <a:gd name="T53" fmla="*/ 21 h 27"/>
                <a:gd name="T54" fmla="*/ 3 w 15"/>
                <a:gd name="T55" fmla="*/ 24 h 27"/>
                <a:gd name="T56" fmla="*/ 3 w 15"/>
                <a:gd name="T57" fmla="*/ 24 h 27"/>
                <a:gd name="T58" fmla="*/ 6 w 15"/>
                <a:gd name="T59" fmla="*/ 27 h 27"/>
                <a:gd name="T60" fmla="*/ 6 w 15"/>
                <a:gd name="T61" fmla="*/ 27 h 27"/>
                <a:gd name="T62" fmla="*/ 9 w 15"/>
                <a:gd name="T63" fmla="*/ 27 h 27"/>
                <a:gd name="T64" fmla="*/ 9 w 15"/>
                <a:gd name="T65" fmla="*/ 27 h 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" h="27">
                  <a:moveTo>
                    <a:pt x="9" y="27"/>
                  </a:moveTo>
                  <a:lnTo>
                    <a:pt x="12" y="27"/>
                  </a:lnTo>
                  <a:lnTo>
                    <a:pt x="12" y="24"/>
                  </a:lnTo>
                  <a:lnTo>
                    <a:pt x="15" y="21"/>
                  </a:lnTo>
                  <a:lnTo>
                    <a:pt x="15" y="18"/>
                  </a:lnTo>
                  <a:lnTo>
                    <a:pt x="15" y="15"/>
                  </a:lnTo>
                  <a:lnTo>
                    <a:pt x="15" y="12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4"/>
                  </a:lnTo>
                  <a:lnTo>
                    <a:pt x="6" y="27"/>
                  </a:lnTo>
                  <a:lnTo>
                    <a:pt x="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7" name="Freeform 57"/>
            <p:cNvSpPr>
              <a:spLocks/>
            </p:cNvSpPr>
            <p:nvPr/>
          </p:nvSpPr>
          <p:spPr bwMode="auto">
            <a:xfrm>
              <a:off x="3062" y="1935"/>
              <a:ext cx="15" cy="27"/>
            </a:xfrm>
            <a:custGeom>
              <a:avLst/>
              <a:gdLst>
                <a:gd name="T0" fmla="*/ 12 w 15"/>
                <a:gd name="T1" fmla="*/ 27 h 27"/>
                <a:gd name="T2" fmla="*/ 12 w 15"/>
                <a:gd name="T3" fmla="*/ 27 h 27"/>
                <a:gd name="T4" fmla="*/ 12 w 15"/>
                <a:gd name="T5" fmla="*/ 27 h 27"/>
                <a:gd name="T6" fmla="*/ 15 w 15"/>
                <a:gd name="T7" fmla="*/ 24 h 27"/>
                <a:gd name="T8" fmla="*/ 15 w 15"/>
                <a:gd name="T9" fmla="*/ 24 h 27"/>
                <a:gd name="T10" fmla="*/ 15 w 15"/>
                <a:gd name="T11" fmla="*/ 21 h 27"/>
                <a:gd name="T12" fmla="*/ 15 w 15"/>
                <a:gd name="T13" fmla="*/ 18 h 27"/>
                <a:gd name="T14" fmla="*/ 15 w 15"/>
                <a:gd name="T15" fmla="*/ 15 h 27"/>
                <a:gd name="T16" fmla="*/ 15 w 15"/>
                <a:gd name="T17" fmla="*/ 12 h 27"/>
                <a:gd name="T18" fmla="*/ 15 w 15"/>
                <a:gd name="T19" fmla="*/ 9 h 27"/>
                <a:gd name="T20" fmla="*/ 15 w 15"/>
                <a:gd name="T21" fmla="*/ 9 h 27"/>
                <a:gd name="T22" fmla="*/ 12 w 15"/>
                <a:gd name="T23" fmla="*/ 6 h 27"/>
                <a:gd name="T24" fmla="*/ 12 w 15"/>
                <a:gd name="T25" fmla="*/ 3 h 27"/>
                <a:gd name="T26" fmla="*/ 9 w 15"/>
                <a:gd name="T27" fmla="*/ 3 h 27"/>
                <a:gd name="T28" fmla="*/ 9 w 15"/>
                <a:gd name="T29" fmla="*/ 3 h 27"/>
                <a:gd name="T30" fmla="*/ 6 w 15"/>
                <a:gd name="T31" fmla="*/ 0 h 27"/>
                <a:gd name="T32" fmla="*/ 6 w 15"/>
                <a:gd name="T33" fmla="*/ 0 h 27"/>
                <a:gd name="T34" fmla="*/ 3 w 15"/>
                <a:gd name="T35" fmla="*/ 3 h 27"/>
                <a:gd name="T36" fmla="*/ 3 w 15"/>
                <a:gd name="T37" fmla="*/ 3 h 27"/>
                <a:gd name="T38" fmla="*/ 3 w 15"/>
                <a:gd name="T39" fmla="*/ 3 h 27"/>
                <a:gd name="T40" fmla="*/ 0 w 15"/>
                <a:gd name="T41" fmla="*/ 6 h 27"/>
                <a:gd name="T42" fmla="*/ 0 w 15"/>
                <a:gd name="T43" fmla="*/ 9 h 27"/>
                <a:gd name="T44" fmla="*/ 0 w 15"/>
                <a:gd name="T45" fmla="*/ 9 h 27"/>
                <a:gd name="T46" fmla="*/ 0 w 15"/>
                <a:gd name="T47" fmla="*/ 12 h 27"/>
                <a:gd name="T48" fmla="*/ 0 w 15"/>
                <a:gd name="T49" fmla="*/ 15 h 27"/>
                <a:gd name="T50" fmla="*/ 3 w 15"/>
                <a:gd name="T51" fmla="*/ 18 h 27"/>
                <a:gd name="T52" fmla="*/ 3 w 15"/>
                <a:gd name="T53" fmla="*/ 21 h 27"/>
                <a:gd name="T54" fmla="*/ 3 w 15"/>
                <a:gd name="T55" fmla="*/ 24 h 27"/>
                <a:gd name="T56" fmla="*/ 6 w 15"/>
                <a:gd name="T57" fmla="*/ 24 h 27"/>
                <a:gd name="T58" fmla="*/ 6 w 15"/>
                <a:gd name="T59" fmla="*/ 27 h 27"/>
                <a:gd name="T60" fmla="*/ 9 w 15"/>
                <a:gd name="T61" fmla="*/ 27 h 27"/>
                <a:gd name="T62" fmla="*/ 9 w 15"/>
                <a:gd name="T63" fmla="*/ 27 h 27"/>
                <a:gd name="T64" fmla="*/ 12 w 15"/>
                <a:gd name="T65" fmla="*/ 27 h 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" h="27">
                  <a:moveTo>
                    <a:pt x="12" y="27"/>
                  </a:moveTo>
                  <a:lnTo>
                    <a:pt x="12" y="27"/>
                  </a:lnTo>
                  <a:lnTo>
                    <a:pt x="15" y="24"/>
                  </a:lnTo>
                  <a:lnTo>
                    <a:pt x="15" y="21"/>
                  </a:lnTo>
                  <a:lnTo>
                    <a:pt x="15" y="18"/>
                  </a:lnTo>
                  <a:lnTo>
                    <a:pt x="15" y="15"/>
                  </a:lnTo>
                  <a:lnTo>
                    <a:pt x="15" y="12"/>
                  </a:lnTo>
                  <a:lnTo>
                    <a:pt x="15" y="9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3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6" y="24"/>
                  </a:lnTo>
                  <a:lnTo>
                    <a:pt x="6" y="27"/>
                  </a:lnTo>
                  <a:lnTo>
                    <a:pt x="9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710" y="2189"/>
              <a:ext cx="425" cy="340"/>
              <a:chOff x="4071" y="2982"/>
              <a:chExt cx="425" cy="340"/>
            </a:xfrm>
          </p:grpSpPr>
          <p:pic>
            <p:nvPicPr>
              <p:cNvPr id="42039" name="Picture 64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-3376379">
                <a:off x="4114" y="2939"/>
                <a:ext cx="340" cy="4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2040" name="Rectangle 65"/>
              <p:cNvSpPr>
                <a:spLocks noChangeArrowheads="1"/>
              </p:cNvSpPr>
              <p:nvPr/>
            </p:nvSpPr>
            <p:spPr bwMode="auto">
              <a:xfrm rot="-3376379">
                <a:off x="4336" y="3086"/>
                <a:ext cx="123" cy="8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1989" name="AutoShape 6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26188" y="1943100"/>
            <a:ext cx="2025650" cy="1711325"/>
          </a:xfrm>
          <a:prstGeom prst="cloudCallout">
            <a:avLst>
              <a:gd name="adj1" fmla="val -10815"/>
              <a:gd name="adj2" fmla="val 8571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ko-KR" altLang="en-US" sz="1600" dirty="0">
                <a:latin typeface="HY엽서L" pitchFamily="18" charset="-127"/>
                <a:ea typeface="HY엽서L" pitchFamily="18" charset="-127"/>
              </a:rPr>
              <a:t>메모리 </a:t>
            </a:r>
            <a:r>
              <a:rPr lang="en-US" altLang="ko-KR" sz="1600" dirty="0">
                <a:latin typeface="HY엽서L" pitchFamily="18" charset="-127"/>
                <a:ea typeface="HY엽서L" pitchFamily="18" charset="-127"/>
              </a:rPr>
              <a:t>200</a:t>
            </a:r>
            <a:r>
              <a:rPr lang="ko-KR" altLang="en-US" sz="1600" dirty="0">
                <a:latin typeface="HY엽서L" pitchFamily="18" charset="-127"/>
                <a:ea typeface="HY엽서L" pitchFamily="18" charset="-127"/>
              </a:rPr>
              <a:t>바이트가 필요한데</a:t>
            </a:r>
            <a:r>
              <a:rPr lang="en-US" altLang="ko-KR" sz="1600" dirty="0">
                <a:latin typeface="Arial" pitchFamily="34" charset="0"/>
                <a:ea typeface="HY엽서L" pitchFamily="18" charset="-127"/>
              </a:rPr>
              <a:t>…</a:t>
            </a:r>
            <a:r>
              <a:rPr lang="en-US" altLang="ko-KR" sz="1600" dirty="0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41990" name="Text Box 7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52420" y="3158970"/>
            <a:ext cx="5950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엽서L" pitchFamily="18" charset="-127"/>
                <a:ea typeface="HY엽서L" pitchFamily="18" charset="-127"/>
              </a:rPr>
              <a:t>운영</a:t>
            </a:r>
            <a:endParaRPr lang="en-US" altLang="ko-KR" sz="1600" dirty="0"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z="1600" dirty="0">
                <a:latin typeface="HY엽서L" pitchFamily="18" charset="-127"/>
                <a:ea typeface="HY엽서L" pitchFamily="18" charset="-127"/>
              </a:rPr>
              <a:t>체제</a:t>
            </a:r>
          </a:p>
        </p:txBody>
      </p:sp>
      <p:sp>
        <p:nvSpPr>
          <p:cNvPr id="41991" name="Text Box 7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52120" y="4329100"/>
            <a:ext cx="11079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HY엽서L" pitchFamily="18" charset="-127"/>
                <a:ea typeface="HY엽서L" pitchFamily="18" charset="-127"/>
              </a:rPr>
              <a:t>프로그램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773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57224" y="1544980"/>
            <a:ext cx="7923213" cy="479425"/>
          </a:xfrm>
        </p:spPr>
        <p:txBody>
          <a:bodyPr/>
          <a:lstStyle/>
          <a:p>
            <a:pPr eaLnBrk="1" hangingPunct="1"/>
            <a:r>
              <a:rPr lang="ko-KR" altLang="en-US" dirty="0"/>
              <a:t>전형적인 동적 메모리 할당 코드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672" y="2020170"/>
            <a:ext cx="7561263" cy="280076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#include &lt;</a:t>
            </a:r>
            <a:r>
              <a:rPr lang="en-US" altLang="en-US" sz="1600" dirty="0" err="1">
                <a:latin typeface="Trebuchet MS" pitchFamily="34" charset="0"/>
                <a:ea typeface="HY엽서L" pitchFamily="18" charset="-127"/>
              </a:rPr>
              <a:t>stdlib.h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&gt;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main() 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{ 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*pi; 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   pi = 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*)</a:t>
            </a:r>
            <a:r>
              <a:rPr lang="en-US" altLang="en-US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)); 	</a:t>
            </a:r>
            <a:r>
              <a:rPr lang="en-US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en-US" altLang="en-US" sz="1600" dirty="0" err="1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동적</a:t>
            </a:r>
            <a:r>
              <a:rPr lang="en-US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메모리</a:t>
            </a:r>
            <a:r>
              <a:rPr lang="en-US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할당</a:t>
            </a:r>
            <a:r>
              <a:rPr lang="en-US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 (void *) </a:t>
            </a:r>
            <a:r>
              <a:rPr lang="ko-KR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를 반환</a:t>
            </a:r>
            <a:r>
              <a:rPr lang="en-US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   ...	 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…			</a:t>
            </a:r>
            <a:r>
              <a:rPr lang="en-US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en-US" altLang="en-US" sz="1600" dirty="0" err="1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동적</a:t>
            </a:r>
            <a:r>
              <a:rPr lang="en-US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ko-KR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메모리 </a:t>
            </a:r>
            <a:r>
              <a:rPr lang="en-US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사용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   ... 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   free(pi); 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…		</a:t>
            </a:r>
            <a:r>
              <a:rPr lang="en-US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en-US" altLang="en-US" sz="1600" dirty="0" err="1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동적</a:t>
            </a:r>
            <a:r>
              <a:rPr lang="en-US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en-US" sz="1600" dirty="0" err="1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메모리</a:t>
            </a:r>
            <a:r>
              <a:rPr lang="ko-KR" altLang="en-US" sz="1600" dirty="0">
                <a:solidFill>
                  <a:srgbClr val="FF3300"/>
                </a:solidFill>
                <a:latin typeface="Trebuchet MS" pitchFamily="34" charset="0"/>
                <a:ea typeface="HY엽서L" pitchFamily="18" charset="-127"/>
              </a:rPr>
              <a:t> 반납</a:t>
            </a:r>
            <a:endParaRPr lang="en-US" altLang="en-US" sz="1600" dirty="0">
              <a:solidFill>
                <a:srgbClr val="FF33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}</a:t>
            </a:r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4301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7225" y="4749775"/>
            <a:ext cx="79232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동적 메모리 할당 관련 라이브러리 함수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malloc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(size)	//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메모리 할당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free(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ptr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		//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메모리 할당 해제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sizeof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		//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변수나 타입의 크기 반환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바이트 단위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948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 라이브러리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223755"/>
            <a:ext cx="7923213" cy="7493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dirty="0"/>
              <a:t>void *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size) </a:t>
            </a:r>
          </a:p>
          <a:p>
            <a:pPr lvl="1" eaLnBrk="1" hangingPunct="1"/>
            <a:r>
              <a:rPr lang="en-US" altLang="ko-KR" dirty="0"/>
              <a:t>size </a:t>
            </a:r>
            <a:r>
              <a:rPr lang="ko-KR" altLang="en-US" dirty="0"/>
              <a:t>바이트 만큼의 메모리 블록을 할당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4403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6975" y="1988840"/>
            <a:ext cx="7561263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(100) ; 	/* 100 </a:t>
            </a:r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바이트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</a:t>
            </a:r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할당 *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/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b="1" dirty="0" err="1"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));	/* </a:t>
            </a:r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정수형 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1</a:t>
            </a:r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개를 저장할 메모리 할당 *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/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Book 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Book)) /* </a:t>
            </a:r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하나의 구조체 생성 *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/</a:t>
            </a:r>
          </a:p>
        </p:txBody>
      </p:sp>
      <p:sp>
        <p:nvSpPr>
          <p:cNvPr id="4403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188" y="2888940"/>
            <a:ext cx="792321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ko-KR" sz="2000" dirty="0">
                <a:latin typeface="Trebuchet MS" pitchFamily="34" charset="0"/>
                <a:ea typeface="HY엽서L" pitchFamily="18" charset="-127"/>
              </a:rPr>
              <a:t>void free(void *</a:t>
            </a:r>
            <a:r>
              <a:rPr lang="en-US" altLang="ko-KR" sz="2000" dirty="0" err="1">
                <a:latin typeface="Trebuchet MS" pitchFamily="34" charset="0"/>
                <a:ea typeface="HY엽서L" pitchFamily="18" charset="-127"/>
              </a:rPr>
              <a:t>ptr</a:t>
            </a:r>
            <a:r>
              <a:rPr lang="en-US" altLang="ko-KR" sz="2000" dirty="0">
                <a:latin typeface="Trebuchet MS" pitchFamily="34" charset="0"/>
                <a:ea typeface="HY엽서L" pitchFamily="18" charset="-127"/>
              </a:rPr>
              <a:t>) 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ko-KR" dirty="0" err="1">
                <a:latin typeface="Trebuchet MS" pitchFamily="34" charset="0"/>
                <a:ea typeface="HY엽서L" pitchFamily="18" charset="-127"/>
              </a:rPr>
              <a:t>ptr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가리키는 할당된 메모리 블록을 해제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ko-KR" sz="20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2000" dirty="0">
                <a:latin typeface="Trebuchet MS" pitchFamily="34" charset="0"/>
                <a:ea typeface="HY엽서L" pitchFamily="18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키워드 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변수나 타입의 크기 반환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바이트 단위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4038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96975" y="4374105"/>
            <a:ext cx="7561263" cy="20621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size_t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); 			// 4</a:t>
            </a:r>
          </a:p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AlignDepends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c;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};</a:t>
            </a:r>
          </a:p>
          <a:p>
            <a:pPr algn="just"/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size_t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size =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AlignDepends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);	// 8  // </a:t>
            </a:r>
            <a:r>
              <a:rPr lang="ko-KR" altLang="en-US" sz="1600" dirty="0" err="1">
                <a:latin typeface="Trebuchet MS" pitchFamily="34" charset="0"/>
                <a:ea typeface="HY엽서L" pitchFamily="18" charset="-127"/>
              </a:rPr>
              <a:t>패딩</a:t>
            </a:r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 바이트 감안</a:t>
            </a:r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array[] = { 1, 2, 3, 4, 5 }; </a:t>
            </a:r>
          </a:p>
          <a:p>
            <a:pPr algn="just"/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size_t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sizearr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 array ) /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 array[0] ); 	// 20/4=5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5918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자체참조 구조체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b="1">
                <a:solidFill>
                  <a:srgbClr val="FF3300"/>
                </a:solidFill>
              </a:rPr>
              <a:t>자체 참조 구조체</a:t>
            </a:r>
            <a:r>
              <a:rPr lang="en-US" altLang="ko-KR" b="1"/>
              <a:t>(</a:t>
            </a:r>
            <a:r>
              <a:rPr lang="en-US" altLang="ko-KR"/>
              <a:t>self-referential structure</a:t>
            </a:r>
            <a:r>
              <a:rPr lang="en-US" altLang="ko-KR" b="1"/>
              <a:t>): </a:t>
            </a:r>
            <a:r>
              <a:rPr lang="ko-KR" altLang="en-US"/>
              <a:t>필드중에 자기 자신을 가리키는 포인터가 한 개 이상 존재하는 구조체</a:t>
            </a:r>
          </a:p>
          <a:p>
            <a:pPr eaLnBrk="1" hangingPunct="1"/>
            <a:r>
              <a:rPr lang="ko-KR" altLang="en-US"/>
              <a:t>연결 리스트나 트리에 많이 등장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7100" y="2889250"/>
            <a:ext cx="7605713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typedef</a:t>
            </a:r>
            <a:r>
              <a:rPr lang="en-US" altLang="ko-KR" sz="1600" b="1">
                <a:latin typeface="¹ÙÅÁ" charset="0"/>
                <a:ea typeface="굴림체" pitchFamily="49" charset="-127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struct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ListNode {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lvl="1" algn="just"/>
            <a:r>
              <a:rPr lang="en-US" altLang="ko-KR" sz="1600">
                <a:latin typeface="¹ÙÅÁ" charset="0"/>
                <a:ea typeface="굴림체" pitchFamily="49" charset="-127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char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data[10];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lvl="1" algn="just"/>
            <a:r>
              <a:rPr lang="en-US" altLang="ko-KR" sz="1600">
                <a:latin typeface="¹ÙÅÁ" charset="0"/>
                <a:ea typeface="굴림체" pitchFamily="49" charset="-127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struct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ListNode *link;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algn="just"/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}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ListNode;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834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구조체의 </a:t>
            </a:r>
            <a:r>
              <a:rPr lang="ko-KR" altLang="en-US" dirty="0" err="1"/>
              <a:t>정적배열</a:t>
            </a:r>
            <a:endParaRPr lang="ko-KR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2D516DF-65AD-AD45-BF78-D8FAC3422B9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576" y="1772816"/>
            <a:ext cx="7605712" cy="255454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name[10]; 	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문자배열로 된 이름</a:t>
            </a:r>
          </a:p>
          <a:p>
            <a:pPr algn="just"/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	 	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나이를 나타내는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정수값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float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height;	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키를 나타내는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실수값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};</a:t>
            </a:r>
          </a:p>
          <a:p>
            <a:pPr algn="just"/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main()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people[5];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AF56628-879A-324C-951B-7246BCDE7F1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63688" y="4869194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2CF0561-5E53-AF43-BA7F-EEF94CD3783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43808" y="4869193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9200E91-EF9B-4A46-A811-CB85CF1A4BF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23928" y="4869192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6266C9C-91D3-1B45-BE1A-DB65FCABB9C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04048" y="4869192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B25B927-4A2D-DD42-ABDF-11BC0A21DE6D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84168" y="4869160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680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구조체의 </a:t>
            </a:r>
            <a:r>
              <a:rPr lang="ko-KR" altLang="en-US" dirty="0" err="1"/>
              <a:t>동적배열</a:t>
            </a:r>
            <a:endParaRPr lang="ko-KR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2D516DF-65AD-AD45-BF78-D8FAC3422B9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576" y="1772816"/>
            <a:ext cx="7605712" cy="255454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name[10]; 	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문자배열로 된 이름</a:t>
            </a:r>
          </a:p>
          <a:p>
            <a:pPr algn="just"/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	 	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나이를 나타내는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정수값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float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height;	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키를 나타내는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실수값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};</a:t>
            </a:r>
          </a:p>
          <a:p>
            <a:pPr algn="just"/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main()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*p1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 * 5);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AF56628-879A-324C-951B-7246BCDE7F1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63688" y="4869194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2CF0561-5E53-AF43-BA7F-EEF94CD3783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43808" y="4869193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9200E91-EF9B-4A46-A811-CB85CF1A4BF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23928" y="4869192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6266C9C-91D3-1B45-BE1A-DB65FCABB9C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04048" y="4869192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B25B927-4A2D-DD42-ABDF-11BC0A21DE6D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84168" y="4869160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F22113-6004-784A-A8E0-9718DC0E5FED}"/>
              </a:ext>
            </a:extLst>
          </p:cNvPr>
          <p:cNvSpPr/>
          <p:nvPr/>
        </p:nvSpPr>
        <p:spPr>
          <a:xfrm>
            <a:off x="899592" y="484058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p1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FCB051B-F154-1D4C-B7A2-0B20AD2388AD}"/>
              </a:ext>
            </a:extLst>
          </p:cNvPr>
          <p:cNvCxnSpPr>
            <a:stCxn id="2" idx="3"/>
          </p:cNvCxnSpPr>
          <p:nvPr/>
        </p:nvCxnSpPr>
        <p:spPr>
          <a:xfrm>
            <a:off x="1334326" y="5025250"/>
            <a:ext cx="4293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518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구조체의 </a:t>
            </a:r>
            <a:r>
              <a:rPr lang="ko-KR" altLang="en-US" dirty="0" err="1"/>
              <a:t>동적배열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2D516DF-65AD-AD45-BF78-D8FAC3422B9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576" y="1772816"/>
            <a:ext cx="7605712" cy="32932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name[10]; 	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문자배열로 된 이름</a:t>
            </a:r>
          </a:p>
          <a:p>
            <a:pPr algn="just"/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	 	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나이를 나타내는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정수값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float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height;	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키를 나타내는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실수값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main()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*p1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*p2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*p3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*p4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*p5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AF56628-879A-324C-951B-7246BCDE7F1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59632" y="5606460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2CF0561-5E53-AF43-BA7F-EEF94CD3783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27784" y="5606459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9200E91-EF9B-4A46-A811-CB85CF1A4BF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95936" y="5606458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6266C9C-91D3-1B45-BE1A-DB65FCABB9C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64088" y="5606458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B25B927-4A2D-DD42-ABDF-11BC0A21DE6D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32240" y="5606426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F22113-6004-784A-A8E0-9718DC0E5FED}"/>
              </a:ext>
            </a:extLst>
          </p:cNvPr>
          <p:cNvSpPr/>
          <p:nvPr/>
        </p:nvSpPr>
        <p:spPr>
          <a:xfrm>
            <a:off x="824898" y="515725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p1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FCB051B-F154-1D4C-B7A2-0B20AD2388AD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>
            <a:off x="1042265" y="5526586"/>
            <a:ext cx="217367" cy="495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E6B350-F937-D948-B973-D08D75366A60}"/>
              </a:ext>
            </a:extLst>
          </p:cNvPr>
          <p:cNvSpPr/>
          <p:nvPr/>
        </p:nvSpPr>
        <p:spPr>
          <a:xfrm>
            <a:off x="2193050" y="51592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3DAB47-944C-2F45-888E-A3C01E2D455E}"/>
              </a:ext>
            </a:extLst>
          </p:cNvPr>
          <p:cNvCxnSpPr>
            <a:cxnSpLocks/>
          </p:cNvCxnSpPr>
          <p:nvPr/>
        </p:nvCxnSpPr>
        <p:spPr>
          <a:xfrm>
            <a:off x="2410417" y="5517232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1C2FAA-80BE-C442-A3E6-3F267E6A2AC3}"/>
              </a:ext>
            </a:extLst>
          </p:cNvPr>
          <p:cNvSpPr/>
          <p:nvPr/>
        </p:nvSpPr>
        <p:spPr>
          <a:xfrm>
            <a:off x="3561202" y="516132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p3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3F7678-33A1-D847-83F6-11B8C7DEE61D}"/>
              </a:ext>
            </a:extLst>
          </p:cNvPr>
          <p:cNvCxnSpPr>
            <a:cxnSpLocks/>
          </p:cNvCxnSpPr>
          <p:nvPr/>
        </p:nvCxnSpPr>
        <p:spPr>
          <a:xfrm>
            <a:off x="3778569" y="5519268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A44268-E923-5144-B497-26722ED4F0B4}"/>
              </a:ext>
            </a:extLst>
          </p:cNvPr>
          <p:cNvSpPr/>
          <p:nvPr/>
        </p:nvSpPr>
        <p:spPr>
          <a:xfrm>
            <a:off x="4929354" y="516336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p4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F05146B-16DF-524F-8E10-D29A23ECDBDF}"/>
              </a:ext>
            </a:extLst>
          </p:cNvPr>
          <p:cNvCxnSpPr>
            <a:cxnSpLocks/>
          </p:cNvCxnSpPr>
          <p:nvPr/>
        </p:nvCxnSpPr>
        <p:spPr>
          <a:xfrm>
            <a:off x="5146721" y="5521304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05CA6-2EF6-9F4F-AFB7-1CE4036197AE}"/>
              </a:ext>
            </a:extLst>
          </p:cNvPr>
          <p:cNvSpPr/>
          <p:nvPr/>
        </p:nvSpPr>
        <p:spPr>
          <a:xfrm>
            <a:off x="6297506" y="51653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p5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3481FE-411D-A446-8727-97EAF3EEEE63}"/>
              </a:ext>
            </a:extLst>
          </p:cNvPr>
          <p:cNvCxnSpPr>
            <a:cxnSpLocks/>
          </p:cNvCxnSpPr>
          <p:nvPr/>
        </p:nvCxnSpPr>
        <p:spPr>
          <a:xfrm>
            <a:off x="6514873" y="5523340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45448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 배열의 리스트화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2D516DF-65AD-AD45-BF78-D8FAC3422B9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536" y="1484784"/>
            <a:ext cx="8136904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name[10]; 	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문자배열로 된 이름</a:t>
            </a:r>
          </a:p>
          <a:p>
            <a:pPr algn="just"/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	 	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나이를 나타내는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정수값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float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height;	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키를 나타내는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실수값</a:t>
            </a:r>
            <a:endParaRPr lang="en-US" altLang="ko-KR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 person *p;	//</a:t>
            </a:r>
            <a:r>
              <a:rPr lang="ko-KR" altLang="en-US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자기참조</a:t>
            </a:r>
            <a:r>
              <a:rPr lang="ko-KR" altLang="en-US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 구조체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main()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*p1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*p2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	p1-&gt;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p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= p2;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*p3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	p2-&gt;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p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= p3;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*p4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	p3-&gt;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p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= p4;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*p5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	p4-&gt;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p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= p5;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AF56628-879A-324C-951B-7246BCDE7F1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59632" y="5606460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p;</a:t>
            </a:r>
            <a:endParaRPr lang="ko-KR" altLang="en-US" sz="1600" dirty="0">
              <a:solidFill>
                <a:srgbClr val="FF0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2CF0561-5E53-AF43-BA7F-EEF94CD3783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27784" y="5606459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p;</a:t>
            </a:r>
            <a:endParaRPr lang="ko-KR" altLang="en-US" sz="1600" dirty="0">
              <a:solidFill>
                <a:srgbClr val="FF0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9200E91-EF9B-4A46-A811-CB85CF1A4BF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95936" y="5606458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p;</a:t>
            </a:r>
            <a:endParaRPr lang="ko-KR" altLang="en-US" sz="1600" dirty="0">
              <a:solidFill>
                <a:srgbClr val="FF0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6266C9C-91D3-1B45-BE1A-DB65FCABB9C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64088" y="5606458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p;</a:t>
            </a:r>
            <a:endParaRPr lang="ko-KR" altLang="en-US" sz="1600" dirty="0">
              <a:solidFill>
                <a:srgbClr val="FF0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B25B927-4A2D-DD42-ABDF-11BC0A21DE6D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32240" y="5606426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br>
              <a:rPr lang="en-US" altLang="ko-KR" sz="1600" dirty="0">
                <a:latin typeface="Trebuchet MS" pitchFamily="34" charset="0"/>
                <a:ea typeface="HY엽서L" pitchFamily="18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p;</a:t>
            </a:r>
            <a:endParaRPr lang="ko-KR" altLang="en-US" sz="1600" dirty="0">
              <a:solidFill>
                <a:srgbClr val="FF0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F22113-6004-784A-A8E0-9718DC0E5FED}"/>
              </a:ext>
            </a:extLst>
          </p:cNvPr>
          <p:cNvSpPr/>
          <p:nvPr/>
        </p:nvSpPr>
        <p:spPr>
          <a:xfrm>
            <a:off x="824898" y="515725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p1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FCB051B-F154-1D4C-B7A2-0B20AD2388AD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>
            <a:off x="1042265" y="5526586"/>
            <a:ext cx="217367" cy="618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E6B350-F937-D948-B973-D08D75366A60}"/>
              </a:ext>
            </a:extLst>
          </p:cNvPr>
          <p:cNvSpPr/>
          <p:nvPr/>
        </p:nvSpPr>
        <p:spPr>
          <a:xfrm>
            <a:off x="2193050" y="515929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3DAB47-944C-2F45-888E-A3C01E2D455E}"/>
              </a:ext>
            </a:extLst>
          </p:cNvPr>
          <p:cNvCxnSpPr>
            <a:cxnSpLocks/>
          </p:cNvCxnSpPr>
          <p:nvPr/>
        </p:nvCxnSpPr>
        <p:spPr>
          <a:xfrm>
            <a:off x="2410417" y="5517232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1C2FAA-80BE-C442-A3E6-3F267E6A2AC3}"/>
              </a:ext>
            </a:extLst>
          </p:cNvPr>
          <p:cNvSpPr/>
          <p:nvPr/>
        </p:nvSpPr>
        <p:spPr>
          <a:xfrm>
            <a:off x="3561202" y="516132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p3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3F7678-33A1-D847-83F6-11B8C7DEE61D}"/>
              </a:ext>
            </a:extLst>
          </p:cNvPr>
          <p:cNvCxnSpPr>
            <a:cxnSpLocks/>
          </p:cNvCxnSpPr>
          <p:nvPr/>
        </p:nvCxnSpPr>
        <p:spPr>
          <a:xfrm>
            <a:off x="3778569" y="5519268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A44268-E923-5144-B497-26722ED4F0B4}"/>
              </a:ext>
            </a:extLst>
          </p:cNvPr>
          <p:cNvSpPr/>
          <p:nvPr/>
        </p:nvSpPr>
        <p:spPr>
          <a:xfrm>
            <a:off x="4929354" y="516336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p4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F05146B-16DF-524F-8E10-D29A23ECDBDF}"/>
              </a:ext>
            </a:extLst>
          </p:cNvPr>
          <p:cNvCxnSpPr>
            <a:cxnSpLocks/>
          </p:cNvCxnSpPr>
          <p:nvPr/>
        </p:nvCxnSpPr>
        <p:spPr>
          <a:xfrm>
            <a:off x="5146721" y="5521304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05CA6-2EF6-9F4F-AFB7-1CE4036197AE}"/>
              </a:ext>
            </a:extLst>
          </p:cNvPr>
          <p:cNvSpPr/>
          <p:nvPr/>
        </p:nvSpPr>
        <p:spPr>
          <a:xfrm>
            <a:off x="6297506" y="51653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p5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3481FE-411D-A446-8727-97EAF3EEEE63}"/>
              </a:ext>
            </a:extLst>
          </p:cNvPr>
          <p:cNvCxnSpPr>
            <a:cxnSpLocks/>
          </p:cNvCxnSpPr>
          <p:nvPr/>
        </p:nvCxnSpPr>
        <p:spPr>
          <a:xfrm>
            <a:off x="6514873" y="5523340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6DB8D1-0841-934B-97A5-15685C7CF25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611288" y="6145068"/>
            <a:ext cx="1016496" cy="418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B6D945-1182-EC48-8AE2-B03CE79C98F2}"/>
              </a:ext>
            </a:extLst>
          </p:cNvPr>
          <p:cNvCxnSpPr>
            <a:cxnSpLocks/>
          </p:cNvCxnSpPr>
          <p:nvPr/>
        </p:nvCxnSpPr>
        <p:spPr>
          <a:xfrm flipV="1">
            <a:off x="2979440" y="6145035"/>
            <a:ext cx="1016496" cy="418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3B67F96-A0CF-7940-AA21-8B77A072D5B4}"/>
              </a:ext>
            </a:extLst>
          </p:cNvPr>
          <p:cNvCxnSpPr>
            <a:cxnSpLocks/>
          </p:cNvCxnSpPr>
          <p:nvPr/>
        </p:nvCxnSpPr>
        <p:spPr>
          <a:xfrm flipV="1">
            <a:off x="4347592" y="6145002"/>
            <a:ext cx="1016496" cy="418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0F40989-069C-7549-92FC-DDAA801E9677}"/>
              </a:ext>
            </a:extLst>
          </p:cNvPr>
          <p:cNvCxnSpPr>
            <a:cxnSpLocks/>
          </p:cNvCxnSpPr>
          <p:nvPr/>
        </p:nvCxnSpPr>
        <p:spPr>
          <a:xfrm flipV="1">
            <a:off x="5715744" y="6144969"/>
            <a:ext cx="1016496" cy="418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94078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 배열의 리스트화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AF56628-879A-324C-951B-7246BCDE7F1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59632" y="5445196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en-US" altLang="ko-KR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next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;</a:t>
            </a:r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2CF0561-5E53-AF43-BA7F-EEF94CD3783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27784" y="5445195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next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9200E91-EF9B-4A46-A811-CB85CF1A4BF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95936" y="5445194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next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6266C9C-91D3-1B45-BE1A-DB65FCABB9C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64088" y="5445194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next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B25B927-4A2D-DD42-ABDF-11BC0A21DE6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32240" y="5445162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next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0F10AB-E8C6-A14C-9B4C-228B386F3A5B}"/>
              </a:ext>
            </a:extLst>
          </p:cNvPr>
          <p:cNvCxnSpPr>
            <a:cxnSpLocks/>
          </p:cNvCxnSpPr>
          <p:nvPr/>
        </p:nvCxnSpPr>
        <p:spPr>
          <a:xfrm>
            <a:off x="2344252" y="5843314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E7B2C2-1F28-6047-AAE0-DF1E688DEB4C}"/>
              </a:ext>
            </a:extLst>
          </p:cNvPr>
          <p:cNvCxnSpPr>
            <a:cxnSpLocks/>
          </p:cNvCxnSpPr>
          <p:nvPr/>
        </p:nvCxnSpPr>
        <p:spPr>
          <a:xfrm>
            <a:off x="3742179" y="5869090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D72AEA-2922-AB46-B815-7F2C0CD07558}"/>
              </a:ext>
            </a:extLst>
          </p:cNvPr>
          <p:cNvCxnSpPr>
            <a:cxnSpLocks/>
          </p:cNvCxnSpPr>
          <p:nvPr/>
        </p:nvCxnSpPr>
        <p:spPr>
          <a:xfrm>
            <a:off x="5076056" y="5848634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D7FD82-6296-884E-A9D3-552580DEDC20}"/>
              </a:ext>
            </a:extLst>
          </p:cNvPr>
          <p:cNvCxnSpPr>
            <a:cxnSpLocks/>
          </p:cNvCxnSpPr>
          <p:nvPr/>
        </p:nvCxnSpPr>
        <p:spPr>
          <a:xfrm>
            <a:off x="6444208" y="5848634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06BF8D-D164-274C-A150-CDED7158951F}"/>
              </a:ext>
            </a:extLst>
          </p:cNvPr>
          <p:cNvSpPr/>
          <p:nvPr/>
        </p:nvSpPr>
        <p:spPr>
          <a:xfrm>
            <a:off x="824898" y="501317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p1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5AFCE7E-7C66-5F4E-92C7-5AEF0256B23B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042265" y="5382508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Box 4">
            <a:extLst>
              <a:ext uri="{FF2B5EF4-FFF2-40B4-BE49-F238E27FC236}">
                <a16:creationId xmlns:a16="http://schemas.microsoft.com/office/drawing/2014/main" id="{F55B658E-0201-7145-B8D0-BC8AE519FD8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5536" y="1484784"/>
            <a:ext cx="8136904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name[10]; 	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문자배열로 된 이름</a:t>
            </a:r>
          </a:p>
          <a:p>
            <a:pPr algn="just"/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	 	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나이를 나타내는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정수값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ko-KR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float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height;	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키를 나타내는 </a:t>
            </a:r>
            <a:r>
              <a:rPr lang="ko-KR" altLang="en-US" sz="1600" dirty="0" err="1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실수값</a:t>
            </a:r>
            <a:endParaRPr lang="en-US" altLang="ko-KR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 person *next;	//</a:t>
            </a:r>
            <a:r>
              <a:rPr lang="ko-KR" altLang="en-US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자기참조</a:t>
            </a:r>
            <a:r>
              <a:rPr lang="ko-KR" altLang="en-US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 구조체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main()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*p1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*p2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	p1-&gt;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next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= p2;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*p3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	p2-&gt;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next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= p3;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*p4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	p3-&gt;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next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= p4;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   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 *p5 = 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person*)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person));	p4-&gt;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next</a:t>
            </a: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 = p5;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5947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배열의 순회 </a:t>
            </a:r>
            <a:r>
              <a:rPr lang="en-US" altLang="ko-KR" dirty="0"/>
              <a:t>(</a:t>
            </a:r>
            <a:r>
              <a:rPr lang="ko-KR" altLang="en-US" dirty="0"/>
              <a:t>연속적 메모리 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F55B658E-0201-7145-B8D0-BC8AE519FD8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536" y="2348880"/>
            <a:ext cx="8136904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;</a:t>
            </a:r>
          </a:p>
          <a:p>
            <a:pPr algn="just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for(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= 0 ;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&lt; MAXSIZE ; ++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) {</a:t>
            </a:r>
          </a:p>
          <a:p>
            <a:pPr algn="just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printf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(“%s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의 나이는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%d 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입니다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.\n”, people[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].name, people[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].age);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05E523D0-1271-E942-BDB4-BDCE4AFA598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91680" y="4005098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73FFC3A3-14C8-484A-854B-CC623BFF0ECE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71800" y="4005097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485C0E95-502C-DF45-812F-294348AE9A3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51920" y="4005096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19AABC8E-9F6D-C24F-88B6-452BA22C16C2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32040" y="4005096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81427C0C-743D-0145-B000-3B176691F42B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012160" y="4005064"/>
            <a:ext cx="1080120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E17929E9-C8DA-8E48-9C86-E495902D004A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27684" y="5229200"/>
            <a:ext cx="1008112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people[0]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18F727B8-4F50-F744-88D7-AE4DFAF9A846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7804" y="5229200"/>
            <a:ext cx="1008112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people[1]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06ADF973-2774-1C49-882C-11E3E7AC201F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87924" y="5229200"/>
            <a:ext cx="1008112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people[2]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6D3CA802-1942-6A4B-8A42-80AC7DB31AC0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72612" y="5229200"/>
            <a:ext cx="1008112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people[3]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7F219044-26BC-9740-B844-660D871BE483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57300" y="5229200"/>
            <a:ext cx="1008112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people[4]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0059481-AD1E-C143-9D87-5E42622E2D8F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2231740" y="4836095"/>
            <a:ext cx="0" cy="39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978933B-898B-1343-AC40-073944000B63}"/>
              </a:ext>
            </a:extLst>
          </p:cNvPr>
          <p:cNvCxnSpPr>
            <a:cxnSpLocks/>
          </p:cNvCxnSpPr>
          <p:nvPr/>
        </p:nvCxnSpPr>
        <p:spPr>
          <a:xfrm flipV="1">
            <a:off x="3275856" y="4836061"/>
            <a:ext cx="0" cy="39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DF0A571-AA41-154D-B84B-2B5D9AE54EBA}"/>
              </a:ext>
            </a:extLst>
          </p:cNvPr>
          <p:cNvCxnSpPr>
            <a:cxnSpLocks/>
          </p:cNvCxnSpPr>
          <p:nvPr/>
        </p:nvCxnSpPr>
        <p:spPr>
          <a:xfrm flipV="1">
            <a:off x="4319972" y="4836027"/>
            <a:ext cx="0" cy="39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5CB597-1A86-B84E-9B32-D1425867A2CA}"/>
              </a:ext>
            </a:extLst>
          </p:cNvPr>
          <p:cNvCxnSpPr>
            <a:cxnSpLocks/>
          </p:cNvCxnSpPr>
          <p:nvPr/>
        </p:nvCxnSpPr>
        <p:spPr>
          <a:xfrm flipV="1">
            <a:off x="5364088" y="4835993"/>
            <a:ext cx="0" cy="39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BF86E05-F342-A34C-98A9-2C721D8DE8CB}"/>
              </a:ext>
            </a:extLst>
          </p:cNvPr>
          <p:cNvCxnSpPr>
            <a:cxnSpLocks/>
          </p:cNvCxnSpPr>
          <p:nvPr/>
        </p:nvCxnSpPr>
        <p:spPr>
          <a:xfrm flipV="1">
            <a:off x="6408204" y="4835959"/>
            <a:ext cx="0" cy="39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724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 1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23755"/>
            <a:ext cx="3287325" cy="5157995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 </a:t>
            </a:r>
          </a:p>
          <a:p>
            <a:pPr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F7255-65E4-4888-88F4-2BD47DC00AC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B8C527C-639B-064B-A4A2-DED3A54D16ED}"/>
              </a:ext>
            </a:extLst>
          </p:cNvPr>
          <p:cNvSpPr txBox="1">
            <a:spLocks/>
          </p:cNvSpPr>
          <p:nvPr/>
        </p:nvSpPr>
        <p:spPr bwMode="auto">
          <a:xfrm>
            <a:off x="251520" y="1538790"/>
            <a:ext cx="4770530" cy="499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int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main(void)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int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list[3];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fill_array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(list); //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전부 </a:t>
            </a:r>
            <a:r>
              <a:rPr lang="en-US" altLang="ko-KR" sz="2000" kern="0" noProof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kern="0" noProof="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000" kern="0" noProof="0" dirty="0" err="1">
                <a:latin typeface="맑은 고딕" pitchFamily="50" charset="-127"/>
                <a:ea typeface="맑은 고딕" pitchFamily="50" charset="-127"/>
              </a:rPr>
              <a:t>채울것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print_array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(list);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return 0;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다음 함수를 완성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fill_array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(…..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print_array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(…..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121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리스트의 순회 </a:t>
            </a:r>
            <a:r>
              <a:rPr lang="en-US" altLang="ko-KR" dirty="0"/>
              <a:t>(</a:t>
            </a:r>
            <a:r>
              <a:rPr lang="ko-KR" altLang="en-US" dirty="0"/>
              <a:t>비연속적 </a:t>
            </a:r>
            <a:r>
              <a:rPr lang="ko-KR" altLang="en-US" dirty="0" err="1"/>
              <a:t>메모리공간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39D81C53-C7D4-5941-A9B9-8FD72F8C53F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7624" y="3357026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F7BC5A94-A077-CA42-B426-D9EA50A91D1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55776" y="3357025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074B0D7D-D1DA-874F-9BB0-F0D21C8EF97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23928" y="3357024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1787483C-221A-654B-BEBC-5B2216DB0A2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92080" y="3357024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E74EA136-31E3-714D-BD53-B99148576D28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60232" y="3356992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br>
              <a:rPr lang="en-US" altLang="ko-KR" sz="1600" dirty="0">
                <a:latin typeface="Trebuchet MS" pitchFamily="34" charset="0"/>
                <a:ea typeface="HY엽서L" pitchFamily="18" charset="-127"/>
              </a:rPr>
            </a:b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D9C30D-560C-374A-ADED-50E91619A0D0}"/>
              </a:ext>
            </a:extLst>
          </p:cNvPr>
          <p:cNvSpPr/>
          <p:nvPr/>
        </p:nvSpPr>
        <p:spPr>
          <a:xfrm>
            <a:off x="752890" y="290782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p1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333743-7508-334C-8CFC-3C0016FF4C90}"/>
              </a:ext>
            </a:extLst>
          </p:cNvPr>
          <p:cNvCxnSpPr>
            <a:cxnSpLocks/>
            <a:stCxn id="29" idx="2"/>
            <a:endCxn id="23" idx="1"/>
          </p:cNvCxnSpPr>
          <p:nvPr/>
        </p:nvCxnSpPr>
        <p:spPr>
          <a:xfrm>
            <a:off x="970257" y="3277152"/>
            <a:ext cx="217367" cy="618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C3F4E4-3356-8843-A258-0E0E1280F5B7}"/>
              </a:ext>
            </a:extLst>
          </p:cNvPr>
          <p:cNvSpPr/>
          <p:nvPr/>
        </p:nvSpPr>
        <p:spPr>
          <a:xfrm>
            <a:off x="2121042" y="2909856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p2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A594A1C-345B-B340-96E1-E201D5F241A0}"/>
              </a:ext>
            </a:extLst>
          </p:cNvPr>
          <p:cNvCxnSpPr>
            <a:cxnSpLocks/>
          </p:cNvCxnSpPr>
          <p:nvPr/>
        </p:nvCxnSpPr>
        <p:spPr>
          <a:xfrm>
            <a:off x="2338409" y="3267798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BBBBAD-FABD-9548-B2FA-37D2297A9AC5}"/>
              </a:ext>
            </a:extLst>
          </p:cNvPr>
          <p:cNvSpPr/>
          <p:nvPr/>
        </p:nvSpPr>
        <p:spPr>
          <a:xfrm>
            <a:off x="3489194" y="291189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p3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FEC236-6588-1C49-B5F7-60F8DEC0DCBB}"/>
              </a:ext>
            </a:extLst>
          </p:cNvPr>
          <p:cNvCxnSpPr>
            <a:cxnSpLocks/>
          </p:cNvCxnSpPr>
          <p:nvPr/>
        </p:nvCxnSpPr>
        <p:spPr>
          <a:xfrm>
            <a:off x="3706561" y="3269834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934747-9C61-B044-9A58-1340FD32BDE1}"/>
              </a:ext>
            </a:extLst>
          </p:cNvPr>
          <p:cNvSpPr/>
          <p:nvPr/>
        </p:nvSpPr>
        <p:spPr>
          <a:xfrm>
            <a:off x="4857346" y="291392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p4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0AB9E64-3C1A-0143-8DB3-2B20DE57FCE3}"/>
              </a:ext>
            </a:extLst>
          </p:cNvPr>
          <p:cNvCxnSpPr>
            <a:cxnSpLocks/>
          </p:cNvCxnSpPr>
          <p:nvPr/>
        </p:nvCxnSpPr>
        <p:spPr>
          <a:xfrm>
            <a:off x="5074713" y="3271870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E1DDBD-9976-6549-83B4-929839885FF0}"/>
              </a:ext>
            </a:extLst>
          </p:cNvPr>
          <p:cNvSpPr/>
          <p:nvPr/>
        </p:nvSpPr>
        <p:spPr>
          <a:xfrm>
            <a:off x="6225498" y="291596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p5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B2CC678-8556-C844-B148-FCF71F4EB980}"/>
              </a:ext>
            </a:extLst>
          </p:cNvPr>
          <p:cNvCxnSpPr>
            <a:cxnSpLocks/>
          </p:cNvCxnSpPr>
          <p:nvPr/>
        </p:nvCxnSpPr>
        <p:spPr>
          <a:xfrm>
            <a:off x="6442865" y="3273906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13AD0C3-2B33-3046-B8B3-9B06A173839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794829" y="3895634"/>
            <a:ext cx="760947" cy="418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F8A0F0-613D-9148-979A-2FBD8D21C386}"/>
              </a:ext>
            </a:extLst>
          </p:cNvPr>
          <p:cNvCxnSpPr>
            <a:cxnSpLocks/>
          </p:cNvCxnSpPr>
          <p:nvPr/>
        </p:nvCxnSpPr>
        <p:spPr>
          <a:xfrm flipV="1">
            <a:off x="3162981" y="3895601"/>
            <a:ext cx="760947" cy="4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7C89D44-E48B-8D47-A0AC-BA98EE892C19}"/>
              </a:ext>
            </a:extLst>
          </p:cNvPr>
          <p:cNvCxnSpPr>
            <a:cxnSpLocks/>
          </p:cNvCxnSpPr>
          <p:nvPr/>
        </p:nvCxnSpPr>
        <p:spPr>
          <a:xfrm flipV="1">
            <a:off x="4427984" y="3895568"/>
            <a:ext cx="864096" cy="418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1074FFF-459B-6944-BD8C-2207856B696A}"/>
              </a:ext>
            </a:extLst>
          </p:cNvPr>
          <p:cNvCxnSpPr>
            <a:cxnSpLocks/>
          </p:cNvCxnSpPr>
          <p:nvPr/>
        </p:nvCxnSpPr>
        <p:spPr>
          <a:xfrm flipV="1">
            <a:off x="5899285" y="3895535"/>
            <a:ext cx="760947" cy="418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558273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리스트의 순회 </a:t>
            </a:r>
            <a:r>
              <a:rPr lang="en-US" altLang="ko-KR" dirty="0"/>
              <a:t>(</a:t>
            </a:r>
            <a:r>
              <a:rPr lang="ko-KR" altLang="en-US" dirty="0"/>
              <a:t>비연속적 </a:t>
            </a:r>
            <a:r>
              <a:rPr lang="ko-KR" altLang="en-US" dirty="0" err="1"/>
              <a:t>메모리공간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39D81C53-C7D4-5941-A9B9-8FD72F8C53F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4931" y="2197311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F7BC5A94-A077-CA42-B426-D9EA50A91D1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95736" y="4780598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074B0D7D-D1DA-874F-9BB0-F0D21C8EF97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98722" y="4341811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1787483C-221A-654B-BEBC-5B2216DB0A2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41768" y="4430584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E74EA136-31E3-714D-BD53-B99148576D28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73823" y="1978173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br>
              <a:rPr lang="en-US" altLang="ko-KR" sz="1600" dirty="0">
                <a:latin typeface="Trebuchet MS" pitchFamily="34" charset="0"/>
                <a:ea typeface="HY엽서L" pitchFamily="18" charset="-127"/>
              </a:rPr>
            </a:b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D9C30D-560C-374A-ADED-50E91619A0D0}"/>
              </a:ext>
            </a:extLst>
          </p:cNvPr>
          <p:cNvSpPr/>
          <p:nvPr/>
        </p:nvSpPr>
        <p:spPr>
          <a:xfrm>
            <a:off x="179512" y="2012645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p1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333743-7508-334C-8CFC-3C0016FF4C90}"/>
              </a:ext>
            </a:extLst>
          </p:cNvPr>
          <p:cNvCxnSpPr>
            <a:cxnSpLocks/>
            <a:stCxn id="29" idx="2"/>
            <a:endCxn id="23" idx="1"/>
          </p:cNvCxnSpPr>
          <p:nvPr/>
        </p:nvCxnSpPr>
        <p:spPr>
          <a:xfrm>
            <a:off x="396879" y="2381977"/>
            <a:ext cx="46805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C3F4E4-3356-8843-A258-0E0E1280F5B7}"/>
              </a:ext>
            </a:extLst>
          </p:cNvPr>
          <p:cNvSpPr/>
          <p:nvPr/>
        </p:nvSpPr>
        <p:spPr>
          <a:xfrm>
            <a:off x="1296906" y="5234363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p2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A594A1C-345B-B340-96E1-E201D5F241A0}"/>
              </a:ext>
            </a:extLst>
          </p:cNvPr>
          <p:cNvCxnSpPr>
            <a:cxnSpLocks/>
          </p:cNvCxnSpPr>
          <p:nvPr/>
        </p:nvCxnSpPr>
        <p:spPr>
          <a:xfrm>
            <a:off x="1619672" y="541902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BBBBAD-FABD-9548-B2FA-37D2297A9AC5}"/>
              </a:ext>
            </a:extLst>
          </p:cNvPr>
          <p:cNvSpPr/>
          <p:nvPr/>
        </p:nvSpPr>
        <p:spPr>
          <a:xfrm>
            <a:off x="3663988" y="3896679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p3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FEC236-6588-1C49-B5F7-60F8DEC0DCBB}"/>
              </a:ext>
            </a:extLst>
          </p:cNvPr>
          <p:cNvCxnSpPr>
            <a:cxnSpLocks/>
          </p:cNvCxnSpPr>
          <p:nvPr/>
        </p:nvCxnSpPr>
        <p:spPr>
          <a:xfrm>
            <a:off x="3881355" y="4254621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934747-9C61-B044-9A58-1340FD32BDE1}"/>
              </a:ext>
            </a:extLst>
          </p:cNvPr>
          <p:cNvSpPr/>
          <p:nvPr/>
        </p:nvSpPr>
        <p:spPr>
          <a:xfrm>
            <a:off x="7753236" y="3712013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p4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0AB9E64-3C1A-0143-8DB3-2B20DE57FCE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153943" y="2516782"/>
            <a:ext cx="1506290" cy="2717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E1DDBD-9976-6549-83B4-929839885FF0}"/>
              </a:ext>
            </a:extLst>
          </p:cNvPr>
          <p:cNvSpPr/>
          <p:nvPr/>
        </p:nvSpPr>
        <p:spPr>
          <a:xfrm>
            <a:off x="3223364" y="2024098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p5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B2CC678-8556-C844-B148-FCF71F4EB98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658098" y="2208764"/>
            <a:ext cx="415725" cy="95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13AD0C3-2B33-3046-B8B3-9B06A1738396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>
            <a:off x="1404991" y="3274529"/>
            <a:ext cx="790745" cy="204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F8A0F0-613D-9148-979A-2FBD8D21C386}"/>
              </a:ext>
            </a:extLst>
          </p:cNvPr>
          <p:cNvCxnSpPr>
            <a:cxnSpLocks/>
          </p:cNvCxnSpPr>
          <p:nvPr/>
        </p:nvCxnSpPr>
        <p:spPr>
          <a:xfrm flipV="1">
            <a:off x="2848618" y="5085184"/>
            <a:ext cx="1250104" cy="65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7C89D44-E48B-8D47-A0AC-BA98EE892C19}"/>
              </a:ext>
            </a:extLst>
          </p:cNvPr>
          <p:cNvCxnSpPr>
            <a:cxnSpLocks/>
          </p:cNvCxnSpPr>
          <p:nvPr/>
        </p:nvCxnSpPr>
        <p:spPr>
          <a:xfrm>
            <a:off x="4723855" y="5234363"/>
            <a:ext cx="1817913" cy="8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1074FFF-459B-6944-BD8C-2207856B696A}"/>
              </a:ext>
            </a:extLst>
          </p:cNvPr>
          <p:cNvCxnSpPr>
            <a:cxnSpLocks/>
          </p:cNvCxnSpPr>
          <p:nvPr/>
        </p:nvCxnSpPr>
        <p:spPr>
          <a:xfrm flipH="1">
            <a:off x="7380312" y="4081345"/>
            <a:ext cx="408821" cy="349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24444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리스트의 순회 </a:t>
            </a:r>
            <a:r>
              <a:rPr lang="en-US" altLang="ko-KR" dirty="0"/>
              <a:t>(</a:t>
            </a:r>
            <a:r>
              <a:rPr lang="ko-KR" altLang="en-US" dirty="0"/>
              <a:t>비연속적 </a:t>
            </a:r>
            <a:r>
              <a:rPr lang="ko-KR" altLang="en-US" dirty="0" err="1"/>
              <a:t>메모리공간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39D81C53-C7D4-5941-A9B9-8FD72F8C53F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4931" y="2197311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F7BC5A94-A077-CA42-B426-D9EA50A91D1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95736" y="4780598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074B0D7D-D1DA-874F-9BB0-F0D21C8EF97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98722" y="4341811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1787483C-221A-654B-BEBC-5B2216DB0A2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41768" y="4430584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E74EA136-31E3-714D-BD53-B99148576D28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73823" y="1978173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br>
              <a:rPr lang="en-US" altLang="ko-KR" sz="1600" dirty="0">
                <a:latin typeface="Trebuchet MS" pitchFamily="34" charset="0"/>
                <a:ea typeface="HY엽서L" pitchFamily="18" charset="-127"/>
              </a:rPr>
            </a:br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D9C30D-560C-374A-ADED-50E91619A0D0}"/>
              </a:ext>
            </a:extLst>
          </p:cNvPr>
          <p:cNvSpPr/>
          <p:nvPr/>
        </p:nvSpPr>
        <p:spPr>
          <a:xfrm>
            <a:off x="179512" y="2012645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p1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333743-7508-334C-8CFC-3C0016FF4C90}"/>
              </a:ext>
            </a:extLst>
          </p:cNvPr>
          <p:cNvCxnSpPr>
            <a:cxnSpLocks/>
            <a:stCxn id="29" idx="2"/>
            <a:endCxn id="23" idx="1"/>
          </p:cNvCxnSpPr>
          <p:nvPr/>
        </p:nvCxnSpPr>
        <p:spPr>
          <a:xfrm>
            <a:off x="396879" y="2381977"/>
            <a:ext cx="46805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0AB9E64-3C1A-0143-8DB3-2B20DE57FCE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153943" y="2516782"/>
            <a:ext cx="1506290" cy="2717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13AD0C3-2B33-3046-B8B3-9B06A1738396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>
            <a:off x="1404991" y="3274529"/>
            <a:ext cx="790745" cy="204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4F8A0F0-613D-9148-979A-2FBD8D21C386}"/>
              </a:ext>
            </a:extLst>
          </p:cNvPr>
          <p:cNvCxnSpPr>
            <a:cxnSpLocks/>
          </p:cNvCxnSpPr>
          <p:nvPr/>
        </p:nvCxnSpPr>
        <p:spPr>
          <a:xfrm flipV="1">
            <a:off x="2848618" y="5085184"/>
            <a:ext cx="1250104" cy="65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7C89D44-E48B-8D47-A0AC-BA98EE892C19}"/>
              </a:ext>
            </a:extLst>
          </p:cNvPr>
          <p:cNvCxnSpPr>
            <a:cxnSpLocks/>
          </p:cNvCxnSpPr>
          <p:nvPr/>
        </p:nvCxnSpPr>
        <p:spPr>
          <a:xfrm>
            <a:off x="4723855" y="5234363"/>
            <a:ext cx="1817913" cy="8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464485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리스트의 순회 </a:t>
            </a:r>
            <a:r>
              <a:rPr lang="en-US" altLang="ko-KR" dirty="0"/>
              <a:t>(</a:t>
            </a:r>
            <a:r>
              <a:rPr lang="ko-KR" altLang="en-US" dirty="0"/>
              <a:t>비연속적 </a:t>
            </a:r>
            <a:r>
              <a:rPr lang="ko-KR" altLang="en-US" dirty="0" err="1"/>
              <a:t>메모리공간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6F3FA700-8739-5C43-B0EC-91E79D0D558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43608" y="3429002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en-US" altLang="ko-KR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A26CA5B-558B-8343-80D9-0B8EFD42678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11760" y="3429001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61DE80AD-8E02-3646-9423-E5B19A9C21B3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79912" y="3429000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ED3A8773-820D-DA4D-B605-7039361CB9C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48064" y="3429000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1540B06F-E387-DC41-A5E1-21484DD8650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16216" y="3428968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147FC2-EF48-0B4B-8509-4FE7C73862E8}"/>
              </a:ext>
            </a:extLst>
          </p:cNvPr>
          <p:cNvCxnSpPr>
            <a:cxnSpLocks/>
          </p:cNvCxnSpPr>
          <p:nvPr/>
        </p:nvCxnSpPr>
        <p:spPr>
          <a:xfrm>
            <a:off x="2128228" y="3827120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6FC29F-EF85-A847-B18E-D0B7694339F0}"/>
              </a:ext>
            </a:extLst>
          </p:cNvPr>
          <p:cNvCxnSpPr>
            <a:cxnSpLocks/>
          </p:cNvCxnSpPr>
          <p:nvPr/>
        </p:nvCxnSpPr>
        <p:spPr>
          <a:xfrm>
            <a:off x="3526155" y="3852896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6DEB9-4911-B246-B4E4-408E20439A25}"/>
              </a:ext>
            </a:extLst>
          </p:cNvPr>
          <p:cNvCxnSpPr>
            <a:cxnSpLocks/>
          </p:cNvCxnSpPr>
          <p:nvPr/>
        </p:nvCxnSpPr>
        <p:spPr>
          <a:xfrm>
            <a:off x="4860032" y="3832440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C63C5D4-5CBE-D24F-838A-72EB3B466FED}"/>
              </a:ext>
            </a:extLst>
          </p:cNvPr>
          <p:cNvCxnSpPr>
            <a:cxnSpLocks/>
          </p:cNvCxnSpPr>
          <p:nvPr/>
        </p:nvCxnSpPr>
        <p:spPr>
          <a:xfrm>
            <a:off x="6228184" y="3832440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9A3690-B020-7C42-B462-C17B14480D74}"/>
              </a:ext>
            </a:extLst>
          </p:cNvPr>
          <p:cNvSpPr/>
          <p:nvPr/>
        </p:nvSpPr>
        <p:spPr>
          <a:xfrm>
            <a:off x="608874" y="299698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p1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3D621C4-152F-314B-9302-C28EFD77863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26241" y="3366314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45565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배열의 순회 </a:t>
            </a:r>
            <a:r>
              <a:rPr lang="en-US" altLang="ko-KR" dirty="0"/>
              <a:t>(</a:t>
            </a:r>
            <a:r>
              <a:rPr lang="ko-KR" altLang="en-US" dirty="0"/>
              <a:t>비연속적 메모리 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F55B658E-0201-7145-B8D0-BC8AE519FD8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8128" y="2741517"/>
            <a:ext cx="8136904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person *p = NULL;</a:t>
            </a:r>
          </a:p>
          <a:p>
            <a:pPr algn="just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for(p = p1; 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; p = p-&gt;next) {</a:t>
            </a:r>
          </a:p>
          <a:p>
            <a:pPr algn="just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printf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(“%s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의 나이는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%d 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입니다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.\n”, p-&gt;name, p-&gt;age);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3593FD1-758D-3E46-8F6B-8FBA29B6007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15616" y="4631980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en-US" altLang="ko-KR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552CFFB5-3376-3140-A396-C9440870C0E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83768" y="4631979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7D327AAB-0554-E24A-B98C-2BFBBEFF297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51920" y="4631978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6250A2BB-D39E-A84C-8B8A-00324044041E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20072" y="4631978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B8AD5149-9BC9-4A45-A48A-3FB69377774F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88224" y="4631946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D88DDDE-EE29-2A45-80AF-5D9BBE5D2F75}"/>
              </a:ext>
            </a:extLst>
          </p:cNvPr>
          <p:cNvCxnSpPr>
            <a:cxnSpLocks/>
          </p:cNvCxnSpPr>
          <p:nvPr/>
        </p:nvCxnSpPr>
        <p:spPr>
          <a:xfrm>
            <a:off x="2200236" y="5030098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220B45-70FB-1A4F-B9B2-E34DF54B29C2}"/>
              </a:ext>
            </a:extLst>
          </p:cNvPr>
          <p:cNvCxnSpPr>
            <a:cxnSpLocks/>
          </p:cNvCxnSpPr>
          <p:nvPr/>
        </p:nvCxnSpPr>
        <p:spPr>
          <a:xfrm>
            <a:off x="3598163" y="5055874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E1D0A0-508C-4046-A420-ADA4964A45FF}"/>
              </a:ext>
            </a:extLst>
          </p:cNvPr>
          <p:cNvCxnSpPr>
            <a:cxnSpLocks/>
          </p:cNvCxnSpPr>
          <p:nvPr/>
        </p:nvCxnSpPr>
        <p:spPr>
          <a:xfrm>
            <a:off x="4932040" y="5035418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DAF2B56-ECB1-9F45-953C-A8CCA5DECA40}"/>
              </a:ext>
            </a:extLst>
          </p:cNvPr>
          <p:cNvCxnSpPr>
            <a:cxnSpLocks/>
          </p:cNvCxnSpPr>
          <p:nvPr/>
        </p:nvCxnSpPr>
        <p:spPr>
          <a:xfrm>
            <a:off x="6300192" y="5035418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95B9FF-30A3-D744-8D85-D4B4F2B9474C}"/>
              </a:ext>
            </a:extLst>
          </p:cNvPr>
          <p:cNvSpPr/>
          <p:nvPr/>
        </p:nvSpPr>
        <p:spPr>
          <a:xfrm>
            <a:off x="680882" y="419996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p1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C5B8C9-0F4F-E642-A962-B857568DE75A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98249" y="4569292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 Box 4">
            <a:extLst>
              <a:ext uri="{FF2B5EF4-FFF2-40B4-BE49-F238E27FC236}">
                <a16:creationId xmlns:a16="http://schemas.microsoft.com/office/drawing/2014/main" id="{6ACD2FFB-A858-7A43-A896-CE0C3E94B814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8128" y="1342907"/>
            <a:ext cx="8136904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= 0;</a:t>
            </a:r>
          </a:p>
          <a:p>
            <a:pPr algn="just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for(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= 0 ; </a:t>
            </a:r>
            <a:r>
              <a:rPr lang="en-US" altLang="ko-KR" sz="1600" dirty="0" err="1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 &lt; MAXSIZE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; ++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) {</a:t>
            </a:r>
          </a:p>
          <a:p>
            <a:pPr algn="just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printf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(“%s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의 나이는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%d 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입니다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.\n”, people[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].name, people[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].age);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263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배열의 순회 </a:t>
            </a:r>
            <a:r>
              <a:rPr lang="en-US" altLang="ko-KR" dirty="0"/>
              <a:t>(</a:t>
            </a:r>
            <a:r>
              <a:rPr lang="ko-KR" altLang="en-US" dirty="0"/>
              <a:t>비연속적 메모리 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F55B658E-0201-7145-B8D0-BC8AE519FD8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8128" y="2752173"/>
            <a:ext cx="8136904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person *p = NULL;</a:t>
            </a:r>
          </a:p>
          <a:p>
            <a:pPr algn="just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for(p = p1; </a:t>
            </a:r>
            <a:r>
              <a:rPr lang="en-US" altLang="ko-KR" sz="1600" b="1" u="sng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p != NULL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; p = p-&gt;next) {</a:t>
            </a:r>
          </a:p>
          <a:p>
            <a:pPr algn="just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printf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(“%s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의 나이는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%d 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입니다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.\n”, p-&gt;name, p-&gt;age);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3593FD1-758D-3E46-8F6B-8FBA29B6007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15616" y="4631980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  <a:endParaRPr lang="en-US" altLang="ko-KR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552CFFB5-3376-3140-A396-C9440870C0E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83768" y="4631979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7D327AAB-0554-E24A-B98C-2BFBBEFF297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51920" y="4631978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6250A2BB-D39E-A84C-8B8A-00324044041E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20072" y="4631978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B8AD5149-9BC9-4A45-A48A-3FB69377774F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88224" y="4631946"/>
            <a:ext cx="1080120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name[10]; 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age;</a:t>
            </a:r>
          </a:p>
          <a:p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height;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next;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HY엽서L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D88DDDE-EE29-2A45-80AF-5D9BBE5D2F75}"/>
              </a:ext>
            </a:extLst>
          </p:cNvPr>
          <p:cNvCxnSpPr>
            <a:cxnSpLocks/>
          </p:cNvCxnSpPr>
          <p:nvPr/>
        </p:nvCxnSpPr>
        <p:spPr>
          <a:xfrm>
            <a:off x="2200236" y="5030098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220B45-70FB-1A4F-B9B2-E34DF54B29C2}"/>
              </a:ext>
            </a:extLst>
          </p:cNvPr>
          <p:cNvCxnSpPr>
            <a:cxnSpLocks/>
          </p:cNvCxnSpPr>
          <p:nvPr/>
        </p:nvCxnSpPr>
        <p:spPr>
          <a:xfrm>
            <a:off x="3598163" y="5055874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E1D0A0-508C-4046-A420-ADA4964A45FF}"/>
              </a:ext>
            </a:extLst>
          </p:cNvPr>
          <p:cNvCxnSpPr>
            <a:cxnSpLocks/>
          </p:cNvCxnSpPr>
          <p:nvPr/>
        </p:nvCxnSpPr>
        <p:spPr>
          <a:xfrm>
            <a:off x="4932040" y="5035418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DAF2B56-ECB1-9F45-953C-A8CCA5DECA40}"/>
              </a:ext>
            </a:extLst>
          </p:cNvPr>
          <p:cNvCxnSpPr>
            <a:cxnSpLocks/>
          </p:cNvCxnSpPr>
          <p:nvPr/>
        </p:nvCxnSpPr>
        <p:spPr>
          <a:xfrm>
            <a:off x="6300192" y="5035418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95B9FF-30A3-D744-8D85-D4B4F2B9474C}"/>
              </a:ext>
            </a:extLst>
          </p:cNvPr>
          <p:cNvSpPr/>
          <p:nvPr/>
        </p:nvSpPr>
        <p:spPr>
          <a:xfrm>
            <a:off x="680882" y="419996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rebuchet MS" pitchFamily="34" charset="0"/>
                <a:ea typeface="HY엽서L" pitchFamily="18" charset="-127"/>
              </a:rPr>
              <a:t>p1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C5B8C9-0F4F-E642-A962-B857568DE75A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98249" y="4569292"/>
            <a:ext cx="217367" cy="50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 Box 4">
            <a:extLst>
              <a:ext uri="{FF2B5EF4-FFF2-40B4-BE49-F238E27FC236}">
                <a16:creationId xmlns:a16="http://schemas.microsoft.com/office/drawing/2014/main" id="{6ACD2FFB-A858-7A43-A896-CE0C3E94B814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8128" y="1342907"/>
            <a:ext cx="8136904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= 0;</a:t>
            </a:r>
          </a:p>
          <a:p>
            <a:pPr algn="just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for(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= 0 ; </a:t>
            </a:r>
            <a:r>
              <a:rPr lang="en-US" altLang="ko-KR" sz="1600" dirty="0" err="1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 &lt; MAXSIZE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; ++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) {</a:t>
            </a:r>
          </a:p>
          <a:p>
            <a:pPr algn="just"/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printf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(“%s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의 나이는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%d 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입니다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.\n”, people[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].name, people[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].age);</a:t>
            </a:r>
          </a:p>
          <a:p>
            <a:pPr algn="just"/>
            <a:r>
              <a:rPr lang="en-US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8ED71C-AFDB-0247-9997-291EAB369E9D}"/>
              </a:ext>
            </a:extLst>
          </p:cNvPr>
          <p:cNvCxnSpPr>
            <a:cxnSpLocks/>
          </p:cNvCxnSpPr>
          <p:nvPr/>
        </p:nvCxnSpPr>
        <p:spPr>
          <a:xfrm>
            <a:off x="7668344" y="5033268"/>
            <a:ext cx="283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A2AECD-A3F9-3D43-B668-C7CB8CD6F31E}"/>
              </a:ext>
            </a:extLst>
          </p:cNvPr>
          <p:cNvSpPr/>
          <p:nvPr/>
        </p:nvSpPr>
        <p:spPr>
          <a:xfrm>
            <a:off x="7916553" y="4845432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FF0000"/>
                </a:solidFill>
                <a:latin typeface="Trebuchet MS" pitchFamily="34" charset="0"/>
                <a:ea typeface="HY엽서L" pitchFamily="18" charset="-127"/>
              </a:rPr>
              <a:t>NULL</a:t>
            </a:r>
            <a:endParaRPr lang="ko-KR" altLang="en-US" b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697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동적 메모리 할당 예제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3.11)</a:t>
            </a:r>
            <a:endParaRPr lang="ko-KR" altLang="en-US" dirty="0"/>
          </a:p>
        </p:txBody>
      </p:sp>
      <p:sp>
        <p:nvSpPr>
          <p:cNvPr id="4505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188" y="1313766"/>
            <a:ext cx="7561262" cy="50167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Example {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number;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char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name[10];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};</a:t>
            </a:r>
          </a:p>
          <a:p>
            <a:pPr algn="just"/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void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main()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Example *p;</a:t>
            </a:r>
          </a:p>
          <a:p>
            <a:pPr algn="just"/>
            <a:endParaRPr lang="en-US" altLang="en-US" sz="1600" dirty="0"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p=(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Example *)</a:t>
            </a:r>
            <a:r>
              <a:rPr lang="en-US" altLang="en-US" sz="1600" dirty="0" err="1"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(2*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Example));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if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(p==NULL){	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  </a:t>
            </a:r>
            <a:r>
              <a:rPr lang="en-US" altLang="en-US" sz="1600" dirty="0" err="1">
                <a:latin typeface="Trebuchet MS" pitchFamily="34" charset="0"/>
                <a:ea typeface="HY엽서L" pitchFamily="18" charset="-127"/>
              </a:rPr>
              <a:t>fprintf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en-US" sz="1600" dirty="0" err="1">
                <a:latin typeface="Trebuchet MS" pitchFamily="34" charset="0"/>
                <a:ea typeface="HY엽서L" pitchFamily="18" charset="-127"/>
              </a:rPr>
              <a:t>stderr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, "can't allocate memory\n") 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  exit(1) 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} 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p-&gt;number=1;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en-US" sz="1600" dirty="0" err="1">
                <a:latin typeface="Trebuchet MS" pitchFamily="34" charset="0"/>
                <a:ea typeface="HY엽서L" pitchFamily="18" charset="-127"/>
              </a:rPr>
              <a:t>strcpy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(p-&gt;</a:t>
            </a:r>
            <a:r>
              <a:rPr lang="en-US" altLang="en-US" sz="1600" dirty="0" err="1">
                <a:latin typeface="Trebuchet MS" pitchFamily="34" charset="0"/>
                <a:ea typeface="HY엽서L" pitchFamily="18" charset="-127"/>
              </a:rPr>
              <a:t>name,"Park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");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(p+1)-&gt;number=2;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en-US" sz="1600" dirty="0" err="1">
                <a:latin typeface="Trebuchet MS" pitchFamily="34" charset="0"/>
                <a:ea typeface="HY엽서L" pitchFamily="18" charset="-127"/>
              </a:rPr>
              <a:t>strcpy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((p+1)-&gt;</a:t>
            </a:r>
            <a:r>
              <a:rPr lang="en-US" altLang="en-US" sz="1600" dirty="0" err="1">
                <a:latin typeface="Trebuchet MS" pitchFamily="34" charset="0"/>
                <a:ea typeface="HY엽서L" pitchFamily="18" charset="-127"/>
              </a:rPr>
              <a:t>name,"Kim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");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               </a:t>
            </a:r>
            <a:r>
              <a:rPr lang="en-US" altLang="en-US" sz="1600" dirty="0" err="1">
                <a:latin typeface="Trebuchet MS" pitchFamily="34" charset="0"/>
                <a:ea typeface="HY엽서L" pitchFamily="18" charset="-127"/>
              </a:rPr>
              <a:t>printExample</a:t>
            </a:r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(p); // </a:t>
            </a:r>
            <a:r>
              <a:rPr lang="ko-KR" altLang="en-US" sz="1600" dirty="0" err="1">
                <a:latin typeface="Trebuchet MS" pitchFamily="34" charset="0"/>
                <a:ea typeface="HY엽서L" pitchFamily="18" charset="-127"/>
              </a:rPr>
              <a:t>구현하시요</a:t>
            </a:r>
            <a:endParaRPr lang="en-US" altLang="en-US" sz="1600" dirty="0"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	free(p);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483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(*</a:t>
            </a:r>
            <a:r>
              <a:rPr lang="en-US" altLang="ko-KR" dirty="0" err="1"/>
              <a:t>ps</a:t>
            </a:r>
            <a:r>
              <a:rPr lang="en-US" altLang="ko-KR" dirty="0"/>
              <a:t>).</a:t>
            </a:r>
            <a:r>
              <a:rPr lang="en-US" altLang="ko-KR" dirty="0" err="1"/>
              <a:t>i</a:t>
            </a:r>
            <a:r>
              <a:rPr lang="ko-KR" altLang="en-US" dirty="0"/>
              <a:t>보다 </a:t>
            </a:r>
            <a:r>
              <a:rPr lang="en-US" altLang="ko-KR" dirty="0" err="1"/>
              <a:t>ps</a:t>
            </a:r>
            <a:r>
              <a:rPr lang="en-US" altLang="ko-KR" dirty="0"/>
              <a:t>-&gt;</a:t>
            </a:r>
            <a:r>
              <a:rPr lang="en-US" altLang="ko-KR" dirty="0" err="1"/>
              <a:t>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221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26503" y="1718810"/>
            <a:ext cx="7561262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age;	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	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p = 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메모리가 부족해서 할당할 수 없습니다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3080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26503" y="1718810"/>
            <a:ext cx="7561262" cy="15696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(p-&gt;name,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"Park"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p-&gt;age = 20;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free(s);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8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연습</a:t>
            </a:r>
            <a:r>
              <a:rPr lang="en-US" altLang="ko-KR" dirty="0"/>
              <a:t>2 - 2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23755"/>
            <a:ext cx="3287325" cy="5157995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 </a:t>
            </a:r>
          </a:p>
          <a:p>
            <a:pPr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8F7255-65E4-4888-88F4-2BD47DC00AC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A467112-710E-9E4E-B4C2-50011F4E0C8F}"/>
              </a:ext>
            </a:extLst>
          </p:cNvPr>
          <p:cNvSpPr txBox="1">
            <a:spLocks/>
          </p:cNvSpPr>
          <p:nvPr/>
        </p:nvSpPr>
        <p:spPr bwMode="auto">
          <a:xfrm>
            <a:off x="251520" y="1538790"/>
            <a:ext cx="4770530" cy="499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int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main(void)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int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list[3][4];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fill_array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(list); //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전부 </a:t>
            </a:r>
            <a:r>
              <a:rPr lang="en-US" altLang="ko-KR" sz="2000" kern="0" noProof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kern="0" noProof="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2000" kern="0" noProof="0" dirty="0" err="1">
                <a:latin typeface="맑은 고딕" pitchFamily="50" charset="-127"/>
                <a:ea typeface="맑은 고딕" pitchFamily="50" charset="-127"/>
              </a:rPr>
              <a:t>채울것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print_array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(list);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return 0;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다음 함수를 완성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fill_array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(…..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sz="2000" kern="0" dirty="0" err="1">
                <a:latin typeface="맑은 고딕" pitchFamily="50" charset="-127"/>
                <a:ea typeface="맑은 고딕" pitchFamily="50" charset="-127"/>
              </a:rPr>
              <a:t>print_array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(…..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26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7" y="1600200"/>
            <a:ext cx="8414847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구조체</a:t>
            </a:r>
            <a:r>
              <a:rPr lang="en-US" altLang="ko-KR" dirty="0"/>
              <a:t>(structure): </a:t>
            </a:r>
            <a:r>
              <a:rPr lang="ko-KR" altLang="en-US" dirty="0">
                <a:solidFill>
                  <a:srgbClr val="FF3300"/>
                </a:solidFill>
              </a:rPr>
              <a:t>타입이 다른 데이터를 하나로 묶는 방법</a:t>
            </a:r>
          </a:p>
          <a:p>
            <a:pPr eaLnBrk="1" hangingPunct="1"/>
            <a:r>
              <a:rPr lang="ko-KR" altLang="en-US" dirty="0"/>
              <a:t>배열</a:t>
            </a:r>
            <a:r>
              <a:rPr lang="en-US" altLang="ko-KR" dirty="0"/>
              <a:t>(array):   </a:t>
            </a:r>
            <a:r>
              <a:rPr lang="ko-KR" altLang="en-US" dirty="0"/>
              <a:t>타입이 같은 데이터들을 하나로 묶는 방법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3429000"/>
            <a:ext cx="6115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 사례</a:t>
            </a:r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68E54409-1ACD-2F45-9B83-3F01FC9420A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43608" y="2204864"/>
            <a:ext cx="2251075" cy="5847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int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xpos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;</a:t>
            </a:r>
          </a:p>
          <a:p>
            <a:pPr algn="just"/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int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ypos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;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14E6A8B8-E8E6-7643-9157-32EC1E7C98D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41185" y="2193600"/>
            <a:ext cx="2251075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Point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pos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; 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EF6218F2-D995-5F4A-9787-29E85AE02C7C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608" y="3440264"/>
            <a:ext cx="2251075" cy="5847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int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xpos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[10];</a:t>
            </a:r>
          </a:p>
          <a:p>
            <a:pPr algn="just"/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int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ypos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[10];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ADA36A5-38C8-9144-8FE4-9D27E4E33FD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41185" y="3429000"/>
            <a:ext cx="2251075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Point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pos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[10]; 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834A3F89-C3C9-C049-9320-7FDBE5CD00FA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98702" y="4632923"/>
            <a:ext cx="5993578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float 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GetDistance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int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xpos1,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int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ypos1,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int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xpos2,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int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 ypos2)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D5814E3D-EA15-3D4F-BDC2-F41B73BF9777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25342" y="5532387"/>
            <a:ext cx="5966938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float </a:t>
            </a:r>
            <a:r>
              <a:rPr lang="en-US" altLang="ko-KR" sz="1600" dirty="0" err="1">
                <a:latin typeface="Trebuchet MS" pitchFamily="34" charset="0"/>
                <a:ea typeface="굴림체" pitchFamily="49" charset="-127"/>
              </a:rPr>
              <a:t>GetDistance</a:t>
            </a:r>
            <a:r>
              <a:rPr lang="en-US" altLang="ko-KR" sz="1600" dirty="0">
                <a:latin typeface="Trebuchet MS" pitchFamily="34" charset="0"/>
                <a:ea typeface="굴림체" pitchFamily="49" charset="-127"/>
              </a:rPr>
              <a:t>(Point pos1, Point pos2)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102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1ZfutZcSnUssaoQJzYc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1tEzoCJGJ9IsPfccMirzX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uYRy1zt0t9mESNjzlzW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4kbOGzG9haKuuVWh3s00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QrX9MPU092na3Kgou9rfx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8cFvilkbusGe4y3kjRH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KMHPnMpi6knAkNgCzBlB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jgsw4Y1bLGwWp3FAuPMv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2WT5HwHbX1iyynUxTpl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QeSZkPNLJ43qF6QTdNDG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H4m77XCluUpkdwCYgvt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DRvhFXWmavmFeOJzoKy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CHIfowdZZWqYnQrV3NL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XOlsl7LbvpE4JsxVxSiub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8o0FCMmiCd4ldOVsmv1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6nzuh9vQwL1Uy7wP9LM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jL625Tt6dDPthC57udN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kigNWxlgQtyL4Noe3B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44QTJ2hzkkE0rNMhXWK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UwyiJf9bogLWebX2NjYh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E3idXCpdaLehvo8HXil9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64mAsLErFAAJajlri1p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fvzAjU8rYwcHpuV8Mnw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gMabwqFEzLtlFdjxlce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lu1DGm0XS0hIOR1RsJj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wsURvae1CYM494zGeLr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ZxWz8fMUdJ5Kaha799Mh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pGF46VVNEoyhYyJOQPI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WKIXiLvxLAql3dcr3j5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vR60WpVBiNN6KUm9C9h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RCvwCpMoKzYyeQQhP6C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yWsi5UHWxdLx0tvqNvPU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TWkGOx58RYGUAlSUXNF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1tEzoCJGJ9IsPfccMirz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uYRy1zt0t9mESNjzlzW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TWkGOx58RYGUAlSUXNF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TWkGOx58RYGUAlSUXNF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TWkGOx58RYGUAlSUXNF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TWkGOx58RYGUAlSUXNF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TWkGOx58RYGUAlSUXNF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JIyWDERSSNyQ5YECEv59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FmsSYYjD5S0lw29iwknJ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5Z5zUObWEuWOvCMLcebO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14586</TotalTime>
  <Words>5769</Words>
  <Application>Microsoft Macintosh PowerPoint</Application>
  <PresentationFormat>화면 슬라이드 쇼(4:3)</PresentationFormat>
  <Paragraphs>1190</Paragraphs>
  <Slides>69</Slides>
  <Notes>21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87" baseType="lpstr">
      <vt:lpstr>¹ÙÅÁ</vt:lpstr>
      <vt:lpstr>한양해서</vt:lpstr>
      <vt:lpstr>굴림</vt:lpstr>
      <vt:lpstr>굴림체</vt:lpstr>
      <vt:lpstr>HY엽서L</vt:lpstr>
      <vt:lpstr>맑은 고딕</vt:lpstr>
      <vt:lpstr>MD개성체</vt:lpstr>
      <vt:lpstr>새굴림</vt:lpstr>
      <vt:lpstr>Arial</vt:lpstr>
      <vt:lpstr>Lucida Console</vt:lpstr>
      <vt:lpstr>Tahoma</vt:lpstr>
      <vt:lpstr>Trebuchet MS</vt:lpstr>
      <vt:lpstr>Tw Cen MT</vt:lpstr>
      <vt:lpstr>Wingdings</vt:lpstr>
      <vt:lpstr>Wingdings 2</vt:lpstr>
      <vt:lpstr>New_Natural01</vt:lpstr>
      <vt:lpstr>가을</vt:lpstr>
      <vt:lpstr>Equation</vt:lpstr>
      <vt:lpstr>3장 배열, 구조체, 포인터</vt:lpstr>
      <vt:lpstr>배열이란?</vt:lpstr>
      <vt:lpstr>배열 ADT</vt:lpstr>
      <vt:lpstr>1차원 배열</vt:lpstr>
      <vt:lpstr>2차원 배열</vt:lpstr>
      <vt:lpstr>배열 연습1 – 1차원 배열</vt:lpstr>
      <vt:lpstr>배열 연습2 - 2차원 배열</vt:lpstr>
      <vt:lpstr>구조체</vt:lpstr>
      <vt:lpstr>구조체</vt:lpstr>
      <vt:lpstr>구조체의 사용예</vt:lpstr>
      <vt:lpstr>typedef </vt:lpstr>
      <vt:lpstr>예제 </vt:lpstr>
      <vt:lpstr>자체참조 구조체</vt:lpstr>
      <vt:lpstr>배열의 응용: 다항식</vt:lpstr>
      <vt:lpstr>배열의 응용: 다항식</vt:lpstr>
      <vt:lpstr>다항식 표현 방법 #1</vt:lpstr>
      <vt:lpstr>다항식 표현 방법 #1(계속)</vt:lpstr>
      <vt:lpstr>다항식 표현 방법 #1(계속)</vt:lpstr>
      <vt:lpstr>다항식 표현 방법 #1(계속)</vt:lpstr>
      <vt:lpstr>다항식 표현 방법 #1(계속)</vt:lpstr>
      <vt:lpstr>실행결과</vt:lpstr>
      <vt:lpstr>다항식 표현 방법 #2</vt:lpstr>
      <vt:lpstr>예제</vt:lpstr>
      <vt:lpstr>다항식 표현 방법 #2(계속)</vt:lpstr>
      <vt:lpstr>다항식 표현 방법 #2(계속)</vt:lpstr>
      <vt:lpstr>다항식 표현 방법 #2(계속)</vt:lpstr>
      <vt:lpstr>다항식 표현 방법 #2(계속)</vt:lpstr>
      <vt:lpstr>다항식 표현 방법 #2(계속)</vt:lpstr>
      <vt:lpstr>희소행렬</vt:lpstr>
      <vt:lpstr>희소행렬 표현방법 #1</vt:lpstr>
      <vt:lpstr>희소 행렬 #1 (2차원 배열로 저장)</vt:lpstr>
      <vt:lpstr>희소 행렬 #1</vt:lpstr>
      <vt:lpstr>행렬 더하기 연습 </vt:lpstr>
      <vt:lpstr>희소행렬 표현방법 #2</vt:lpstr>
      <vt:lpstr>희소 행렬 #1</vt:lpstr>
      <vt:lpstr>희소 행렬 #1</vt:lpstr>
      <vt:lpstr>희소 행렬 #1</vt:lpstr>
      <vt:lpstr>실행결과</vt:lpstr>
      <vt:lpstr>포인터(pointer)</vt:lpstr>
      <vt:lpstr>포인터(pointer)</vt:lpstr>
      <vt:lpstr>포인터와 관련된 연산자</vt:lpstr>
      <vt:lpstr>디양한 포인터</vt:lpstr>
      <vt:lpstr>함수의 매개변수로 포인터 사용하기</vt:lpstr>
      <vt:lpstr>배열과 포인터</vt:lpstr>
      <vt:lpstr>예제</vt:lpstr>
      <vt:lpstr>동적 메모리 할당</vt:lpstr>
      <vt:lpstr>동적 메모리 할당</vt:lpstr>
      <vt:lpstr>동적 메모리 할당 예제</vt:lpstr>
      <vt:lpstr>실행결과</vt:lpstr>
      <vt:lpstr>3.6 동적 메모리 할당</vt:lpstr>
      <vt:lpstr>동적 메모리 할당</vt:lpstr>
      <vt:lpstr>동적 메모리 할당 라이브러리</vt:lpstr>
      <vt:lpstr>자체참조 구조체</vt:lpstr>
      <vt:lpstr>구조체의 정적배열</vt:lpstr>
      <vt:lpstr>구조체의 동적배열</vt:lpstr>
      <vt:lpstr>구조체의 동적배열?</vt:lpstr>
      <vt:lpstr>구조체 배열의 리스트화</vt:lpstr>
      <vt:lpstr>구조체 배열의 리스트화</vt:lpstr>
      <vt:lpstr>배열의 순회 (연속적 메모리 공간)</vt:lpstr>
      <vt:lpstr>리스트의 순회 (비연속적 메모리공간)</vt:lpstr>
      <vt:lpstr>리스트의 순회 (비연속적 메모리공간)</vt:lpstr>
      <vt:lpstr>리스트의 순회 (비연속적 메모리공간)</vt:lpstr>
      <vt:lpstr>리스트의 순회 (비연속적 메모리공간)</vt:lpstr>
      <vt:lpstr>배열의 순회 (비연속적 메모리 공간)</vt:lpstr>
      <vt:lpstr>배열의 순회 (비연속적 메모리 공간)</vt:lpstr>
      <vt:lpstr>동적 메모리 할당 예제(프로그램3.11)</vt:lpstr>
      <vt:lpstr>구조체와 포인터</vt:lpstr>
      <vt:lpstr>예제</vt:lpstr>
      <vt:lpstr>예제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박세진</cp:lastModifiedBy>
  <cp:revision>229</cp:revision>
  <dcterms:created xsi:type="dcterms:W3CDTF">2004-02-19T02:52:38Z</dcterms:created>
  <dcterms:modified xsi:type="dcterms:W3CDTF">2022-04-19T22:39:28Z</dcterms:modified>
</cp:coreProperties>
</file>