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92" r:id="rId2"/>
    <p:sldId id="346" r:id="rId3"/>
    <p:sldId id="373" r:id="rId4"/>
    <p:sldId id="374" r:id="rId5"/>
    <p:sldId id="347" r:id="rId6"/>
    <p:sldId id="375" r:id="rId7"/>
    <p:sldId id="348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41" r:id="rId16"/>
    <p:sldId id="383" r:id="rId17"/>
    <p:sldId id="384" r:id="rId18"/>
    <p:sldId id="349" r:id="rId19"/>
    <p:sldId id="350" r:id="rId20"/>
    <p:sldId id="35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E1C48F"/>
    <a:srgbClr val="3366FF"/>
    <a:srgbClr val="3399FF"/>
    <a:srgbClr val="FF3300"/>
    <a:srgbClr val="FF66CC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ACF83F-DA66-4138-B198-06FD521D36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63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10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962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127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74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60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4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898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872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j-ea"/>
              </a:rPr>
              <a:t>7</a:t>
            </a:r>
            <a:r>
              <a:rPr lang="ko-KR" altLang="en-US" dirty="0" smtClean="0">
                <a:latin typeface="+mj-ea"/>
              </a:rPr>
              <a:t>장 리스트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원형 연결 리스트의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853825"/>
            <a:ext cx="66960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원형 연결 리스트의 응용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943835"/>
            <a:ext cx="7590188" cy="27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6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플레이어 게임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788" y="1600200"/>
            <a:ext cx="7598273" cy="255454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=KIM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=CHOI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=PARK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=KIM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=CHOI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=PARK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=KIM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=CHOI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=PARK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현재 차례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=KIM</a:t>
            </a:r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7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플레이어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auto">
          <a:xfrm>
            <a:off x="701570" y="458670"/>
            <a:ext cx="7605713" cy="62478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char element[100];</a:t>
            </a: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element data)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*node =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(node-&gt;data, data);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 == NULL)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node;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head-&gt;link;	// (1)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head-&gt;link = node;		// (2)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변경된 헤드 포인터를 반환한다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플레이어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auto">
          <a:xfrm>
            <a:off x="701570" y="1832163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원형 연결 리스트 테스트 프로그램</a:t>
            </a: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"KIM");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"PARK");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"CHOI");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p = head;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10;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현재 차례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s \n", p-&gt;data);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연결 리스트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연결 리스트의 문제점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선행 노드를 찾기가 힘들다</a:t>
            </a:r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83895"/>
            <a:ext cx="799147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연결 리스트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이중 </a:t>
            </a:r>
            <a:r>
              <a:rPr lang="ko-KR" altLang="en-US" dirty="0" smtClean="0"/>
              <a:t>연결 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노드가 선행 노드와 후속 노드에 대한 두 개의 링크를 가지는 리스트</a:t>
            </a:r>
          </a:p>
          <a:p>
            <a:pPr eaLnBrk="1" hangingPunct="1"/>
            <a:r>
              <a:rPr lang="ko-KR" altLang="en-US" dirty="0" smtClean="0"/>
              <a:t>단점은 </a:t>
            </a:r>
            <a:r>
              <a:rPr lang="ko-KR" altLang="en-US" dirty="0" smtClean="0"/>
              <a:t>공간을 많이 차지하고 코드가 복잡</a:t>
            </a:r>
          </a:p>
          <a:p>
            <a:pPr eaLnBrk="1" hangingPunct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74005"/>
            <a:ext cx="868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헤드노드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헤드노드</a:t>
            </a:r>
            <a:r>
              <a:rPr lang="en-US" altLang="ko-KR" dirty="0" smtClean="0"/>
              <a:t>(head node): </a:t>
            </a:r>
            <a:r>
              <a:rPr lang="ko-KR" altLang="en-US" dirty="0" smtClean="0"/>
              <a:t>데이터를 가지지 않고 단지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코드를 간단하게 할 목적으로 만들어진 노드</a:t>
            </a:r>
          </a:p>
          <a:p>
            <a:pPr lvl="1" eaLnBrk="1" hangingPunct="1"/>
            <a:r>
              <a:rPr lang="ko-KR" altLang="en-US" dirty="0" smtClean="0"/>
              <a:t>헤드 포인터와의 구별 필요</a:t>
            </a:r>
          </a:p>
          <a:p>
            <a:pPr lvl="1" eaLnBrk="1" hangingPunct="1"/>
            <a:r>
              <a:rPr lang="ko-KR" altLang="en-US" dirty="0" smtClean="0"/>
              <a:t>공백상태에서는 헤드 노드만 존재</a:t>
            </a:r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228975" y="3149600"/>
            <a:ext cx="1568450" cy="1089025"/>
            <a:chOff x="1411" y="1014"/>
            <a:chExt cx="1121" cy="1167"/>
          </a:xfrm>
        </p:grpSpPr>
        <p:sp>
          <p:nvSpPr>
            <p:cNvPr id="40970" name="AutoShape 5"/>
            <p:cNvSpPr>
              <a:spLocks noChangeArrowheads="1"/>
            </p:cNvSpPr>
            <p:nvPr/>
          </p:nvSpPr>
          <p:spPr bwMode="auto">
            <a:xfrm>
              <a:off x="1628" y="1549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971" name="AutoShape 6"/>
            <p:cNvSpPr>
              <a:spLocks noChangeArrowheads="1"/>
            </p:cNvSpPr>
            <p:nvPr/>
          </p:nvSpPr>
          <p:spPr bwMode="auto">
            <a:xfrm>
              <a:off x="1897" y="1549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972" name="AutoShape 7"/>
            <p:cNvSpPr>
              <a:spLocks noChangeArrowheads="1"/>
            </p:cNvSpPr>
            <p:nvPr/>
          </p:nvSpPr>
          <p:spPr bwMode="auto">
            <a:xfrm>
              <a:off x="2166" y="1549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973" name="Freeform 8"/>
            <p:cNvSpPr>
              <a:spLocks/>
            </p:cNvSpPr>
            <p:nvPr/>
          </p:nvSpPr>
          <p:spPr bwMode="auto">
            <a:xfrm>
              <a:off x="2253" y="1691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4" name="Freeform 9"/>
            <p:cNvSpPr>
              <a:spLocks/>
            </p:cNvSpPr>
            <p:nvPr/>
          </p:nvSpPr>
          <p:spPr bwMode="auto">
            <a:xfrm>
              <a:off x="1714" y="1743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5" name="Text Box 10"/>
            <p:cNvSpPr txBox="1">
              <a:spLocks noChangeArrowheads="1"/>
            </p:cNvSpPr>
            <p:nvPr/>
          </p:nvSpPr>
          <p:spPr bwMode="auto">
            <a:xfrm>
              <a:off x="1648" y="1014"/>
              <a:ext cx="56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Lucida Console" pitchFamily="49" charset="0"/>
                  <a:ea typeface="HY엽서L" pitchFamily="18" charset="-127"/>
                </a:rPr>
                <a:t>헤드노드</a:t>
              </a:r>
            </a:p>
          </p:txBody>
        </p:sp>
        <p:sp>
          <p:nvSpPr>
            <p:cNvPr id="40976" name="Freeform 11"/>
            <p:cNvSpPr>
              <a:spLocks/>
            </p:cNvSpPr>
            <p:nvPr/>
          </p:nvSpPr>
          <p:spPr bwMode="auto">
            <a:xfrm>
              <a:off x="1411" y="1149"/>
              <a:ext cx="1111" cy="630"/>
            </a:xfrm>
            <a:custGeom>
              <a:avLst/>
              <a:gdLst>
                <a:gd name="T0" fmla="*/ 370 w 1111"/>
                <a:gd name="T1" fmla="*/ 846 h 469"/>
                <a:gd name="T2" fmla="*/ 98 w 1111"/>
                <a:gd name="T3" fmla="*/ 437 h 469"/>
                <a:gd name="T4" fmla="*/ 960 w 1111"/>
                <a:gd name="T5" fmla="*/ 27 h 469"/>
                <a:gd name="T6" fmla="*/ 1005 w 1111"/>
                <a:gd name="T7" fmla="*/ 600 h 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1"/>
                <a:gd name="T13" fmla="*/ 0 h 469"/>
                <a:gd name="T14" fmla="*/ 1111 w 1111"/>
                <a:gd name="T15" fmla="*/ 469 h 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1" h="469">
                  <a:moveTo>
                    <a:pt x="370" y="469"/>
                  </a:moveTo>
                  <a:cubicBezTo>
                    <a:pt x="185" y="393"/>
                    <a:pt x="0" y="318"/>
                    <a:pt x="98" y="242"/>
                  </a:cubicBezTo>
                  <a:cubicBezTo>
                    <a:pt x="196" y="166"/>
                    <a:pt x="809" y="0"/>
                    <a:pt x="960" y="15"/>
                  </a:cubicBezTo>
                  <a:cubicBezTo>
                    <a:pt x="1111" y="30"/>
                    <a:pt x="1058" y="181"/>
                    <a:pt x="1005" y="33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7" name="Freeform 12"/>
            <p:cNvSpPr>
              <a:spLocks/>
            </p:cNvSpPr>
            <p:nvPr/>
          </p:nvSpPr>
          <p:spPr bwMode="auto">
            <a:xfrm>
              <a:off x="1628" y="1752"/>
              <a:ext cx="904" cy="429"/>
            </a:xfrm>
            <a:custGeom>
              <a:avLst/>
              <a:gdLst>
                <a:gd name="T0" fmla="*/ 687 w 884"/>
                <a:gd name="T1" fmla="*/ 0 h 386"/>
                <a:gd name="T2" fmla="*/ 829 w 884"/>
                <a:gd name="T3" fmla="*/ 336 h 386"/>
                <a:gd name="T4" fmla="*/ 119 w 884"/>
                <a:gd name="T5" fmla="*/ 448 h 386"/>
                <a:gd name="T6" fmla="*/ 119 w 884"/>
                <a:gd name="T7" fmla="*/ 168 h 3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4"/>
                <a:gd name="T13" fmla="*/ 0 h 386"/>
                <a:gd name="T14" fmla="*/ 884 w 884"/>
                <a:gd name="T15" fmla="*/ 386 h 3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4" h="386">
                  <a:moveTo>
                    <a:pt x="657" y="0"/>
                  </a:moveTo>
                  <a:cubicBezTo>
                    <a:pt x="770" y="106"/>
                    <a:pt x="884" y="212"/>
                    <a:pt x="793" y="272"/>
                  </a:cubicBezTo>
                  <a:cubicBezTo>
                    <a:pt x="702" y="332"/>
                    <a:pt x="226" y="386"/>
                    <a:pt x="113" y="363"/>
                  </a:cubicBezTo>
                  <a:cubicBezTo>
                    <a:pt x="0" y="340"/>
                    <a:pt x="56" y="238"/>
                    <a:pt x="113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8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노드의 구조</a:t>
            </a:r>
            <a:endParaRPr lang="ko-KR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이중연결리스트에서의 </a:t>
            </a:r>
            <a:r>
              <a:rPr lang="ko-KR" altLang="en-US" dirty="0" smtClean="0"/>
              <a:t>노드의 구조</a:t>
            </a:r>
          </a:p>
        </p:txBody>
      </p:sp>
      <p:sp>
        <p:nvSpPr>
          <p:cNvPr id="40966" name="Rectangle 17"/>
          <p:cNvSpPr>
            <a:spLocks noChangeArrowheads="1"/>
          </p:cNvSpPr>
          <p:nvPr/>
        </p:nvSpPr>
        <p:spPr bwMode="auto">
          <a:xfrm>
            <a:off x="1151620" y="2280681"/>
            <a:ext cx="6252105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typedef int element;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typedef struct DlistNode {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	struct DlistNode *llink;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	struct DlistNode *rlink;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} DlistNode;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삽입연산</a:t>
            </a:r>
          </a:p>
        </p:txBody>
      </p:sp>
      <p:sp>
        <p:nvSpPr>
          <p:cNvPr id="41988" name="Rectangle 44"/>
          <p:cNvSpPr>
            <a:spLocks noChangeArrowheads="1"/>
          </p:cNvSpPr>
          <p:nvPr/>
        </p:nvSpPr>
        <p:spPr bwMode="auto">
          <a:xfrm>
            <a:off x="881590" y="4014065"/>
            <a:ext cx="7110412" cy="224676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새로운 데이터를 노드 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before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의 오른쪽에 삽입한다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*before, element data)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-&gt;data, data);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1673805"/>
            <a:ext cx="4053585" cy="217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원형 연결 리스트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358457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마지막 노드의 링크가 첫 번째 노드를 가리키는 리스트</a:t>
            </a:r>
          </a:p>
          <a:p>
            <a:pPr eaLnBrk="1" hangingPunct="1"/>
            <a:r>
              <a:rPr lang="ko-KR" altLang="en-US" dirty="0" smtClean="0"/>
              <a:t>한 노드에서 다른 모든 노드로의 접근이 가능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2933945"/>
            <a:ext cx="645795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삭제연산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836613" y="4194175"/>
            <a:ext cx="7110412" cy="20621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removed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를 삭제한다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ddelete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removed)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(removed == head) return;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free(removed);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1211451"/>
            <a:ext cx="57531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테스트 프로그램</a:t>
            </a:r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91580" y="1808820"/>
            <a:ext cx="7110412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//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이중연결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노드 타입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리스트를 초기화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3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테스트 프로그램</a:t>
            </a:r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91580" y="1808820"/>
            <a:ext cx="7110412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리스트의 노드를 출력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(p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 p !=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 p = p-&gt;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("&lt;-| |%d| |-&gt; ", p-&gt;data);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새로운 데이터를 노드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before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의 오른쪽에 삽입한다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*before, element data)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-&gt;data, data);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9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테스트 프로그램</a:t>
            </a:r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91580" y="1808820"/>
            <a:ext cx="7110412" cy="20621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removed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를 삭제한다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ddelete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removed)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(removed == head) return;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free(removed);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8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테스트 프로그램</a:t>
            </a:r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 테스트 프로그램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추가 단계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노드의 오른쪽에 삽입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("\n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삭제 단계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ddelete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head-&gt;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free(head);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5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788" y="1600200"/>
            <a:ext cx="7598273" cy="329320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추가 단계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|3| |-&gt; 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|4| |-&gt; &lt;-| |3| |-&gt; &lt;-| |2| |-&gt; &lt;-| |1| |-&gt; &lt;-| |0|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삭제 단계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|4| |-&gt; &lt;-| |3| |-&gt; 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|3| |-&gt; 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|0| |-&gt;</a:t>
            </a:r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5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mp3 </a:t>
            </a:r>
            <a:r>
              <a:rPr lang="ko-KR" altLang="en-US" dirty="0"/>
              <a:t>재생 프로그램 만들기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538790"/>
            <a:ext cx="5953125" cy="12954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1580" y="2834190"/>
            <a:ext cx="7598273" cy="3046988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#Fernando# |-&gt; &lt;-| Dancing Queen |-&gt; &lt;-| 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 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Fernando |-&gt; &lt;-| #Dancing Queen# |-&gt; &lt;-| 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 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Fernando |-&gt; &lt;-| Dancing Queen |-&gt; &lt;-| #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 &lt;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Fernando |-&gt; &lt;-| #Dancing Queen# |-&gt; &lt;-| 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</a:t>
            </a:r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테스트 프로그램</a:t>
            </a:r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char element[100];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//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이중연결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노드 타입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current;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리스트를 초기화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7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테스트 프로그램</a:t>
            </a:r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 테스트 프로그램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"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Mamamia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"Dancing Queen");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"Fernando");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current = head-&gt;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테스트 프로그램</a:t>
            </a:r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do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("\n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명령어를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(&lt;, &gt;, q): 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getchar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== '&lt;')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current = current-&gt;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if (current == head)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	current = current-&gt;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else 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== '&gt;')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current = current-&gt;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if (current == head)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	current = current-&gt;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getchar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 while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!= 'q');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동적 메모리 해제 코드를 여기에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5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원형 연결 리스트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358457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보통 </a:t>
            </a:r>
            <a:r>
              <a:rPr lang="ko-KR" altLang="en-US" dirty="0" smtClean="0"/>
              <a:t>헤드포인터가 마지막 노드를 가리키게끔 구성하면 리스트의 처음이나 마지막에 노드를 삽입하는 연산이 단순 연결 리스트에 비하여 용이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31" y="3113965"/>
            <a:ext cx="6534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리스트로 구현한 스택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6700" y="2228850"/>
            <a:ext cx="63055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6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*top;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34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*top;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62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89112" y="2986087"/>
            <a:ext cx="5800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 연산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2348880"/>
            <a:ext cx="6153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4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4278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*top;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초기화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s-&gt;top = NULL;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8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836585" y="214282"/>
            <a:ext cx="7110412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공백 상태 검출 함수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(s-&gt;top == NULL);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포화 상태 검출 함수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push(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*s, element item)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*temp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temp-&gt;data = item;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temp-&gt;link = s-&gt;top;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s-&gt;top = temp;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s-&gt;top; p != NULL; p = p-&gt;link)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("%d-&gt;", p-&gt;data);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("NULL 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8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01570" y="1538790"/>
            <a:ext cx="7110412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삭제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pop(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(s))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스택이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비어있음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*temp = s-&gt;top;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data = temp-&gt;data;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s-&gt;top = s-&gt;top-&gt;link;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free(temp);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7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01569" y="1538790"/>
            <a:ext cx="7598273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주 함수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s;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push(&amp;s, 1);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push(&amp;s, 2);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push(&amp;s, 3);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pop(&amp;s);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pop(&amp;s);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pop(&amp;s);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5049180"/>
            <a:ext cx="7598273" cy="156966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NULL</a:t>
            </a:r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리스트로 구현한 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68860"/>
            <a:ext cx="7019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원형 연결 리스트의 </a:t>
            </a:r>
            <a:r>
              <a:rPr lang="ko-KR" altLang="en-US" dirty="0" smtClean="0"/>
              <a:t>처음에 삽입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1808820"/>
            <a:ext cx="5580620" cy="40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808820"/>
            <a:ext cx="7110412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요소의 타입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큐의 노드의 타입 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ADT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구현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*front, *rear;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LinkedQueueType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57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연산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1630" y="2078850"/>
            <a:ext cx="65151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00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808820"/>
            <a:ext cx="7110412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enqueue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LinkedQueueType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*q, element data)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*temp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temp-&gt;data = data; 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데이터 저장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temp-&gt;link = NULL; 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링크 필드를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(q)) { 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큐가 공백이면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q-&gt;front = temp;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q-&gt;rear = temp;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 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큐가 공백이 아니면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q-&gt;rear-&gt;link = temp; 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순서가 중요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q-&gt;rear = temp;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2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2412" y="2309812"/>
            <a:ext cx="6334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88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28800"/>
            <a:ext cx="711041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삭제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dequeue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LinkedQueueType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*q)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*temp =q-&gt; front;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(q)) {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공백상태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스택이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비어있음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data = temp-&gt;data;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데이터를 꺼낸다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q-&gt;front = q-&gt;front-&gt;link; // </a:t>
            </a: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front</a:t>
            </a:r>
            <a:r>
              <a:rPr lang="ko-KR" altLang="en-US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로 </a:t>
            </a:r>
            <a:r>
              <a:rPr lang="ko-KR" altLang="en-US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다음노드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if (q-&gt;front == NULL)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공백 상태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q-&gt;rear = NULL;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free(temp); 		//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동적메모리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해제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return data; 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데이터 반환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원형 연결 리스트의 </a:t>
            </a:r>
            <a:r>
              <a:rPr lang="ko-KR" altLang="en-US" dirty="0" smtClean="0"/>
              <a:t>처음에 삽입</a:t>
            </a:r>
          </a:p>
        </p:txBody>
      </p:sp>
      <p:sp>
        <p:nvSpPr>
          <p:cNvPr id="37892" name="Rectangle 44"/>
          <p:cNvSpPr>
            <a:spLocks noChangeArrowheads="1"/>
          </p:cNvSpPr>
          <p:nvPr/>
        </p:nvSpPr>
        <p:spPr bwMode="auto">
          <a:xfrm>
            <a:off x="629924" y="1943835"/>
            <a:ext cx="7605713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element data)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*node =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node-&gt;data = data;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 == NULL)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node;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head-&gt;link;	// (1)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head-&gt;link = node;		// (2)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변경된 헤드 포인터를 반환한다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리스트의 끝에 삽입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43835"/>
            <a:ext cx="6715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리스트의 끝에 삽입</a:t>
            </a:r>
          </a:p>
        </p:txBody>
      </p:sp>
      <p:sp>
        <p:nvSpPr>
          <p:cNvPr id="38916" name="Rectangle 49"/>
          <p:cNvSpPr>
            <a:spLocks noChangeArrowheads="1"/>
          </p:cNvSpPr>
          <p:nvPr/>
        </p:nvSpPr>
        <p:spPr bwMode="auto">
          <a:xfrm>
            <a:off x="791580" y="1898830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element data)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*node =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node-&gt;data = data;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 == NULL)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node;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head-&gt;link;	// (1)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head-&gt;link = node;		// (2)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node;		// (3)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변경된 헤드 포인터를 반환한다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auto">
          <a:xfrm>
            <a:off x="701570" y="953725"/>
            <a:ext cx="7605713" cy="55092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리스트의 항목 출력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p;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 == NULL) return;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 = head-&gt;link;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do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("%d-&gt;", p-&gt;data);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 while (p != head);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("%d-&gt;", p-&gt;data);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마지막 노드 출력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7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auto">
          <a:xfrm>
            <a:off x="701570" y="1951093"/>
            <a:ext cx="7605713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// list = 10-&gt;20-&gt;30-&gt;40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20);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40);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10);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010" y="5506488"/>
            <a:ext cx="7598273" cy="30777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10-&gt;20-&gt;30-&gt;40-&gt;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8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15101</TotalTime>
  <Words>779</Words>
  <Application>Microsoft Office PowerPoint</Application>
  <PresentationFormat>화면 슬라이드 쇼(4:3)</PresentationFormat>
  <Paragraphs>460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HY얕은샘물M</vt:lpstr>
      <vt:lpstr>HY엽서L</vt:lpstr>
      <vt:lpstr>굴림</vt:lpstr>
      <vt:lpstr>한양해서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7장 리스트</vt:lpstr>
      <vt:lpstr>원형 연결 리스트</vt:lpstr>
      <vt:lpstr>원형 연결 리스트</vt:lpstr>
      <vt:lpstr>원형 연결 리스트의 처음에 삽입</vt:lpstr>
      <vt:lpstr>원형 연결 리스트의 처음에 삽입</vt:lpstr>
      <vt:lpstr>리스트의 끝에 삽입</vt:lpstr>
      <vt:lpstr>리스트의 끝에 삽입</vt:lpstr>
      <vt:lpstr>테스트 프로그램</vt:lpstr>
      <vt:lpstr>테스트 프로그램</vt:lpstr>
      <vt:lpstr>원형 연결 리스트의 응용</vt:lpstr>
      <vt:lpstr>원형 연결 리스트의 응용</vt:lpstr>
      <vt:lpstr>멀티 플레이어 게임</vt:lpstr>
      <vt:lpstr>멀티 플레이어 게임</vt:lpstr>
      <vt:lpstr>멀티 플레이어 게임</vt:lpstr>
      <vt:lpstr>이중 연결 리스트</vt:lpstr>
      <vt:lpstr>이중 연결 리스트</vt:lpstr>
      <vt:lpstr>헤드노드</vt:lpstr>
      <vt:lpstr>노드의 구조</vt:lpstr>
      <vt:lpstr>삽입연산</vt:lpstr>
      <vt:lpstr>삭제연산</vt:lpstr>
      <vt:lpstr>테스트 프로그램</vt:lpstr>
      <vt:lpstr>테스트 프로그램</vt:lpstr>
      <vt:lpstr>테스트 프로그램</vt:lpstr>
      <vt:lpstr>테스트 프로그램</vt:lpstr>
      <vt:lpstr>실행 결과</vt:lpstr>
      <vt:lpstr>mp3 재생 프로그램 만들기</vt:lpstr>
      <vt:lpstr>테스트 프로그램</vt:lpstr>
      <vt:lpstr>테스트 프로그램</vt:lpstr>
      <vt:lpstr>테스트 프로그램</vt:lpstr>
      <vt:lpstr>연결 리스트로 구현한 스택</vt:lpstr>
      <vt:lpstr>PowerPoint 프레젠테이션</vt:lpstr>
      <vt:lpstr>PowerPoint 프레젠테이션</vt:lpstr>
      <vt:lpstr>삽입 연산</vt:lpstr>
      <vt:lpstr>삭제 연산</vt:lpstr>
      <vt:lpstr>PowerPoint 프레젠테이션</vt:lpstr>
      <vt:lpstr>PowerPoint 프레젠테이션</vt:lpstr>
      <vt:lpstr>PowerPoint 프레젠테이션</vt:lpstr>
      <vt:lpstr>PowerPoint 프레젠테이션</vt:lpstr>
      <vt:lpstr>연결 리스트로 구현한 큐</vt:lpstr>
      <vt:lpstr>PowerPoint 프레젠테이션</vt:lpstr>
      <vt:lpstr>삽입 연산</vt:lpstr>
      <vt:lpstr>PowerPoint 프레젠테이션</vt:lpstr>
      <vt:lpstr>삭제 연산</vt:lpstr>
      <vt:lpstr>PowerPoint 프레젠테이션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173</cp:revision>
  <dcterms:created xsi:type="dcterms:W3CDTF">2004-02-19T02:52:38Z</dcterms:created>
  <dcterms:modified xsi:type="dcterms:W3CDTF">2019-02-20T06:05:55Z</dcterms:modified>
</cp:coreProperties>
</file>