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3" r:id="rId3"/>
    <p:sldId id="42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DAE63-8617-4273-8207-7D1262821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F529B6-6AD4-4FD8-9D5E-D67702A65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EC52E-119D-40E1-A75F-87654385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97E-31B4-4D77-A626-30D6205F286C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55616-1D63-47AC-A814-08D81398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ED520-69F0-4290-80C8-4C04AC2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74C-27B3-4471-AC93-DCB24B9E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4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0167C-8F9D-4BDB-BFBC-FE1DB926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E761A-DCA8-4787-9206-E25BF877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7525F-F3EF-4EF9-8727-82A8974E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97E-31B4-4D77-A626-30D6205F286C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77980-203E-4134-869A-C3F62EEB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CE738-7324-4007-B52F-A0900D50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74C-27B3-4471-AC93-DCB24B9E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1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98A2FA-7EA6-4A90-876D-E1C918FAC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3E483C-9FFB-4AE4-B83C-64C088E9C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0F91F-2D57-46E8-AB9C-E7C666AA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97E-31B4-4D77-A626-30D6205F286C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3C974-4D1B-4179-8959-9B0238C5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F10AD-CF29-486B-8CA8-31500D36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74C-27B3-4471-AC93-DCB24B9E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1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B7DE4-FF4D-40F6-B101-B7126211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F47B-EC44-41DA-A845-6E258037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718D3-70F1-4815-B3AB-3AD46466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97E-31B4-4D77-A626-30D6205F286C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DBB20-AF88-4C97-BF7D-AF046021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20E33-A1D1-41AF-A935-0973F7BB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74C-27B3-4471-AC93-DCB24B9E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8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2430F-9AF4-44CF-B0FA-C510B373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732A5-3184-4B19-AEFB-EA759756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CDF2C-108A-4F93-8B65-067D9C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97E-31B4-4D77-A626-30D6205F286C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AC29E-3FA6-42EC-9F70-FB4FA9D6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04A45-AAF2-40AF-AC36-0EAF818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74C-27B3-4471-AC93-DCB24B9E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6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B3323-E872-4C77-8DD5-2CC2DC55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9D612-AB26-4C89-B3D0-9D4CDE508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AB1408-0A4A-4FE5-99E4-10F60D38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5EAF5-D44E-45D6-9963-5586A381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97E-31B4-4D77-A626-30D6205F286C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B2CAF-4C10-4947-820E-ABBB085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83696-DEA7-4C1A-9DFD-B1FA53A6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74C-27B3-4471-AC93-DCB24B9E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3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2F227-F9AD-48DD-96E6-8BAD1B98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8F7E3-DFF3-409A-844A-53B653EC1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A1D834-3355-47C7-8CD0-02C403DF6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76AAF5-2278-4DE5-BA20-904FAE756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508949-FC99-47C0-BDFC-1A9C5316C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9660A4-F27C-4E7F-82FD-27341B9D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97E-31B4-4D77-A626-30D6205F286C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FBB0A2-246A-494C-8F8D-D349F8B9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167CEB-FBA4-433B-A53D-5BA6CBC7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74C-27B3-4471-AC93-DCB24B9E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9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B7D19-3677-428D-8FDB-5FE4933B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10AF2E-1AC7-4A7F-8723-34496287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97E-31B4-4D77-A626-30D6205F286C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93EDBE-C02F-4FF8-B8DE-C18E40AA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803353-A549-4EFB-8857-82D223B3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74C-27B3-4471-AC93-DCB24B9E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77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D64F4-8A60-49BD-A91A-9344569E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97E-31B4-4D77-A626-30D6205F286C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2519C7-2574-4CBB-9C8B-B0894123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7E8C3-8C0B-44BB-BF1F-DCBDCC3D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74C-27B3-4471-AC93-DCB24B9E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81471-9E5A-43A3-8458-897ED242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3EB5C-1A30-4D2B-BE48-0E9561BB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00934E-887F-4DB4-AE69-47F0D555F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41569-B789-4377-AC16-77B4A475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97E-31B4-4D77-A626-30D6205F286C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1E4CF-B42C-4F2F-B736-F4C8C9E4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37A01-5F89-484D-88A1-44D8F770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74C-27B3-4471-AC93-DCB24B9E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2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8F1E6-6304-486A-B08C-69D26805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0779D1-E060-48D1-BA2F-1315255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C34441-E3CB-4CD4-AF7A-2CA7018E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2C622-508F-4A3B-849E-688C1BDE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E97E-31B4-4D77-A626-30D6205F286C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27434-7648-4976-857C-28C10D08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D61EE-8E6B-49E0-A63A-FCE8772A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674C-27B3-4471-AC93-DCB24B9E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CCAC1A-BBCE-4624-8945-4F1E1E2F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5E600-A091-4A00-AB09-12F83E575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2FD55-7F85-494E-AADB-ABF70C800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CE97E-31B4-4D77-A626-30D6205F286C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95555-66B9-40E0-AD69-5148555A7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2C6CF-EF69-45EB-A2A4-FCCA07D08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674C-27B3-4471-AC93-DCB24B9E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5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18869-9EBD-4E6B-B504-45B798169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삽입 정렬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020C2F-A6AC-4C32-8099-8CB5B144E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insertion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18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26892"/>
          </a:xfrm>
        </p:spPr>
        <p:txBody>
          <a:bodyPr/>
          <a:lstStyle/>
          <a:p>
            <a:pPr eaLnBrk="1" hangingPunct="1"/>
            <a:r>
              <a:rPr lang="ko-KR" altLang="en-US"/>
              <a:t>삽입정렬 프로그램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46010" y="1571168"/>
            <a:ext cx="5805804" cy="440120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2000" dirty="0">
                <a:latin typeface="Trebuchet MS" panose="020B0603020202020204" pitchFamily="34" charset="0"/>
              </a:rPr>
              <a:t>// </a:t>
            </a:r>
            <a:r>
              <a:rPr lang="ko-KR" altLang="en-US" sz="2000" dirty="0" err="1">
                <a:latin typeface="Trebuchet MS" panose="020B0603020202020204" pitchFamily="34" charset="0"/>
              </a:rPr>
              <a:t>삽입정렬</a:t>
            </a:r>
            <a:endParaRPr lang="ko-KR" altLang="en-US" sz="20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2000" dirty="0">
                <a:latin typeface="Trebuchet MS" panose="020B0603020202020204" pitchFamily="34" charset="0"/>
              </a:rPr>
              <a:t>void </a:t>
            </a:r>
            <a:r>
              <a:rPr lang="en-US" altLang="ko-KR" sz="2000" dirty="0" err="1">
                <a:latin typeface="Trebuchet MS" panose="020B0603020202020204" pitchFamily="34" charset="0"/>
              </a:rPr>
              <a:t>insertion_sort</a:t>
            </a:r>
            <a:r>
              <a:rPr lang="en-US" altLang="ko-KR" sz="2000" dirty="0">
                <a:latin typeface="Trebuchet MS" panose="020B0603020202020204" pitchFamily="34" charset="0"/>
              </a:rPr>
              <a:t>(int list[], int n)       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2000" dirty="0">
                <a:latin typeface="Trebuchet MS" panose="020B0603020202020204" pitchFamily="34" charset="0"/>
              </a:rPr>
              <a:t>{ 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2000" dirty="0">
                <a:latin typeface="Trebuchet MS" panose="020B0603020202020204" pitchFamily="34" charset="0"/>
              </a:rPr>
              <a:t>   int </a:t>
            </a:r>
            <a:r>
              <a:rPr lang="en-US" altLang="ko-KR" sz="2000" dirty="0" err="1">
                <a:latin typeface="Trebuchet MS" panose="020B0603020202020204" pitchFamily="34" charset="0"/>
              </a:rPr>
              <a:t>i</a:t>
            </a:r>
            <a:r>
              <a:rPr lang="en-US" altLang="ko-KR" sz="2000" dirty="0">
                <a:latin typeface="Trebuchet MS" panose="020B0603020202020204" pitchFamily="34" charset="0"/>
              </a:rPr>
              <a:t>, j, key;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2000" dirty="0">
                <a:latin typeface="Trebuchet MS" panose="020B0603020202020204" pitchFamily="34" charset="0"/>
              </a:rPr>
              <a:t>   for(</a:t>
            </a:r>
            <a:r>
              <a:rPr lang="en-US" altLang="ko-KR" sz="2000" dirty="0" err="1">
                <a:latin typeface="Trebuchet MS" panose="020B0603020202020204" pitchFamily="34" charset="0"/>
              </a:rPr>
              <a:t>i</a:t>
            </a:r>
            <a:r>
              <a:rPr lang="en-US" altLang="ko-KR" sz="2000" dirty="0">
                <a:latin typeface="Trebuchet MS" panose="020B0603020202020204" pitchFamily="34" charset="0"/>
              </a:rPr>
              <a:t>=1; </a:t>
            </a:r>
            <a:r>
              <a:rPr lang="en-US" altLang="ko-KR" sz="2000" dirty="0" err="1">
                <a:latin typeface="Trebuchet MS" panose="020B0603020202020204" pitchFamily="34" charset="0"/>
              </a:rPr>
              <a:t>i</a:t>
            </a:r>
            <a:r>
              <a:rPr lang="en-US" altLang="ko-KR" sz="2000" dirty="0">
                <a:latin typeface="Trebuchet MS" panose="020B0603020202020204" pitchFamily="34" charset="0"/>
              </a:rPr>
              <a:t>&lt;n; </a:t>
            </a:r>
            <a:r>
              <a:rPr lang="en-US" altLang="ko-KR" sz="2000" dirty="0" err="1">
                <a:latin typeface="Trebuchet MS" panose="020B0603020202020204" pitchFamily="34" charset="0"/>
              </a:rPr>
              <a:t>i</a:t>
            </a:r>
            <a:r>
              <a:rPr lang="en-US" altLang="ko-KR" sz="2000" dirty="0">
                <a:latin typeface="Trebuchet MS" panose="020B0603020202020204" pitchFamily="34" charset="0"/>
              </a:rPr>
              <a:t>++){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2000" dirty="0">
                <a:latin typeface="Trebuchet MS" panose="020B0603020202020204" pitchFamily="34" charset="0"/>
              </a:rPr>
              <a:t>   	key = list[</a:t>
            </a:r>
            <a:r>
              <a:rPr lang="en-US" altLang="ko-KR" sz="2000" dirty="0" err="1">
                <a:latin typeface="Trebuchet MS" panose="020B0603020202020204" pitchFamily="34" charset="0"/>
              </a:rPr>
              <a:t>i</a:t>
            </a:r>
            <a:r>
              <a:rPr lang="en-US" altLang="ko-KR" sz="2000" dirty="0">
                <a:latin typeface="Trebuchet MS" panose="020B0603020202020204" pitchFamily="34" charset="0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2000" dirty="0">
                <a:latin typeface="Trebuchet MS" panose="020B0603020202020204" pitchFamily="34" charset="0"/>
              </a:rPr>
              <a:t>	for(j=i-1; j&gt;=0 &amp;&amp; list[j]&gt;key; j--)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2000" dirty="0">
                <a:latin typeface="Trebuchet MS" panose="020B0603020202020204" pitchFamily="34" charset="0"/>
              </a:rPr>
              <a:t>		list[j+1] = list[j]; 		// </a:t>
            </a:r>
            <a:r>
              <a:rPr lang="ko-KR" altLang="en-US" sz="2000" dirty="0">
                <a:latin typeface="Trebuchet MS" panose="020B0603020202020204" pitchFamily="34" charset="0"/>
              </a:rPr>
              <a:t>레코드의 오른쪽 이동</a:t>
            </a:r>
            <a:endParaRPr lang="en-US" altLang="ko-KR" sz="20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2000" dirty="0">
                <a:latin typeface="Trebuchet MS" panose="020B0603020202020204" pitchFamily="34" charset="0"/>
              </a:rPr>
              <a:t>    	list[j+1] = key;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2000" dirty="0">
                <a:latin typeface="Trebuchet MS" panose="020B0603020202020204" pitchFamily="34" charset="0"/>
              </a:rPr>
              <a:t>   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2000" dirty="0"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7C89876-D003-475F-BE7A-192E1D0F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25" y="266735"/>
            <a:ext cx="5184318" cy="634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A3207-A4AD-4E4A-9BA6-D5426AAB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91" y="384861"/>
            <a:ext cx="7115106" cy="674265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구조체 삽입 정렬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416A78-96E7-4F8B-8D6F-7170683D3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295832"/>
              </p:ext>
            </p:extLst>
          </p:nvPr>
        </p:nvGraphicFramePr>
        <p:xfrm>
          <a:off x="1384210" y="1615115"/>
          <a:ext cx="568101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101">
                  <a:extLst>
                    <a:ext uri="{9D8B030D-6E8A-4147-A177-3AD203B41FA5}">
                      <a16:colId xmlns:a16="http://schemas.microsoft.com/office/drawing/2014/main" val="2364954407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1609582720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1081300496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3332467731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2051880238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288717861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1787726746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422818360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4290253294"/>
                    </a:ext>
                  </a:extLst>
                </a:gridCol>
                <a:gridCol w="568101">
                  <a:extLst>
                    <a:ext uri="{9D8B030D-6E8A-4147-A177-3AD203B41FA5}">
                      <a16:colId xmlns:a16="http://schemas.microsoft.com/office/drawing/2014/main" val="3814516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40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6599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282ECE-A981-4473-9700-07E42A9E4EA7}"/>
              </a:ext>
            </a:extLst>
          </p:cNvPr>
          <p:cNvSpPr txBox="1"/>
          <p:nvPr/>
        </p:nvSpPr>
        <p:spPr>
          <a:xfrm>
            <a:off x="289451" y="1985955"/>
            <a:ext cx="80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4A97E-60A8-4A5E-A8FE-A0F485116F88}"/>
              </a:ext>
            </a:extLst>
          </p:cNvPr>
          <p:cNvSpPr txBox="1"/>
          <p:nvPr/>
        </p:nvSpPr>
        <p:spPr>
          <a:xfrm>
            <a:off x="230245" y="1567541"/>
            <a:ext cx="80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무게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77031-AB0A-4CAF-863A-848956111590}"/>
              </a:ext>
            </a:extLst>
          </p:cNvPr>
          <p:cNvSpPr txBox="1"/>
          <p:nvPr/>
        </p:nvSpPr>
        <p:spPr>
          <a:xfrm>
            <a:off x="1384210" y="2881347"/>
            <a:ext cx="9831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400" dirty="0"/>
              <a:t>몸무게로 정렬</a:t>
            </a:r>
            <a:endParaRPr lang="en-US" altLang="ko-KR" sz="2400" dirty="0"/>
          </a:p>
          <a:p>
            <a:pPr marL="342900" indent="-342900">
              <a:buAutoNum type="arabicParenR"/>
            </a:pPr>
            <a:r>
              <a:rPr lang="ko-KR" altLang="en-US" sz="2400" dirty="0"/>
              <a:t>키로 정렬</a:t>
            </a:r>
            <a:endParaRPr lang="en-US" altLang="ko-KR" sz="2400" dirty="0"/>
          </a:p>
          <a:p>
            <a:pPr marL="342900" indent="-342900">
              <a:buAutoNum type="arabicParenR"/>
            </a:pPr>
            <a:endParaRPr lang="en-US" altLang="ko-KR" sz="2400" dirty="0"/>
          </a:p>
          <a:p>
            <a:pPr marL="342900" indent="-342900">
              <a:buAutoNum type="arabicParenR"/>
            </a:pPr>
            <a:r>
              <a:rPr lang="en-US" altLang="ko-KR" sz="2400" dirty="0"/>
              <a:t>2</a:t>
            </a:r>
            <a:r>
              <a:rPr lang="ko-KR" altLang="en-US" sz="2400" dirty="0"/>
              <a:t>가지 방법으로 정렬한 내용을 출력</a:t>
            </a:r>
            <a:endParaRPr lang="en-US" altLang="ko-KR" sz="2400" dirty="0"/>
          </a:p>
          <a:p>
            <a:pPr marL="342900" indent="-342900">
              <a:buAutoNum type="arabicParenR"/>
            </a:pPr>
            <a:r>
              <a:rPr lang="en-US" altLang="ko-KR" sz="2400" dirty="0"/>
              <a:t>(</a:t>
            </a:r>
            <a:r>
              <a:rPr lang="ko-KR" altLang="en-US" sz="2400" dirty="0"/>
              <a:t>삽입 정렬은 안정성을 유지함을 보여라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선택정렬과</a:t>
            </a:r>
            <a:r>
              <a:rPr lang="ko-KR" altLang="en-US" sz="2400" dirty="0"/>
              <a:t> 결과가 어떻게 </a:t>
            </a:r>
            <a:r>
              <a:rPr lang="ko-KR" altLang="en-US" sz="2400" dirty="0" err="1"/>
              <a:t>다른지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설명하시오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242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152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Trebuchet MS</vt:lpstr>
      <vt:lpstr>Wingdings</vt:lpstr>
      <vt:lpstr>Office 테마</vt:lpstr>
      <vt:lpstr>삽입 정렬 실습</vt:lpstr>
      <vt:lpstr>삽입정렬 프로그램</vt:lpstr>
      <vt:lpstr>구조체 삽입 정렬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삽입 정렬 실습</dc:title>
  <dc:creator>홍동권</dc:creator>
  <cp:lastModifiedBy>홍동권</cp:lastModifiedBy>
  <cp:revision>4</cp:revision>
  <dcterms:created xsi:type="dcterms:W3CDTF">2021-11-22T05:03:04Z</dcterms:created>
  <dcterms:modified xsi:type="dcterms:W3CDTF">2022-11-27T04:57:37Z</dcterms:modified>
</cp:coreProperties>
</file>