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0" r:id="rId3"/>
    <p:sldId id="421" r:id="rId4"/>
    <p:sldId id="423" r:id="rId5"/>
    <p:sldId id="42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53A4D-01E1-4A3C-8655-F1DECC24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FAE1A-A1A2-4D39-A04D-162DFE2E0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6B9D-137C-4A7E-B181-80E888FA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FAF85-8616-4D5B-95B3-B8C4CD36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EBC95-1F62-48FF-B3EE-B66E1681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3B62C-88B6-4DEB-A32E-DA35973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8A53E-2507-46E2-A244-6DB32456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1E77-11D7-48E8-AFFA-C448CEB2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06E2E-E708-4FA3-87B1-142BA356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DF4FE-05C6-4398-AFFA-18F2A5B0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DC55DA-5BCB-4510-8B48-8F67C4277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2B47F-304E-4255-A4A2-69398B9A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43F24-B2B5-4022-9FD0-1207D386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95120-3528-4456-A675-55A4367D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A51C-32D8-4F77-B28A-D870E7B7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C727-1C63-4BDE-B9F9-B40252F6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5D8E-A856-4EA8-86D2-87E2F297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9B66B-D651-4355-A70C-52132DA0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84273-434C-42CC-B6C6-F1E9AABE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8A962-931D-491C-AE1B-6A6398D4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9EF31-17F4-4719-A03B-B3E74230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9C00F-0664-4036-B599-FAC3A052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62356-B966-42DC-9BE7-E19B98A7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0658F-A896-4682-A49E-FA4AB49F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13C45-7761-4E3D-95BA-3E5948AC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89FD-EA01-4A9E-9231-1C3FBCF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6734E-C12C-499D-B60A-63C1BED2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B95169-27CF-4B57-A3CD-B004A41F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E01EC-0071-4CFB-B3E9-34FDF4C7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4A8F2-86B5-4C61-98B5-FE67714B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46FEC-DF82-428B-A241-4629AF57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3153F-49A3-49CC-907F-7A399AB4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564BF-FB26-4061-B1A7-4416DF5CE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957EB-E1C0-4983-A22F-9EE4E0E4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C8E63-D682-48B2-AF47-7F16E3AAD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A0495E-94D4-424F-849C-4CA465C5F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D80E48-C943-4C67-ACC7-9FB3E4B0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DD98F-3579-44FF-8B8D-C9A2CE57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8F870A-E197-44FF-92B2-B3A34C30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2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1246-F6DF-4A60-8158-C1D96F6E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9808EC-D5D7-4C2D-9607-5B9151D7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8AF2EB-E3BA-4C01-B749-BAAA43F6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071C11-CAA4-45A4-A052-0150B948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3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C0404-CF0B-4D1B-AA1A-12FF38F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C9F0D-B24E-40A4-8AC3-55C4EEC9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3ED7C-F25F-43AD-AD3A-2EA08014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8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C659B-3AA3-4B69-AC53-A908FB6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F6996-0F11-4271-A681-67EA499F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60CDE-DB34-4242-B5DA-A3803579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13711-3135-4E6B-82BA-55A76DF8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7C77D-4550-4D50-8B27-E415B464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AB521-BEC1-487D-BDEF-C2A46CBC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4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26D9-6BBC-45EF-A6E1-39106D8E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073F14-E16A-40CB-9427-1268E56F6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04C67-84FC-41E5-8231-E73DB1E9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C1D52-652D-46BB-805D-89DC3E78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E8C17-6254-44C4-AD17-02BAE4AB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AB930-94A1-4841-B20B-87557F2B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0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C3C524-A584-49E8-859F-E0CDC83D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1AA1E-37D8-4ECF-AC5C-CAEA68F4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84A26-334E-40DA-A89D-4D697873B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8953-E09B-43DC-B322-2A3A0E806138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CB537-9222-4CC3-857D-96C9B7357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B4827-AE0D-4574-9A3E-E9DB5A711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78EB-D7C2-443E-A147-03B01198D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C5242-5699-4146-BCF9-2B0186A22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 실습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CDC5A-1238-4D1F-9EAF-8FFDBD4E5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5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선택정렬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7068" y="2033846"/>
            <a:ext cx="11229358" cy="313932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fr-FR" altLang="ko-KR" dirty="0">
                <a:latin typeface="Trebuchet MS" panose="020B0603020202020204" pitchFamily="34" charset="0"/>
              </a:rPr>
              <a:t>#define SWAP(x, y, t) ( (t)=(x), (x)=(y), (y)=(t) )</a:t>
            </a:r>
          </a:p>
          <a:p>
            <a:pPr eaLnBrk="1" hangingPunct="1"/>
            <a:endParaRPr lang="en-US" altLang="ko-KR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void </a:t>
            </a:r>
            <a:r>
              <a:rPr lang="en-US" altLang="ko-KR" dirty="0" err="1">
                <a:latin typeface="Trebuchet MS" panose="020B0603020202020204" pitchFamily="34" charset="0"/>
              </a:rPr>
              <a:t>selection_sort</a:t>
            </a:r>
            <a:r>
              <a:rPr lang="en-US" altLang="ko-KR" dirty="0">
                <a:latin typeface="Trebuchet MS" panose="020B0603020202020204" pitchFamily="34" charset="0"/>
              </a:rPr>
              <a:t>(int list[], int n)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{	int </a:t>
            </a:r>
            <a:r>
              <a:rPr lang="en-US" altLang="ko-KR" dirty="0" err="1">
                <a:latin typeface="Trebuchet MS" panose="020B0603020202020204" pitchFamily="34" charset="0"/>
              </a:rPr>
              <a:t>i</a:t>
            </a:r>
            <a:r>
              <a:rPr lang="en-US" altLang="ko-KR" dirty="0">
                <a:latin typeface="Trebuchet MS" panose="020B0603020202020204" pitchFamily="34" charset="0"/>
              </a:rPr>
              <a:t>, j, least, temp;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	for(</a:t>
            </a:r>
            <a:r>
              <a:rPr lang="en-US" altLang="ko-KR" dirty="0" err="1">
                <a:latin typeface="Trebuchet MS" panose="020B0603020202020204" pitchFamily="34" charset="0"/>
              </a:rPr>
              <a:t>i</a:t>
            </a:r>
            <a:r>
              <a:rPr lang="en-US" altLang="ko-KR" dirty="0">
                <a:latin typeface="Trebuchet MS" panose="020B0603020202020204" pitchFamily="34" charset="0"/>
              </a:rPr>
              <a:t>=0; </a:t>
            </a:r>
            <a:r>
              <a:rPr lang="en-US" altLang="ko-KR" dirty="0" err="1">
                <a:latin typeface="Trebuchet MS" panose="020B0603020202020204" pitchFamily="34" charset="0"/>
              </a:rPr>
              <a:t>i</a:t>
            </a:r>
            <a:r>
              <a:rPr lang="en-US" altLang="ko-KR" dirty="0">
                <a:latin typeface="Trebuchet MS" panose="020B0603020202020204" pitchFamily="34" charset="0"/>
              </a:rPr>
              <a:t>&lt;n-1; </a:t>
            </a:r>
            <a:r>
              <a:rPr lang="en-US" altLang="ko-KR" dirty="0" err="1">
                <a:latin typeface="Trebuchet MS" panose="020B0603020202020204" pitchFamily="34" charset="0"/>
              </a:rPr>
              <a:t>i</a:t>
            </a:r>
            <a:r>
              <a:rPr lang="en-US" altLang="ko-KR" dirty="0">
                <a:latin typeface="Trebuchet MS" panose="020B0603020202020204" pitchFamily="34" charset="0"/>
              </a:rPr>
              <a:t>++) {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		least = </a:t>
            </a:r>
            <a:r>
              <a:rPr lang="en-US" altLang="ko-KR" dirty="0" err="1">
                <a:latin typeface="Trebuchet MS" panose="020B0603020202020204" pitchFamily="34" charset="0"/>
              </a:rPr>
              <a:t>i</a:t>
            </a:r>
            <a:r>
              <a:rPr lang="en-US" altLang="ko-KR" dirty="0">
                <a:latin typeface="Trebuchet MS" panose="020B0603020202020204" pitchFamily="34" charset="0"/>
              </a:rPr>
              <a:t>;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		for(j=i+1; j&lt;n; </a:t>
            </a:r>
            <a:r>
              <a:rPr lang="en-US" altLang="ko-KR" dirty="0" err="1">
                <a:latin typeface="Trebuchet MS" panose="020B0603020202020204" pitchFamily="34" charset="0"/>
              </a:rPr>
              <a:t>j++</a:t>
            </a:r>
            <a:r>
              <a:rPr lang="en-US" altLang="ko-KR" dirty="0">
                <a:latin typeface="Trebuchet MS" panose="020B0603020202020204" pitchFamily="34" charset="0"/>
              </a:rPr>
              <a:t>) 			// </a:t>
            </a:r>
            <a:r>
              <a:rPr lang="ko-KR" altLang="en-US" dirty="0">
                <a:latin typeface="Trebuchet MS" panose="020B0603020202020204" pitchFamily="34" charset="0"/>
              </a:rPr>
              <a:t>최솟값 탐색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			if(list[j]&lt;list[least]) least = j;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		SWAP(list[</a:t>
            </a:r>
            <a:r>
              <a:rPr lang="en-US" altLang="ko-KR" dirty="0" err="1">
                <a:latin typeface="Trebuchet MS" panose="020B0603020202020204" pitchFamily="34" charset="0"/>
              </a:rPr>
              <a:t>i</a:t>
            </a:r>
            <a:r>
              <a:rPr lang="en-US" altLang="ko-KR" dirty="0">
                <a:latin typeface="Trebuchet MS" panose="020B0603020202020204" pitchFamily="34" charset="0"/>
              </a:rPr>
              <a:t>], list[least], temp);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	}</a:t>
            </a: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BC1120-3BCC-4C44-9A2C-148FC2C2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AEBA2B0-5DBF-44E0-B1A9-CDDF51E9C27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71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00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/>
              <a:t>선택정렬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06538" y="1168340"/>
            <a:ext cx="10847262" cy="532453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// #define MAX_SIZE 20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int main(void)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int i;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int list[MAX_SIZE];</a:t>
            </a:r>
          </a:p>
          <a:p>
            <a:pPr eaLnBrk="1" hangingPunct="1"/>
            <a:endParaRPr lang="fr-FR" altLang="ko-KR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n = MAX_SIZE;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srand(time(NULL)); // seed  </a:t>
            </a:r>
            <a:r>
              <a:rPr lang="ko-KR" altLang="en-US" sz="2000" dirty="0">
                <a:latin typeface="Trebuchet MS" panose="020B0603020202020204" pitchFamily="34" charset="0"/>
              </a:rPr>
              <a:t>사용</a:t>
            </a:r>
            <a:endParaRPr lang="fr-FR" altLang="ko-KR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for (i = 0; i&lt;n; i++)      	// </a:t>
            </a:r>
            <a:r>
              <a:rPr lang="ko-KR" altLang="en-US" sz="2000" dirty="0" err="1">
                <a:latin typeface="Trebuchet MS" panose="020B0603020202020204" pitchFamily="34" charset="0"/>
              </a:rPr>
              <a:t>난수</a:t>
            </a:r>
            <a:r>
              <a:rPr lang="ko-KR" altLang="en-US" sz="2000" dirty="0">
                <a:latin typeface="Trebuchet MS" panose="020B0603020202020204" pitchFamily="34" charset="0"/>
              </a:rPr>
              <a:t> 생성 및 출력 </a:t>
            </a:r>
          </a:p>
          <a:p>
            <a:pPr eaLnBrk="1" hangingPunct="1"/>
            <a:r>
              <a:rPr lang="ko-KR" altLang="en-US" sz="2000" dirty="0">
                <a:latin typeface="Trebuchet MS" panose="020B0603020202020204" pitchFamily="34" charset="0"/>
              </a:rPr>
              <a:t>		</a:t>
            </a:r>
            <a:r>
              <a:rPr lang="fr-FR" altLang="ko-KR" sz="2000" dirty="0">
                <a:latin typeface="Trebuchet MS" panose="020B0603020202020204" pitchFamily="34" charset="0"/>
              </a:rPr>
              <a:t>list[i] = rand() % 100; // </a:t>
            </a:r>
            <a:r>
              <a:rPr lang="ko-KR" altLang="en-US" sz="2000" dirty="0" err="1">
                <a:latin typeface="Trebuchet MS" panose="020B0603020202020204" pitchFamily="34" charset="0"/>
              </a:rPr>
              <a:t>난수</a:t>
            </a:r>
            <a:r>
              <a:rPr lang="ko-KR" altLang="en-US" sz="2000" dirty="0">
                <a:latin typeface="Trebuchet MS" panose="020B0603020202020204" pitchFamily="34" charset="0"/>
              </a:rPr>
              <a:t> 발생 범위 </a:t>
            </a:r>
            <a:r>
              <a:rPr lang="en-US" altLang="ko-KR" sz="2000" dirty="0">
                <a:latin typeface="Trebuchet MS" panose="020B0603020202020204" pitchFamily="34" charset="0"/>
              </a:rPr>
              <a:t>0~99</a:t>
            </a:r>
          </a:p>
          <a:p>
            <a:pPr eaLnBrk="1" hangingPunct="1"/>
            <a:endParaRPr lang="en-US" altLang="ko-KR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2000" dirty="0">
                <a:latin typeface="Trebuchet MS" panose="020B0603020202020204" pitchFamily="34" charset="0"/>
              </a:rPr>
              <a:t>	</a:t>
            </a:r>
            <a:r>
              <a:rPr lang="fr-FR" altLang="ko-KR" sz="2000" dirty="0">
                <a:latin typeface="Trebuchet MS" panose="020B0603020202020204" pitchFamily="34" charset="0"/>
              </a:rPr>
              <a:t>selection_sort(list, n); // </a:t>
            </a:r>
            <a:r>
              <a:rPr lang="ko-KR" altLang="en-US" sz="2000" dirty="0" err="1">
                <a:latin typeface="Trebuchet MS" panose="020B0603020202020204" pitchFamily="34" charset="0"/>
              </a:rPr>
              <a:t>선택정렬</a:t>
            </a:r>
            <a:r>
              <a:rPr lang="ko-KR" altLang="en-US" sz="2000" dirty="0">
                <a:latin typeface="Trebuchet MS" panose="020B0603020202020204" pitchFamily="34" charset="0"/>
              </a:rPr>
              <a:t> 호출 </a:t>
            </a:r>
          </a:p>
          <a:p>
            <a:pPr eaLnBrk="1" hangingPunct="1"/>
            <a:r>
              <a:rPr lang="ko-KR" altLang="en-US" sz="2000" dirty="0">
                <a:latin typeface="Trebuchet MS" panose="020B0603020202020204" pitchFamily="34" charset="0"/>
              </a:rPr>
              <a:t>	</a:t>
            </a:r>
            <a:r>
              <a:rPr lang="fr-FR" altLang="ko-KR" sz="2000" dirty="0">
                <a:latin typeface="Trebuchet MS" panose="020B0603020202020204" pitchFamily="34" charset="0"/>
              </a:rPr>
              <a:t>for (i = 0; i&lt;n; i++)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	printf("%d ", list[i]);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printf("\n");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/>
            <a:r>
              <a:rPr lang="fr-FR" altLang="ko-KR" sz="2000" dirty="0">
                <a:latin typeface="Trebuchet MS" panose="020B0603020202020204" pitchFamily="34" charset="0"/>
              </a:rPr>
              <a:t>}</a:t>
            </a:r>
            <a:endParaRPr lang="en-US" altLang="ko-KR" sz="2000" dirty="0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0C9745-B967-410D-A074-146D1BC9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AEBA2B0-5DBF-44E0-B1A9-CDDF51E9C27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1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63F11-853B-429A-89C5-88CD00C7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89"/>
            <a:ext cx="10515600" cy="58608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449</a:t>
            </a:r>
            <a:r>
              <a:rPr lang="ko-KR" altLang="en-US" dirty="0"/>
              <a:t>쪽 프로그램 </a:t>
            </a:r>
            <a:r>
              <a:rPr lang="en-US" altLang="ko-KR" dirty="0"/>
              <a:t>12.2 </a:t>
            </a:r>
            <a:r>
              <a:rPr lang="ko-KR" altLang="en-US" dirty="0"/>
              <a:t> 선택 정렬 프로그램 완성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SWAP  </a:t>
            </a:r>
            <a:r>
              <a:rPr lang="ko-KR" altLang="en-US" dirty="0"/>
              <a:t>매크로를  </a:t>
            </a:r>
            <a:r>
              <a:rPr lang="en-US" altLang="ko-KR" dirty="0"/>
              <a:t>swap  </a:t>
            </a:r>
            <a:r>
              <a:rPr lang="ko-KR" altLang="en-US" dirty="0"/>
              <a:t>함수로 바꾸어서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다음 슬라이드의 구조체 정렬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07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A3207-A4AD-4E4A-9BA6-D5426AA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91" y="384861"/>
            <a:ext cx="7115106" cy="67426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구조체 선택 정렬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416A78-96E7-4F8B-8D6F-7170683D3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0789"/>
              </p:ext>
            </p:extLst>
          </p:nvPr>
        </p:nvGraphicFramePr>
        <p:xfrm>
          <a:off x="1384210" y="1615115"/>
          <a:ext cx="568101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101">
                  <a:extLst>
                    <a:ext uri="{9D8B030D-6E8A-4147-A177-3AD203B41FA5}">
                      <a16:colId xmlns:a16="http://schemas.microsoft.com/office/drawing/2014/main" val="2364954407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1609582720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1081300496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3332467731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2051880238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288717861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1787726746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422818360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4290253294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38145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0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59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282ECE-A981-4473-9700-07E42A9E4EA7}"/>
              </a:ext>
            </a:extLst>
          </p:cNvPr>
          <p:cNvSpPr txBox="1"/>
          <p:nvPr/>
        </p:nvSpPr>
        <p:spPr>
          <a:xfrm>
            <a:off x="289451" y="1985955"/>
            <a:ext cx="8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4A97E-60A8-4A5E-A8FE-A0F485116F88}"/>
              </a:ext>
            </a:extLst>
          </p:cNvPr>
          <p:cNvSpPr txBox="1"/>
          <p:nvPr/>
        </p:nvSpPr>
        <p:spPr>
          <a:xfrm>
            <a:off x="230245" y="1567541"/>
            <a:ext cx="115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몸무게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77031-AB0A-4CAF-863A-848956111590}"/>
              </a:ext>
            </a:extLst>
          </p:cNvPr>
          <p:cNvSpPr txBox="1"/>
          <p:nvPr/>
        </p:nvSpPr>
        <p:spPr>
          <a:xfrm>
            <a:off x="1384210" y="2825929"/>
            <a:ext cx="7516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400" dirty="0"/>
              <a:t>몸무게로 정렬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키로 정렬</a:t>
            </a:r>
            <a:endParaRPr lang="en-US" altLang="ko-KR" sz="2400" dirty="0"/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/>
              <a:t>2</a:t>
            </a:r>
            <a:r>
              <a:rPr lang="ko-KR" altLang="en-US" sz="2400" dirty="0"/>
              <a:t>가지 방법으로 정렬한 내용을 출력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키로 정렬의 경우 </a:t>
            </a:r>
            <a:r>
              <a:rPr lang="en-US" altLang="ko-KR" sz="2400" dirty="0"/>
              <a:t>(</a:t>
            </a:r>
            <a:r>
              <a:rPr lang="ko-KR" altLang="en-US" sz="2400" dirty="0"/>
              <a:t>안정성을 만족하지 않는 것을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15C79-A3F0-4F93-8689-5EF8A7812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7" y="5072496"/>
            <a:ext cx="8003593" cy="12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2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333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Trebuchet MS</vt:lpstr>
      <vt:lpstr>Office 테마</vt:lpstr>
      <vt:lpstr>정렬 실습(1)</vt:lpstr>
      <vt:lpstr>선택정렬 코드</vt:lpstr>
      <vt:lpstr>선택정렬 코드</vt:lpstr>
      <vt:lpstr>PowerPoint 프레젠테이션</vt:lpstr>
      <vt:lpstr>구조체 선택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13주차 실습</dc:title>
  <dc:creator>홍동권</dc:creator>
  <cp:lastModifiedBy>홍동권</cp:lastModifiedBy>
  <cp:revision>11</cp:revision>
  <dcterms:created xsi:type="dcterms:W3CDTF">2021-11-22T04:39:28Z</dcterms:created>
  <dcterms:modified xsi:type="dcterms:W3CDTF">2022-11-27T04:39:17Z</dcterms:modified>
</cp:coreProperties>
</file>