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8D3CF-EC85-06A0-F12D-ECE8DE3D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23FCB6-53FF-0089-FA3E-0C0E7FA2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F7BBF-7C56-5CAE-469F-DD62860D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DEDE6-DC5B-C291-7878-730EDEF7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B6D5C-5830-3AED-1AC5-55A47064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9A0F0-2FB2-686C-FDA7-BC39E1D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1D6CF-20E5-9B3B-5F8B-55590655D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99301-8F41-C83E-41C7-321987C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D6B71-25D1-7CBC-698D-284C0ECB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C52E1-7BD8-F3C3-3AEE-D57730E4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9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40118C-BA99-762C-2DAE-52FD7AB9D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94809-1555-4043-61BC-FEAB8EB27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294A-55C4-3717-E2CE-5047599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851D1-B9DF-8B31-D9EE-8CA96271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EC07D-E979-2314-1547-B0061216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A96E0-5FD7-55DB-DDE4-9F03A7E3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77A3-ACE6-5E2F-6E6B-274478A8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2BB92-E736-C2A8-B1E5-55D93EB6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D1E83-7352-B110-2EE1-9642C79E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2B45C-98BB-ADF9-BA94-1AC34DAE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E13F1-9A54-FD32-306D-548ED672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D738F-1376-C3A5-7DAB-23FCD6C3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1B33-1081-4490-5DA4-76EF0F1C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8C6D8-6204-2AC9-C30F-8CDB7D4E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50E0E-1A5A-D0C6-6BBB-696B0588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06D8-3AD6-E64B-4FCC-74A39193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CAA57-2A6D-C739-4FE4-98A418A0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606A4-6111-D426-3281-5155DB52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3F499-4F43-21F1-722C-E3474022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C496A-919B-8CCA-51CC-A3E92D89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58B8A-79EC-C2FB-08BD-44732EC0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D3306-713D-3F16-D77E-7FA8D9A6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2EC7C-006C-2D99-18FB-9D9EB610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F4BBFF-6A07-6B05-1908-04817A6C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57431-81A5-8621-AB75-F7DBB9F5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C50314-4382-425F-BCD8-3094D5B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880CC-36D0-B349-5D36-FACC92F4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9DC220-4CB2-7BAA-B1EC-0E7944A0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DB752F-BDF7-0FDB-C5C3-00D5C0D0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3D20B-B631-BCA7-3EA7-40070C83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2DA42-7A9D-4394-FB99-E1811DDE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F4364-4028-B35A-5CBF-E3F10EE1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E1DC3-E1E4-2F33-4388-14536B34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0CA04-E86A-5504-E7F7-C04022AB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D9BAC2-A331-D82C-B1F3-74B52E59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F3115-53B1-52BE-72CC-1B6E254E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7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1FB57-6B20-2AC3-A927-A0EF6DC2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CBA1E-6DEE-F446-50E3-036D3294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4734B-2904-5DF1-3675-5A290350F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91A77-9A82-0315-D632-76CC1BE6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B3BA9-7262-55F9-0757-96CCC777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FADF0-26A5-AB0E-5FA6-50FA20D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9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B6FA8-5449-A1C5-5C4F-05BEC5BF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9C57C-1089-7B16-AD56-C62CBAF9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8B56D-8D25-FB3B-58D9-E9A9C92F9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90EF2-18A4-4471-EFE7-F61B8C40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EACBD-5468-CA7A-738E-7B5BA16E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B0CFB-EF7A-9305-E735-E7F97F6A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09F0C-AA4C-F508-D809-49A2BD98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9F7B1-8B0A-7C41-397B-1669A547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A6BC3-BE2C-7FF7-4733-30291C80B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4AAA-21EF-4E47-A132-09C829525D6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8A7F9-D29A-7CFB-0F7D-7C9DC536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55BF3-B1E8-25EE-95E2-3D5CCC60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620F-6A2D-466A-93DE-BC4B4E900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DED51-9E0A-1F42-8154-5ECE252D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– 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2FCE-0845-5FC9-D6AA-900D423D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275</a:t>
            </a:r>
            <a:r>
              <a:rPr lang="ko-KR" altLang="en-US" dirty="0"/>
              <a:t>쪽 프로그램 </a:t>
            </a:r>
            <a:r>
              <a:rPr lang="en-US" altLang="ko-KR" dirty="0"/>
              <a:t>8.3 </a:t>
            </a:r>
            <a:r>
              <a:rPr lang="ko-KR" altLang="en-US" dirty="0"/>
              <a:t>완성하여 실행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276</a:t>
            </a:r>
            <a:r>
              <a:rPr lang="ko-KR" altLang="en-US" dirty="0"/>
              <a:t>쪽 퀴즈 </a:t>
            </a:r>
            <a:r>
              <a:rPr lang="en-US" altLang="ko-KR" dirty="0"/>
              <a:t>01  </a:t>
            </a:r>
            <a:r>
              <a:rPr lang="ko-KR" altLang="en-US" dirty="0"/>
              <a:t>결과 손으로 작성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프로그램 </a:t>
            </a:r>
            <a:r>
              <a:rPr lang="en-US" altLang="ko-KR" dirty="0"/>
              <a:t>8.3</a:t>
            </a:r>
            <a:r>
              <a:rPr lang="ko-KR" altLang="en-US" dirty="0"/>
              <a:t>을 수정하여 </a:t>
            </a:r>
            <a:r>
              <a:rPr lang="en-US" altLang="ko-KR" dirty="0"/>
              <a:t>276</a:t>
            </a:r>
            <a:r>
              <a:rPr lang="ko-KR" altLang="en-US" dirty="0"/>
              <a:t>쪽 퀴즈 </a:t>
            </a:r>
            <a:r>
              <a:rPr lang="en-US" altLang="ko-KR" dirty="0"/>
              <a:t>01 </a:t>
            </a:r>
            <a:r>
              <a:rPr lang="ko-KR" altLang="en-US" dirty="0"/>
              <a:t>결과 확인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316</a:t>
            </a:r>
            <a:r>
              <a:rPr lang="ko-KR" altLang="en-US" dirty="0"/>
              <a:t>쪽 연습문제 </a:t>
            </a:r>
            <a:r>
              <a:rPr lang="en-US" altLang="ko-KR" dirty="0"/>
              <a:t>(1) ~ (5)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43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실습2 – 9월 14일)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실습2 – 9월 14일)</dc:title>
  <dc:creator>홍동권</dc:creator>
  <cp:lastModifiedBy>홍동권</cp:lastModifiedBy>
  <cp:revision>2</cp:revision>
  <dcterms:created xsi:type="dcterms:W3CDTF">2022-09-13T06:36:31Z</dcterms:created>
  <dcterms:modified xsi:type="dcterms:W3CDTF">2022-09-13T06:44:37Z</dcterms:modified>
</cp:coreProperties>
</file>