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295F-9CF4-49D8-5EE2-443A40483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B9122-785D-EC31-8561-F1A3C268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0CD1F-92C5-D9C6-98E3-0E4BC7B2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DBBB1-A3E8-5A68-7865-8771D9E9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3AEDD-FC6A-E6BB-1619-6FCA020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DBA5E-7B22-3172-3409-34E52E2F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454A9-DBE4-50C0-20C9-EFC413A2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A7D4-72CF-10CB-2A83-4BE492DF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8938D-55A2-9772-B5BC-125F73F7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F1574-BD53-EF81-E93B-B9FC96CE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77788B-0AEC-109F-18D4-202F14F4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9CCAD-FDF0-8E81-8AD0-773ACAE8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2888C-B0A1-605A-1972-8897FE1F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049B7-C973-280D-07DC-5258C35D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A67B1-9EE2-55BB-BE91-4AFB9781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3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ED33-22B7-FB7F-EFF5-8A99FF4A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2214C-E896-2011-1AA5-4687EA6B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E3D6D-F0D2-6EB0-7F17-8F151F3F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56C1-984E-7B97-04BD-05912910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B5352-F1CF-D601-A907-B35CC1F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5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820C-F46F-FA39-DC86-973FF168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43723-245C-54B9-6A13-C8F3E23D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8CC0E-BB19-8D91-66D3-90465D9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3AE5-19F2-8CA2-3913-EE47E63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FCB-5945-6592-9C2D-F60F68B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C8FEE-945C-5117-3459-151F1546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FBB4-E2B8-9588-16D1-77C98067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E934-8B5F-CA33-28A9-F9BF00C8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91137-5669-CE0E-4FE2-E5CE415C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0959C-4C65-5142-F7C5-6589A24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7FD1F-5660-E710-9FDA-AF7F83FD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8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E196A-AB4D-E96F-148A-F730AF07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7AA36-BB2E-D46F-9B46-3ABB3BC7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56496-0000-6C8D-401B-43796D9B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101001-0CCA-0050-925B-929BA1F2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88ECA1-51D7-D696-5A9E-E54BB0B40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BD75BB-0524-D5F8-BF60-84119C8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CFFB8-B9E0-F5D0-765C-8FE9C22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6431D-7E02-F82B-575E-17C93EB2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B77E7-EAE9-DC42-37BE-EF42099A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2766A-AA10-EBDF-D6D8-4113E964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F95E1-2308-9305-B987-9CD4EBBC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9D525-20F3-5654-0FFB-A02582FF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EF9EF2-8281-D500-632D-508B34D2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C9FD6-FA41-FA68-20BF-C3290629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3FF1D-BDE7-8797-7102-F9DFE43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32653-4677-2E64-2C36-764905D4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C2AF8-4195-53D6-B1D3-8DA3DB93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BA2A0-ED10-6630-BA26-387C827F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57A94-1608-85FF-7842-D0B67CAD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9F557-40BE-3A3D-E1CE-A2C1E6EB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6C73A-8908-49A1-4BFB-43D175B9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9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078A-A827-CC9D-61AB-A0A0256C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FCBB8-D978-F325-5B22-09C06685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C7FD2-1496-EF2E-7B33-C536AF03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9D5DA-8FEF-270F-EA12-45737637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8080E-EC1D-EC10-EC21-D491C454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E89CB-32FE-503C-D962-04574208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72B853-34FB-E72D-E632-8269867E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20415-8035-3C2E-A3D6-5C27D5D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183A-A32F-E318-6F66-3997829ED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97D8-AF1B-4048-8DE0-471EC8F6A2EB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6A319-70BE-14C4-DEBD-77AA4F27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A5F45-CDE9-F047-7A07-9406419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22E4-D669-404B-83BF-98C21F91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A855-75B9-F4CB-E384-808A180B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08DD5-D2FB-E7DE-7B67-33E0EABC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318</a:t>
            </a:r>
            <a:r>
              <a:rPr lang="ko-KR" altLang="en-US" dirty="0"/>
              <a:t>쪽 연습문제 </a:t>
            </a:r>
            <a:r>
              <a:rPr lang="en-US" altLang="ko-KR" dirty="0"/>
              <a:t>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2) 318</a:t>
            </a:r>
            <a:r>
              <a:rPr lang="ko-KR" altLang="en-US" dirty="0"/>
              <a:t>쪽 연습문제 </a:t>
            </a:r>
            <a:r>
              <a:rPr lang="en-US" altLang="ko-KR" dirty="0"/>
              <a:t>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3) 320</a:t>
            </a:r>
            <a:r>
              <a:rPr lang="ko-KR" altLang="en-US" dirty="0"/>
              <a:t>쪽 연습문제 </a:t>
            </a:r>
            <a:r>
              <a:rPr lang="en-US" altLang="ko-KR" dirty="0"/>
              <a:t>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4) 300</a:t>
            </a:r>
            <a:r>
              <a:rPr lang="ko-KR" altLang="en-US" dirty="0"/>
              <a:t>쪽 </a:t>
            </a:r>
            <a:r>
              <a:rPr lang="ko-KR" altLang="en-US" dirty="0" err="1"/>
              <a:t>이진탐색트리</a:t>
            </a:r>
            <a:r>
              <a:rPr lang="ko-KR" altLang="en-US" dirty="0"/>
              <a:t> 삽입 함수는 순환 함수로 되어 있다</a:t>
            </a:r>
            <a:r>
              <a:rPr lang="en-US" altLang="ko-KR" dirty="0"/>
              <a:t>. </a:t>
            </a:r>
            <a:r>
              <a:rPr lang="ko-KR" altLang="en-US" dirty="0"/>
              <a:t>이 함수를 반복함수로 다시 작성 </a:t>
            </a:r>
            <a:r>
              <a:rPr lang="ko-KR" altLang="en-US" dirty="0" err="1"/>
              <a:t>하시오</a:t>
            </a:r>
            <a:r>
              <a:rPr lang="en-US" altLang="ko-KR" dirty="0"/>
              <a:t>. (298</a:t>
            </a:r>
            <a:r>
              <a:rPr lang="ko-KR" altLang="en-US" dirty="0"/>
              <a:t>쪽 반복적인 탐색 </a:t>
            </a:r>
            <a:r>
              <a:rPr lang="ko-KR" altLang="en-US" dirty="0" err="1"/>
              <a:t>함수참조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9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실습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홍동권</dc:creator>
  <cp:lastModifiedBy>홍동권</cp:lastModifiedBy>
  <cp:revision>3</cp:revision>
  <dcterms:created xsi:type="dcterms:W3CDTF">2022-09-22T05:37:27Z</dcterms:created>
  <dcterms:modified xsi:type="dcterms:W3CDTF">2022-09-25T04:35:02Z</dcterms:modified>
</cp:coreProperties>
</file>