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8B1D7-CDC7-D338-3AB1-74EA89759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13AD9-3447-7E97-E32C-AE1C0603A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48EFD-399B-078E-AB70-68DD37CA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F72C-93F0-43B0-BE9A-8B4B3AF7CB3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902D7-DAE3-AF24-2E5E-A16D0C79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651BB-69E7-B882-0370-0E4F6D15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41CA-0BDF-449D-B005-BE1DD0FE4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6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C2580-6A6F-2077-6213-00FC8B09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FC015-76EB-2CD6-5078-825A6F005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F8E85-D85A-90E1-7670-B4CA3BE7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F72C-93F0-43B0-BE9A-8B4B3AF7CB3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60E75-596C-E6FA-A9C8-71F3E8C5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ADE7D-D323-EACB-9868-1A0F01C8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41CA-0BDF-449D-B005-BE1DD0FE4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7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35AF84-6ABA-90AE-38CE-023D84098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39D7C7-5B30-5A45-A435-A953DD330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3DD9E-4D75-E54C-E9F1-E9FF73DD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F72C-93F0-43B0-BE9A-8B4B3AF7CB3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C05A4-A0B9-5E2B-7C54-081035C5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00F56-0D51-14F0-3EC5-8A49473C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41CA-0BDF-449D-B005-BE1DD0FE4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0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99535-0509-2D81-7DAA-6027937E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7ADF1-11F7-1A11-B266-2F0D8B931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1A8F3-D64D-A51E-45FD-F3B62343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F72C-93F0-43B0-BE9A-8B4B3AF7CB3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31D81-9AE5-11D5-2021-3D40D488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E2613-0830-2E62-23F9-31025890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41CA-0BDF-449D-B005-BE1DD0FE4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7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B68A0-C085-6163-0F9B-919C3226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3D61BB-2EEC-4F1F-A639-D1A99C436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3D0EB-CD9B-C860-2365-FCDB352D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F72C-93F0-43B0-BE9A-8B4B3AF7CB3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197F1-8A7E-C381-2A07-A294F41E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ABC06-7375-A6F2-ED08-2037637A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41CA-0BDF-449D-B005-BE1DD0FE4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2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CC0BB-6700-A69D-35F1-303D3537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C15D5-6A83-110C-FA59-AE6B38020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222563-D5AC-458A-34F0-559FF3FFB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1D28F-AD5F-A300-DC24-814697C3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F72C-93F0-43B0-BE9A-8B4B3AF7CB3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A4512-700C-30AE-2DF3-C1502222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9C822-857C-F000-BD63-DCA801D6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41CA-0BDF-449D-B005-BE1DD0FE4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3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A4FB4-EEC6-C2B9-2571-76C54EA1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80306-330C-9DC0-1185-8BD77FE31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3D529-A5F0-75D8-679A-4F61939C9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4CC221-49E9-4D31-901B-E64B2A386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5EEBA-1596-C5DF-FEEA-0E627A60F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362030-3A81-7817-DEA1-2B20C06B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F72C-93F0-43B0-BE9A-8B4B3AF7CB3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750244-F5F6-B1D0-095C-2FBD599B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96A0B0-1173-7AAA-61F3-9D10E236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41CA-0BDF-449D-B005-BE1DD0FE4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63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A5F21-4B21-7727-A33F-4B2094DD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04F13-0A6A-3127-B084-A3946537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F72C-93F0-43B0-BE9A-8B4B3AF7CB3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C2ACEE-3C9D-1E78-F647-31B37CD1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45B855-0588-F7FB-1B02-6F06D56E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41CA-0BDF-449D-B005-BE1DD0FE4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1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5D9507-8512-91AE-4190-F98EBD8B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F72C-93F0-43B0-BE9A-8B4B3AF7CB3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1A6492-84DA-48B6-6001-BF2BFC85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ECD75E-D70C-D6F4-62A2-7D46871B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41CA-0BDF-449D-B005-BE1DD0FE4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0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7B2B-372F-E633-596F-419817A2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CB0E4-BA8C-9091-20AF-D9CF2417E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2515B-8E56-461B-C193-6D58CDCCC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418752-319C-F6F7-BF53-7615D48A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F72C-93F0-43B0-BE9A-8B4B3AF7CB3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0544A-A9B5-8024-08C8-ECC7CF3D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BF16B-596A-2DF6-70C9-29E01527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41CA-0BDF-449D-B005-BE1DD0FE4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A3731-C46B-13E5-9F66-6B2054EF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962DDC-03A6-5DFB-3B92-FA23F866C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0E94A-5F86-E41C-5D3A-91751880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9E85D-B1A7-AEDB-75EB-25DDB54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F72C-93F0-43B0-BE9A-8B4B3AF7CB3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239CE4-E496-EF05-225B-44E5D26F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E5968-A2F6-731D-060A-FB4AB01A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41CA-0BDF-449D-B005-BE1DD0FE4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08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BB9519-4351-58A9-9B6E-CB6179F9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289EC-90A6-7CA0-79E5-C0600200E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DAC56-6766-2535-7D96-ECC6A1F1C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F72C-93F0-43B0-BE9A-8B4B3AF7CB3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9A112-85EF-3E9F-4F6C-93CB67D09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89D25-4AAB-74A0-B0D8-363048D6F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41CA-0BDF-449D-B005-BE1DD0FE4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5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82E5F-6638-EF81-9412-851EEEFF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 행렬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4EF9C-94EB-1B88-0C84-28CFB2894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프로그램 </a:t>
            </a:r>
            <a:r>
              <a:rPr lang="en-US" altLang="ko-KR" dirty="0"/>
              <a:t>10.1 </a:t>
            </a:r>
            <a:r>
              <a:rPr lang="ko-KR" altLang="en-US" dirty="0"/>
              <a:t>완성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print_adj_mat</a:t>
            </a:r>
            <a:r>
              <a:rPr lang="en-US" altLang="ko-KR" dirty="0"/>
              <a:t>(g)  </a:t>
            </a:r>
            <a:r>
              <a:rPr lang="ko-KR" altLang="en-US" dirty="0"/>
              <a:t>함수 다음에 다음의 함수들을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en-US" altLang="ko-KR" dirty="0" err="1"/>
              <a:t>count_edges</a:t>
            </a:r>
            <a:r>
              <a:rPr lang="en-US" altLang="ko-KR" dirty="0"/>
              <a:t>(g) // </a:t>
            </a:r>
            <a:r>
              <a:rPr lang="ko-KR" altLang="en-US" dirty="0"/>
              <a:t>간선의 개수 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en-US" altLang="ko-KR" dirty="0" err="1"/>
              <a:t>find_degree</a:t>
            </a:r>
            <a:r>
              <a:rPr lang="en-US" altLang="ko-KR" dirty="0"/>
              <a:t>(g, n) // n</a:t>
            </a:r>
            <a:r>
              <a:rPr lang="ko-KR" altLang="en-US" dirty="0"/>
              <a:t>번 정점의 차수 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en-US" altLang="ko-KR" dirty="0" err="1"/>
              <a:t>edge_exist</a:t>
            </a:r>
            <a:r>
              <a:rPr lang="en-US" altLang="ko-KR" dirty="0"/>
              <a:t>(g, m, n) // m, n  </a:t>
            </a:r>
            <a:r>
              <a:rPr lang="ko-KR" altLang="en-US" dirty="0"/>
              <a:t>사이에 간선이 있는가</a:t>
            </a:r>
            <a:r>
              <a:rPr lang="en-US" altLang="ko-KR" dirty="0"/>
              <a:t>(</a:t>
            </a:r>
            <a:r>
              <a:rPr lang="ko-KR" altLang="en-US" dirty="0"/>
              <a:t>참</a:t>
            </a:r>
            <a:r>
              <a:rPr lang="en-US" altLang="ko-KR" dirty="0"/>
              <a:t>,</a:t>
            </a:r>
            <a:r>
              <a:rPr lang="ko-KR" altLang="en-US" dirty="0"/>
              <a:t>거짓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5) </a:t>
            </a:r>
            <a:r>
              <a:rPr lang="en-US" altLang="ko-KR" dirty="0" err="1"/>
              <a:t>list_conn_vertex</a:t>
            </a:r>
            <a:r>
              <a:rPr lang="en-US" altLang="ko-KR" dirty="0"/>
              <a:t>(g, n) // n</a:t>
            </a:r>
            <a:r>
              <a:rPr lang="ko-KR" altLang="en-US" dirty="0"/>
              <a:t>과 간선으로 연결된 </a:t>
            </a:r>
            <a:r>
              <a:rPr lang="ko-KR" altLang="en-US"/>
              <a:t>모든 인접 정점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62453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8A0FC-8F80-16BE-B31F-7999A438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6) </a:t>
            </a:r>
            <a:r>
              <a:rPr lang="ko-KR" altLang="en-US" dirty="0"/>
              <a:t>다음 그래프에 대해 앞의 </a:t>
            </a:r>
            <a:r>
              <a:rPr lang="en-US" altLang="ko-KR" dirty="0"/>
              <a:t>(1)~(5)</a:t>
            </a:r>
            <a:r>
              <a:rPr lang="ko-KR" altLang="en-US" dirty="0"/>
              <a:t>를 수행하여 결과를 확인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E40492-3139-0E80-C998-C3333C6A3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16" y="2193953"/>
            <a:ext cx="3927040" cy="35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108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인접 행렬 </vt:lpstr>
      <vt:lpstr>6) 다음 그래프에 대해 앞의 (1)~(5)를 수행하여 결과를 확인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홍동권</dc:creator>
  <cp:lastModifiedBy>홍동권</cp:lastModifiedBy>
  <cp:revision>3</cp:revision>
  <dcterms:created xsi:type="dcterms:W3CDTF">2022-10-10T05:30:53Z</dcterms:created>
  <dcterms:modified xsi:type="dcterms:W3CDTF">2022-10-11T23:49:30Z</dcterms:modified>
</cp:coreProperties>
</file>