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4C0B-74AA-4BEE-AD56-36B82308924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F27B8-D8DC-4072-8001-522477686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F27B8-D8DC-4072-8001-5224776863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636C9-8C58-455B-9F4D-5638D156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C4502-F894-4CA8-A257-F2F03A40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B4E8-E2CE-421B-B155-BFB3C0C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91659-F2FB-46E4-8110-70B84606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4F963-CC6D-41EE-8246-8CC55BE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E9BAC-DE3C-40F0-8507-A76D96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90BBF-B116-420D-856D-3C42DA57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3501C-E12D-45C9-AC74-7B5453AB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014D5-0B71-40CE-B23F-BBE4C8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BEA34-001D-4758-AE3D-7EBC0142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1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AE6E1-A00B-4BC1-BB63-48BE7728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387AF-1D4A-49E8-9D1C-DAA35E09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8203B-1B81-4F17-BE10-EE80E45E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9C866-3C11-4236-B988-DBE82C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40182-EF91-41C7-B2F8-3E6DD432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0EA62-A24E-40C7-8CBF-6B87B4CB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0D0A4-4AAB-4A90-8A61-4AB5E0E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8D90-1F07-49C8-9E02-10A0C266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7E00D-F3EA-4D3A-8DF5-00DF17F5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9401A-A0EE-4F56-AF90-E0AF4E7B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AEBEA-D419-46C5-9726-3D990F49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81578-FBFD-4A96-9336-B54FF617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31AA0-C531-4D1A-B431-68633E8B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165F-71FE-44FA-A697-FA1F49C5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7260-0D2C-4B7E-B428-D93A931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7709E-ADB2-4F05-8A40-D3BCE117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A2A4-DF16-403C-A538-49BEF892B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0F069-4294-4B61-91AC-F5CF7B5E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AED81-C0C0-43B8-886D-EC5F975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6DB9-AF48-46B0-AF72-4B55E45E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5C9F9-DC0E-400F-A1B7-DA5B26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2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ADCCD-2CA8-4EBA-B7AE-0C5D5B62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51FA0-1130-4677-AEF7-738B8C47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4ACB8-3A58-45BE-BCC8-693FFA49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9E0716-C052-4B3F-9892-8BABE3B7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80171-84AD-41B6-95B7-154222BE8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5B1B9-E072-4502-8823-C0A3BBF6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F5309C-8AB8-4764-A592-08D3AE41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B8A3A-A1DD-47B3-9134-889727D7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6E79-1AB6-4F88-A8C4-75EF8F1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251D-BDE6-4FAC-9F2D-ACF323C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888985-E78D-436A-9A04-1EED97F1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41022D-68C1-4C7C-B1D8-5A480E7C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EA4A4-C254-4B1E-9DE1-B91F9949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9A258-9471-4809-B48C-5E0D2260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BD820-80FE-4153-9DF6-7A59AE75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3437-A50F-488F-95D8-51A9E75A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DF2B3-727F-47C0-9010-99BD9952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02E70-8CE4-4613-B861-385D37BC0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813FB-FC6E-4303-A48F-DDD40A91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A15BA-EA99-438B-A7DA-B9373A19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F6697-5F56-44E1-959A-D8406ADE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31E6A-D1E1-4076-B44E-D84192A3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B4829-5D55-4756-AF94-C47F075C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1DBD5-607C-46AF-9971-DD23F12E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B08F5-8C3F-47B1-AE8C-15705078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B288E-7523-41D6-985F-2F16355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53875-E5BE-430D-95C5-C417AE42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36C28-A0EA-4C09-9525-514DC8DC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D2792-92B6-47D1-AEE1-D6BBC676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A37E6-31F0-42A4-B722-EC61CC64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1E2F-574A-4759-927F-1C1DEF1F4C1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55AAB-78EA-4DEB-A9DC-A3023FE78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B2201-2FD0-4B13-AA78-6DB85CC5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9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8F5D0-52AE-4750-8A87-A355515EB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br>
              <a:rPr lang="en-US" altLang="ko-KR" dirty="0"/>
            </a:br>
            <a:r>
              <a:rPr lang="ko-KR" altLang="en-US" dirty="0"/>
              <a:t>우선순위 큐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18BFE-25BC-472A-A0FD-40D5B7EE0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홍 동 권</a:t>
            </a:r>
          </a:p>
        </p:txBody>
      </p:sp>
    </p:spTree>
    <p:extLst>
      <p:ext uri="{BB962C8B-B14F-4D97-AF65-F5344CB8AC3E}">
        <p14:creationId xmlns:p14="http://schemas.microsoft.com/office/powerpoint/2010/main" val="25244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98869-0E8F-4150-822B-34414BB4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230463"/>
            <a:ext cx="10515600" cy="515073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1900" dirty="0"/>
              <a:t>다음의 데이터에 대하여 다음 물음의 답을 한글 파일에 저장하여 업로드 하세요 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 10, 40, 30, 05, 12, 06, 15, 09, 60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514350" indent="-514350">
              <a:lnSpc>
                <a:spcPct val="170000"/>
              </a:lnSpc>
              <a:buAutoNum type="arabicParenBoth"/>
            </a:pPr>
            <a:r>
              <a:rPr lang="ko-KR" altLang="en-US" sz="1900" dirty="0"/>
              <a:t>위의 데이터를 순차적으로 읽어서 최대 </a:t>
            </a:r>
            <a:r>
              <a:rPr lang="ko-KR" altLang="en-US" sz="1900" dirty="0" err="1"/>
              <a:t>히프트리를</a:t>
            </a:r>
            <a:r>
              <a:rPr lang="ko-KR" altLang="en-US" sz="1900" dirty="0"/>
              <a:t> 구성하라</a:t>
            </a:r>
            <a:r>
              <a:rPr lang="en-US" altLang="ko-KR" sz="1900" dirty="0"/>
              <a:t>. </a:t>
            </a:r>
            <a:r>
              <a:rPr lang="ko-KR" altLang="en-US" sz="1900" dirty="0"/>
              <a:t>공백 트리에서 최대 </a:t>
            </a:r>
            <a:r>
              <a:rPr lang="ko-KR" altLang="en-US" sz="1900" dirty="0" err="1"/>
              <a:t>히프트리가</a:t>
            </a:r>
            <a:r>
              <a:rPr lang="ko-KR" altLang="en-US" sz="1900" dirty="0"/>
              <a:t> 만들어지는 과정을 보여라</a:t>
            </a:r>
            <a:r>
              <a:rPr lang="en-US" altLang="ko-KR" sz="1900" dirty="0"/>
              <a:t>.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arenBoth"/>
            </a:pPr>
            <a:r>
              <a:rPr lang="ko-KR" altLang="en-US" sz="1900" dirty="0"/>
              <a:t>구성된 최대 </a:t>
            </a:r>
            <a:r>
              <a:rPr lang="ko-KR" altLang="en-US" sz="1900" dirty="0" err="1"/>
              <a:t>히프트리가</a:t>
            </a:r>
            <a:r>
              <a:rPr lang="ko-KR" altLang="en-US" sz="1900" dirty="0"/>
              <a:t> </a:t>
            </a:r>
            <a:r>
              <a:rPr lang="en-US" altLang="ko-KR" sz="1900" dirty="0" err="1"/>
              <a:t>HeapType</a:t>
            </a:r>
            <a:r>
              <a:rPr lang="en-US" altLang="ko-KR" sz="1900" dirty="0"/>
              <a:t> heap(330</a:t>
            </a:r>
            <a:r>
              <a:rPr lang="ko-KR" altLang="en-US" sz="1900" dirty="0"/>
              <a:t>쪽 참조</a:t>
            </a:r>
            <a:r>
              <a:rPr lang="en-US" altLang="ko-KR" sz="1900" dirty="0"/>
              <a:t>)</a:t>
            </a:r>
            <a:r>
              <a:rPr lang="ko-KR" altLang="en-US" sz="1900" dirty="0"/>
              <a:t>에 저장된 배열의 내용을 그림으로 표시하라</a:t>
            </a:r>
            <a:r>
              <a:rPr lang="en-US" altLang="ko-KR" sz="1900" dirty="0"/>
              <a:t>. </a:t>
            </a:r>
          </a:p>
          <a:p>
            <a:pPr marL="514350" indent="-514350">
              <a:lnSpc>
                <a:spcPct val="170000"/>
              </a:lnSpc>
              <a:buAutoNum type="arabicParenBoth"/>
            </a:pPr>
            <a:r>
              <a:rPr lang="ko-KR" altLang="en-US" sz="1900" dirty="0"/>
              <a:t>앞의 </a:t>
            </a:r>
            <a:r>
              <a:rPr lang="ko-KR" altLang="en-US" sz="1900" dirty="0" err="1"/>
              <a:t>히프트리가</a:t>
            </a:r>
            <a:r>
              <a:rPr lang="ko-KR" altLang="en-US" sz="1900" dirty="0"/>
              <a:t> 저장된 </a:t>
            </a:r>
            <a:r>
              <a:rPr lang="en-US" altLang="ko-KR" sz="1900" dirty="0" err="1"/>
              <a:t>HeapType</a:t>
            </a:r>
            <a:r>
              <a:rPr lang="en-US" altLang="ko-KR" sz="1900" dirty="0"/>
              <a:t> heap</a:t>
            </a:r>
            <a:r>
              <a:rPr lang="ko-KR" altLang="en-US" sz="1900" dirty="0"/>
              <a:t> 내용을 아래와 </a:t>
            </a:r>
            <a:r>
              <a:rPr lang="ko-KR" altLang="en-US" sz="1900"/>
              <a:t>같은 완전 이진트리 형태로 </a:t>
            </a:r>
            <a:r>
              <a:rPr lang="ko-KR" altLang="en-US" sz="1900" dirty="0"/>
              <a:t>출력하는 </a:t>
            </a:r>
            <a:r>
              <a:rPr lang="en-US" altLang="ko-KR" sz="1900" dirty="0"/>
              <a:t>C  </a:t>
            </a:r>
            <a:r>
              <a:rPr lang="ko-KR" altLang="en-US" sz="1900" dirty="0"/>
              <a:t>프로그램을 </a:t>
            </a:r>
            <a:r>
              <a:rPr lang="ko-KR" altLang="en-US" sz="1900" dirty="0" err="1"/>
              <a:t>만드시오</a:t>
            </a:r>
            <a:r>
              <a:rPr lang="en-US" altLang="ko-KR" sz="19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900" dirty="0"/>
              <a:t>           (</a:t>
            </a:r>
            <a:r>
              <a:rPr lang="ko-KR" altLang="en-US" sz="1900" dirty="0"/>
              <a:t>배열에 있는 데이터의 개수 </a:t>
            </a:r>
            <a:r>
              <a:rPr lang="en-US" altLang="ko-KR" sz="1900" dirty="0" err="1"/>
              <a:t>heap_size</a:t>
            </a:r>
            <a:r>
              <a:rPr lang="en-US" altLang="ko-KR" sz="1900" dirty="0"/>
              <a:t> = 9)</a:t>
            </a:r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 sz="2000" dirty="0"/>
              <a:t>n1</a:t>
            </a:r>
          </a:p>
          <a:p>
            <a:pPr marL="0" indent="0">
              <a:buNone/>
            </a:pPr>
            <a:r>
              <a:rPr lang="en-US" altLang="ko-KR" sz="2000" dirty="0"/>
              <a:t>    n2  n3</a:t>
            </a:r>
          </a:p>
          <a:p>
            <a:pPr marL="0" indent="0">
              <a:buNone/>
            </a:pPr>
            <a:r>
              <a:rPr lang="en-US" altLang="ko-KR" sz="2000" dirty="0"/>
              <a:t>    n4  n5  n6  n7</a:t>
            </a:r>
          </a:p>
          <a:p>
            <a:pPr marL="0" indent="0">
              <a:buNone/>
            </a:pPr>
            <a:r>
              <a:rPr lang="en-US" altLang="ko-KR" sz="2000" dirty="0"/>
              <a:t>    n8  </a:t>
            </a:r>
            <a:r>
              <a:rPr lang="en-US" altLang="ko-KR" sz="2000"/>
              <a:t>n9 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(4) </a:t>
            </a:r>
            <a:r>
              <a:rPr lang="ko-KR" altLang="en-US" sz="2000"/>
              <a:t>위의 데이터를 순차적으로 읽어 이진탐색트리를 구성하시오</a:t>
            </a:r>
            <a:r>
              <a:rPr lang="en-US" altLang="ko-KR" sz="2000"/>
              <a:t>. </a:t>
            </a:r>
            <a:r>
              <a:rPr lang="ko-KR" altLang="en-US" sz="2000"/>
              <a:t>공백 트리에서 이진탐색 트리가 만들어지는 과정을 보여라</a:t>
            </a:r>
            <a:endParaRPr lang="en-US" altLang="ko-KR" sz="2000" dirty="0"/>
          </a:p>
          <a:p>
            <a:pPr marL="514350" indent="-514350">
              <a:buAutoNum type="arabicParenBoth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2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130</Words>
  <Application>Microsoft Office PowerPoint</Application>
  <PresentationFormat>와이드스크린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자료구조 우선순위 큐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우선순위 큐 문제</dc:title>
  <dc:creator>홍동권</dc:creator>
  <cp:lastModifiedBy>홍동권</cp:lastModifiedBy>
  <cp:revision>10</cp:revision>
  <dcterms:created xsi:type="dcterms:W3CDTF">2021-09-27T05:45:53Z</dcterms:created>
  <dcterms:modified xsi:type="dcterms:W3CDTF">2022-10-04T11:13:37Z</dcterms:modified>
</cp:coreProperties>
</file>