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D083B-3DB8-63C2-906A-D0CF114F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7F25B-153E-AEDC-D0B1-572E513BE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4A1FD-119C-3D9D-264E-09E6D0D7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100C9-6409-1D6B-F7CB-CD54F72C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C35D9-109D-28E2-55D2-A716AAB4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D8D2-DD59-6B11-C2DA-1B1BC586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BFE87-C817-CC32-8583-97E948B43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3107D-EEE5-3A75-E927-B685D9F0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206E6-8BA1-0EC4-CFBC-69417BE5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FC879-4576-ED20-1E97-63D6267A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5CBBC-9495-941E-F46C-9086007DD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0F104-1AB8-16FF-846E-1FAB92429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9D2E8-977E-E5B7-BF6B-43BD7436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B2BE-33B2-714B-6961-2EC56A29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8E9C7-14D1-3D98-DD8C-DEBDAD3E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CD214-836C-01C4-B1EB-945B3858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C3B4-4EBD-2E70-2E39-8ABD32A7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E2309-9688-C335-D2A7-48019523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D04FC-3A1B-0FD8-8E3C-8FC19CF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2BC44-E543-DE91-C084-FD2702C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4768D-B238-01DD-AC08-5852ECE2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AC415-FBB7-70E0-EA71-3E8F0D79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A3403-FEBC-5AF8-C94A-0340BC10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28384-BE23-8A69-CE9B-227C0FB0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1CD0D-D3AA-90A8-997C-FAEAC5BF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3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67296-13A6-A1C5-EF30-FBE1D2B1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4F4E1-6752-ACA0-E41E-21E740A2E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C38F7-3304-68F0-F867-C8D72ADE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8B55-CA15-AE64-28C0-FEA9B729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C34070-D16C-7CD3-F96F-4425CE59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7BBCA-338A-73F8-CD5F-EE194CA7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FA76-C8D4-2D04-1F32-A41A41D2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DF941-9E29-05AC-CDE1-6374A55E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DE187-639C-9DEF-CD27-6D5E3085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81B013-D0F4-1223-BD44-E4A37E658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96190-C0A9-0CE9-86AC-E040C860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BC8028-E520-BC40-09C5-2B959D25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365828-42A5-B580-6C9A-D0118555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971AF0-A10E-8EB2-3DE4-47AF807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7717-A686-9C92-861A-564B50B6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703600-1FA1-4945-07B8-73509FAC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D89CA-323E-8CA4-F6CD-EB0963FE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619E8-52D9-468C-3DC8-0E9DBBA2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6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57AEF7-5406-F8D1-2B6D-48AE8BD1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C2C880-934D-3851-6BCB-360ABD7B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3AC00-2A17-C0E9-9E37-982D3D5F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F29D9-CCC7-D6F2-05AC-94C1A879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C5759-9534-E7C6-AE88-C15E0E1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D4C75-28C5-BB29-2E5E-6E10D5C5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2080A-9DB4-E02B-0FC4-819084B1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490BE-22E2-2BC2-18C8-95E66C13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DB070-7D1A-502E-C127-74503488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0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231AE-3939-7B48-3D7A-449862CE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89978A-3AA0-90F1-3DF7-DA0298A80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86D12-491E-486A-AEEC-60D60D003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C91506-72A6-D7F0-7AEC-97B63955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C1568-7DC6-E8D1-BB61-027196F3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A4EC7-BEF5-636D-B21B-736A58B4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B35EE-7F0A-7AB0-CF67-817A861B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2CB1F-7407-7D69-11B1-029B20CDD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BB2F1-FBDB-8E8F-1A7E-799BCA90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7398-2301-4B67-8C20-E748BA435A3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D8420-5618-6F8F-0FAE-924C783B1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0B34C-5377-1755-C288-E6F084312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3C9C-DEFB-423E-B4E5-3B3F114DA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A1E07-D712-6A8C-A2DF-E680A86E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585"/>
            <a:ext cx="10515600" cy="57783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338</a:t>
            </a:r>
            <a:r>
              <a:rPr lang="ko-KR" altLang="en-US" dirty="0"/>
              <a:t>쪽 프로그램 </a:t>
            </a:r>
            <a:r>
              <a:rPr lang="en-US" altLang="ko-KR" dirty="0"/>
              <a:t>9.3 </a:t>
            </a:r>
            <a:r>
              <a:rPr lang="ko-KR" altLang="en-US" dirty="0"/>
              <a:t>완성 후 실행 결과 캡쳐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356</a:t>
            </a:r>
            <a:r>
              <a:rPr lang="ko-KR" altLang="en-US" dirty="0"/>
              <a:t>쪽 연습문제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2) 01</a:t>
            </a:r>
          </a:p>
          <a:p>
            <a:pPr marL="0" indent="0">
              <a:buNone/>
            </a:pPr>
            <a:r>
              <a:rPr lang="en-US" altLang="ko-KR" dirty="0"/>
              <a:t> 3) 02</a:t>
            </a:r>
          </a:p>
          <a:p>
            <a:pPr marL="0" indent="0">
              <a:buNone/>
            </a:pPr>
            <a:r>
              <a:rPr lang="en-US" altLang="ko-KR" dirty="0"/>
              <a:t> 4) 03</a:t>
            </a:r>
          </a:p>
          <a:p>
            <a:pPr marL="0" indent="0">
              <a:buNone/>
            </a:pPr>
            <a:r>
              <a:rPr lang="en-US" altLang="ko-KR" dirty="0"/>
              <a:t> 5) 08</a:t>
            </a:r>
          </a:p>
          <a:p>
            <a:pPr marL="0" indent="0">
              <a:buNone/>
            </a:pPr>
            <a:r>
              <a:rPr lang="en-US" altLang="ko-KR" dirty="0"/>
              <a:t> 6) 10</a:t>
            </a:r>
          </a:p>
          <a:p>
            <a:pPr marL="0" indent="0">
              <a:buNone/>
            </a:pPr>
            <a:r>
              <a:rPr lang="en-US" altLang="ko-KR" dirty="0"/>
              <a:t> 7) 10</a:t>
            </a:r>
            <a:r>
              <a:rPr lang="ko-KR" altLang="en-US" dirty="0"/>
              <a:t>번의 </a:t>
            </a:r>
            <a:r>
              <a:rPr lang="en-US" altLang="ko-KR" dirty="0"/>
              <a:t>(1), (2)</a:t>
            </a:r>
            <a:r>
              <a:rPr lang="ko-KR" altLang="en-US" dirty="0"/>
              <a:t>를 프로그램 </a:t>
            </a:r>
            <a:r>
              <a:rPr lang="en-US" altLang="ko-KR" dirty="0"/>
              <a:t>9.3</a:t>
            </a:r>
            <a:r>
              <a:rPr lang="ko-KR" altLang="en-US" dirty="0"/>
              <a:t>으로 확인한 결과를 캡쳐</a:t>
            </a:r>
          </a:p>
        </p:txBody>
      </p:sp>
    </p:spTree>
    <p:extLst>
      <p:ext uri="{BB962C8B-B14F-4D97-AF65-F5344CB8AC3E}">
        <p14:creationId xmlns:p14="http://schemas.microsoft.com/office/powerpoint/2010/main" val="243759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홍동권</dc:creator>
  <cp:lastModifiedBy>홍동권</cp:lastModifiedBy>
  <cp:revision>1</cp:revision>
  <dcterms:created xsi:type="dcterms:W3CDTF">2022-09-27T04:36:08Z</dcterms:created>
  <dcterms:modified xsi:type="dcterms:W3CDTF">2022-09-27T04:41:29Z</dcterms:modified>
</cp:coreProperties>
</file>