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0CE1-A4B3-4878-9B9F-BBEA3EB4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895131-5E02-4332-ADFE-7ACDBE33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678AB-FC86-4037-9F98-1DD2EE59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A9CA-6C9F-42A5-A618-B256F06C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90135-5089-481E-9046-14399470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93E8-DFCC-4F8B-97C1-3C09643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BE5DC-F49F-469D-B5DA-2D7EDA7E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B7208-2506-4DDD-8C94-9DD1BC48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95E2-B156-43EA-A37B-CC450ADD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7510D-B044-4AC2-8532-7CC10B86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82A9C-A0A8-480E-BAE4-7292E13C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2591F-97BA-430C-926C-08E2E1F0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42AA5-1068-44E6-8AB1-EF6D3F01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41812-0DFA-40AA-8694-BD8E57CC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94041-714D-40AA-A6BA-74E3B645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A83BB-D951-4C94-AA3E-F06306C2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E470D-5514-4A87-BAE5-BA0868CE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E3AF8-4DE6-480B-926C-48ADD67D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330DD-F826-4150-8551-FB38FB2F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525E-ADED-4420-BD18-4E7C264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BDB59-48F6-4211-B23A-1571BB48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28733-BAEF-4E53-B279-498550F6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4B7F0-E256-4898-844D-0BFD6C1F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7B6A1-9DBA-4800-9F44-83CA39A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64CA-3D5E-4A9F-9637-3CEEFCA7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64A21-5F86-425A-8BF9-0E7FA99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A6FA0-E56E-4019-BD80-F1F82F3A3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541A5-6B86-4ED3-958D-9AC2E41A1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9091E-5806-43EA-84D3-E3025AA2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B2-C21F-4F54-816D-15D8C61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98173-CDE0-4FBC-8405-EE90BED3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B91F-E419-41DC-B24E-A305DEBB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D6674-8E49-46B0-BFE2-D83484F7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FCACB-F58E-4AAC-B649-A9B5A8C3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B18186-48D5-44E6-ABA9-12CE3134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5E82A-9215-43C0-B954-4BCEDB0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CCD3D-E85E-4CB6-9E05-6382145D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6F918A-BA36-4BF1-B4D5-26F666ED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8D4C0-0E08-4D20-B6EB-BA6E66B2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0355E-CF8A-4E58-BA14-6D71E36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B372A-5D35-4273-97DB-6630F2CF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A8BB26-A29B-46C4-8981-61EE1765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EF4BC-A655-435C-AAA3-D6ABE7F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7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B28922-CFCA-44BD-AC8F-773FF6B2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07CB5-C25A-4BA9-B44E-B231FF6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8692AD-72B8-4890-A471-A8C4E148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070A0-2D1A-4919-BD13-37CD4A3A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46506-23DE-49CE-912A-2B077DC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090BC-AAAE-4FD2-A998-AC9F9B9B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609E4-76A3-46CB-B708-2CF7FCF3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3D5BC-AF42-423B-85DD-D0B467C3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7E212-E669-4157-A688-4920461C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B6148-3672-4334-846D-FE6A416C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78993-8CD8-414B-8503-072F4E7F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6F41C-2232-4956-829A-3870936A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A88FB-72CD-4D5A-B839-3DA19C9F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96745-3703-485A-9C9B-2643087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BD4C6-6B51-4768-BF77-F11EF317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01D8C-ACF2-4525-A09B-CE1B9E84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BF5EC-41A6-4882-8D77-113BD0D2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A1EB3-4794-4F7C-BE40-3EAC6602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8B35-E965-4075-B6EF-40662B8DD3B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33D8A-8092-4F44-8154-6E715D8EF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44290-BB5E-4798-86CF-FE8B29E45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FF3E-F25C-48B8-88AC-708475B2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68D1-1156-4243-A749-8A9DC70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458</a:t>
            </a:r>
            <a:r>
              <a:rPr lang="ko-KR" altLang="en-US" dirty="0"/>
              <a:t>쪽 퀴즈 </a:t>
            </a:r>
            <a:r>
              <a:rPr lang="en-US" altLang="ko-KR" dirty="0"/>
              <a:t>01)</a:t>
            </a:r>
            <a:r>
              <a:rPr lang="ko-KR" altLang="en-US" dirty="0"/>
              <a:t>번 문제 </a:t>
            </a:r>
            <a:r>
              <a:rPr lang="en-US" altLang="ko-KR" dirty="0"/>
              <a:t>main </a:t>
            </a:r>
            <a:r>
              <a:rPr lang="ko-KR" altLang="en-US" dirty="0"/>
              <a:t>함수와 출력함수 만들어서 결과 확인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490</a:t>
            </a:r>
            <a:r>
              <a:rPr lang="ko-KR" altLang="en-US" dirty="0"/>
              <a:t>쪽 연습문제 </a:t>
            </a:r>
            <a:r>
              <a:rPr lang="en-US" altLang="ko-KR" dirty="0"/>
              <a:t>01 ~ 04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 algn="r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9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버블 정렬 실습</dc:title>
  <dc:creator>홍동권</dc:creator>
  <cp:lastModifiedBy>홍동권</cp:lastModifiedBy>
  <cp:revision>6</cp:revision>
  <dcterms:created xsi:type="dcterms:W3CDTF">2021-11-22T05:12:33Z</dcterms:created>
  <dcterms:modified xsi:type="dcterms:W3CDTF">2022-11-29T07:43:08Z</dcterms:modified>
</cp:coreProperties>
</file>