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4E659-E80C-F122-A4EC-FD9BDF6B0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8E55F9-FF6F-6061-28E9-E23900E42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8C76C-A1B5-791F-CE63-02324680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511C7-672A-2BF0-0CC5-6BCC99A7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94EAB-4629-678A-48A5-32199804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7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C10D7-8D44-76A7-CD1E-8E18E6AD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499E2-EB52-BFAF-262C-CF80FE93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7230C-9F9E-F018-B08A-AD432280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9171A-4390-C4CF-C0A3-08609294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22666-C192-0906-60AD-A1C790CF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8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5EA7A-20D3-31C4-5179-E9643A4A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8A9B2-1C14-A011-D86C-77FC52275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3C415-3F5F-781D-0419-A9B2BD98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8C26E-3CFE-4766-5158-3E97D1CA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84638-17FA-3B91-6BDE-C8EFC1EC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37D99-6C10-40FD-D5EA-422B9613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440F-13C0-ACB2-1E32-0F495E45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6E126-E6F5-98CB-E8AB-AD832A7F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A8FDE-6DC6-DCEF-CC9C-D663A753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1FF87-812A-715D-5523-9E7A2172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3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92DD3-C959-2ADA-686B-27A6FD83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ED81F-2054-C8E3-EDCD-388A0E60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4E351-ECC8-F2D2-872C-2A1D3F21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527AC-6CEB-7BC9-A8B5-C2BA8982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3E250-BFAD-68B2-06D9-6D101EF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5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EB0A-DF97-AB65-D50D-854E1E12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5E888-9A00-A66B-EA99-62DF988BF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B4CD7-9C3D-1980-3986-C82F2505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8DC38-BBAB-1E3F-6363-3E49D7B1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A0E07-976D-1932-ABD1-F51C2556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011A3-F3A5-DFDF-61D8-D94B32E2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1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C7FD3-8F65-DD58-9912-3D2767DE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26F6E-35A9-50DE-C6DF-156F69D2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A66BB-F887-21E0-8D62-C3E7DE7D6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DC1AF4-6D11-D084-FAA5-1B53E2E41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1A7753-88E9-C828-141A-96600D4FA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A65E78-1129-0213-97B0-6104BBC7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046974-2250-C54C-64DC-50A23E85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3A9B0-D2D9-9DF2-382A-EA738663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1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4D89-49E9-5700-688B-E3A1B6E3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210733-5909-0540-36DF-BA356C16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AA309B-DDBD-A264-AE02-C1A693CE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AE7D1-9894-48DF-5727-85218271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8BAD4B-02FC-C3D3-15B9-14F5FCC2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99C282-0B06-FCA2-14ED-F2DD9031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5A545-E3CA-19C7-1256-22059A11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8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A8AED-D16C-8B63-B901-928FD1F3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895D5-BBE6-FBC4-2E43-634D7ACD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E69C8-43B0-E80C-0716-81ECB732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1FD71-A8A1-1647-9D96-409738A2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6BCB5-D31F-52D8-FCF8-EBE94867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A8862-B8F6-5413-45C7-4FED088A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7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7CDB3-B347-EC18-E653-0A9637FC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B0B4DE-4EA9-BEF1-0FCA-872805A7E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C7CC3-FA0C-2325-CB85-90996294C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9CFC6-CBDA-CD94-193D-CE2F524A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8A065-F8B1-D502-3085-CCAE7025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9E243-3B2F-FFA8-0DD4-805D578A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0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4DBD33-3988-464A-EFDD-26992672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D5F1-7E32-C5ED-258F-9670DAD8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B8DDA-0635-CC79-AC23-499D60BB8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037B-373F-402E-804F-25FA58F5132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748AE-7500-2485-043F-0D17C64DA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F6C35-351E-13EC-FAA3-D291CA9C8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A8F66-08B4-4704-84D2-8E63138FF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5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ED81F-9838-5BCD-AB23-CFE02B705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Dijkstra  </a:t>
            </a:r>
            <a:r>
              <a:rPr lang="ko-KR" altLang="en-US" dirty="0"/>
              <a:t>최단 경로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CD7E7F-00DF-6A7D-D84C-B13062D12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FA1FC-278E-5578-07F3-0B70750C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578"/>
            <a:ext cx="10515600" cy="56463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1) </a:t>
            </a:r>
            <a:r>
              <a:rPr lang="ko-KR" altLang="en-US" dirty="0"/>
              <a:t>프로그램 </a:t>
            </a:r>
            <a:r>
              <a:rPr lang="en-US" altLang="ko-KR" dirty="0"/>
              <a:t>11.10  </a:t>
            </a:r>
            <a:r>
              <a:rPr lang="ko-KR" altLang="en-US" dirty="0"/>
              <a:t>완성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2) distance, found  </a:t>
            </a:r>
            <a:r>
              <a:rPr lang="ko-KR" altLang="en-US" dirty="0"/>
              <a:t>배열의 변화를 직접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3) 2)</a:t>
            </a:r>
            <a:r>
              <a:rPr lang="ko-KR" altLang="en-US" dirty="0"/>
              <a:t>번 결과와 프로그램 실행 결과를 비교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4) 424</a:t>
            </a:r>
            <a:r>
              <a:rPr lang="ko-KR" altLang="en-US" dirty="0"/>
              <a:t>쪽 퀴즈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5) 424</a:t>
            </a:r>
            <a:r>
              <a:rPr lang="ko-KR" altLang="en-US" dirty="0"/>
              <a:t>쪽 퀴즈를 프로그램 실행하여 결과를 </a:t>
            </a:r>
            <a:r>
              <a:rPr lang="en-US" altLang="ko-KR" dirty="0"/>
              <a:t>4)</a:t>
            </a:r>
            <a:r>
              <a:rPr lang="ko-KR" altLang="en-US" dirty="0"/>
              <a:t>번과 비교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6) 438</a:t>
            </a:r>
            <a:r>
              <a:rPr lang="ko-KR" altLang="en-US" dirty="0"/>
              <a:t>쪽 연습문제 </a:t>
            </a:r>
            <a:r>
              <a:rPr lang="en-US" altLang="ko-KR" dirty="0"/>
              <a:t>5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409726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Dijkstra  최단 경로 알고리즘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  최단 경로 알고리즘</dc:title>
  <dc:creator>홍동권</dc:creator>
  <cp:lastModifiedBy>지후 김</cp:lastModifiedBy>
  <cp:revision>2</cp:revision>
  <dcterms:created xsi:type="dcterms:W3CDTF">2022-11-13T05:43:46Z</dcterms:created>
  <dcterms:modified xsi:type="dcterms:W3CDTF">2022-11-13T08:29:23Z</dcterms:modified>
</cp:coreProperties>
</file>