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80" r:id="rId3"/>
    <p:sldId id="378" r:id="rId4"/>
    <p:sldId id="388" r:id="rId5"/>
    <p:sldId id="389" r:id="rId6"/>
    <p:sldId id="385" r:id="rId7"/>
    <p:sldId id="38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99B58-E45A-4631-808B-C791E949569F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A4075-5AA3-42AF-8C9F-E14B1EF77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5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BCBA-9876-491B-93E2-3FCA20FF7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279D7E-D745-4B66-957E-A7A944F18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CC30B-8EC1-4875-9482-920CEE40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0B31-5EE6-4226-861D-42DB89697F8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BA537-8864-4C5A-914D-95C1475D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F6DDE-D6BB-400B-BF45-DCFE1C2A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9C41-FF71-447D-A14E-E5E1C720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48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B5070-98ED-4E16-9DCF-62D82979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91DF75-1E5B-4AA7-9E67-6E55F2CE6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29123-545F-488B-A525-46827C3D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0B31-5EE6-4226-861D-42DB89697F8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1E1BB-115E-4A89-95AF-3DF61FB9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0D87F-7038-4F3B-BF6F-2FB3E8EB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9C41-FF71-447D-A14E-E5E1C720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8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338750-E67D-4D2B-9C38-9AC50E664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F0ACB2-7E21-416B-AB0B-2A0BBFE2B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07A8A-4581-4F77-A6C5-B28E6DEA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0B31-5EE6-4226-861D-42DB89697F8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A6F65-CED0-4821-B2CA-D8CE95EF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C041B-DA0A-43D6-91C3-8868F9CF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9C41-FF71-447D-A14E-E5E1C720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3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51871-ADAA-466A-924F-FB609BAD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04100-80F1-4B8F-AC34-34979A26F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6F202-2148-4888-826B-59B412A7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0B31-5EE6-4226-861D-42DB89697F8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BAAD7-4681-4075-8193-6748D812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26D20-EB7A-4B90-87AD-ADEE7269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9C41-FF71-447D-A14E-E5E1C720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89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B37CA-146A-48F4-B29A-B17CE3D0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B6A34-4F50-4913-8B5D-CF1241434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2707A-48F7-4B1D-8395-A91A3E5D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0B31-5EE6-4226-861D-42DB89697F8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2133D-6061-4E03-B1BB-1F7A2609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CB19A-DBD9-43E2-9DF1-39EB569A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9C41-FF71-447D-A14E-E5E1C720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73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E2A9-814E-4E83-8E6B-9EBDB04E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FD567-E25F-4722-9E53-D5A559CC2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683663-ECA2-4849-BC7E-082C8CF42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07D084-25BB-42F7-874B-6C38FC18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0B31-5EE6-4226-861D-42DB89697F8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811AC-1E01-4220-9C77-9E69803F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F10DA-3691-4409-A479-612EC739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9C41-FF71-447D-A14E-E5E1C720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4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997AC-2B68-4936-B1BA-A2747F63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64AAF8-B062-4CB4-955C-659019D71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541EB9-01C1-4A9C-A77E-3F5301EC1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A05A55-6EF1-4A08-A36E-733F27D8E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94483D-794F-40F9-8811-70F53DDE9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DDD490-C3EF-4854-8B42-56C6407F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0B31-5EE6-4226-861D-42DB89697F8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38A367-7BFB-4E09-9FB8-71BCF58D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9F3DE7-A146-4724-967F-4AF0DC43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9C41-FF71-447D-A14E-E5E1C720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8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C80CB-DE27-4163-BDD5-FCF067F3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21890A-795D-4E0F-ACC6-08264AE4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0B31-5EE6-4226-861D-42DB89697F8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14A91C-4396-40F5-BD69-9296B1FB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BCFC13-663B-43A6-8B7B-4A8A0C3D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9C41-FF71-447D-A14E-E5E1C720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4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F63CA5-C61F-48F3-8B85-E830378A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0B31-5EE6-4226-861D-42DB89697F8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72F90C-77AE-4802-802E-827891D8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592806-B42D-4A8A-A915-CE918D92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9C41-FF71-447D-A14E-E5E1C720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02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361B1-5DBB-4651-9585-36E3BC64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DE902-1B14-4421-8075-C90BC302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5920B-61AB-464B-A2F8-F38AF98D6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36A336-CB43-4882-B788-6FCA8FAF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0B31-5EE6-4226-861D-42DB89697F8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88C26-27A9-4C6C-AC30-E35F966F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97D99A-6EBF-4F96-B223-0A3F90B7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9C41-FF71-447D-A14E-E5E1C720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8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24596-B3B2-4922-9D2E-3BDEDA12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B1490-965B-4CF2-A363-E177CDEEB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4E2A2D-2455-49AB-8B61-2B79ACA7F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A21F7-245C-488E-831D-ABEECDE5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0B31-5EE6-4226-861D-42DB89697F8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2CD90-9E93-45D8-857C-BC67A2A7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66FD3F-D26E-45A5-8FED-932B720F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9C41-FF71-447D-A14E-E5E1C720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4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A18DF5-3DA6-4D94-85A8-88DEDCDC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6CFF5-5FB9-49F9-9D61-70C760E1E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C261C-E5C7-48CC-A2C4-CC69A46D0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20B31-5EE6-4226-861D-42DB89697F8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DEFA0-EEF2-4DFA-B3EB-A546E4990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E99E3-36EB-4DBD-9B10-9EA2A851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D9C41-FF71-447D-A14E-E5E1C720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47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2C865-F410-4C4A-B97B-14C36D1C9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위상 정렬  실습</a:t>
            </a:r>
            <a:br>
              <a:rPr lang="en-US" altLang="ko-KR" dirty="0"/>
            </a:br>
            <a:r>
              <a:rPr lang="en-US" altLang="ko-KR" dirty="0"/>
              <a:t>Topological Sort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483C33-115B-41A2-A659-A1E2DE2F6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컴퓨터공학과</a:t>
            </a:r>
            <a:endParaRPr lang="en-US" altLang="ko-KR" dirty="0"/>
          </a:p>
          <a:p>
            <a:r>
              <a:rPr lang="ko-KR" altLang="en-US" dirty="0"/>
              <a:t>홍 동 권</a:t>
            </a:r>
          </a:p>
        </p:txBody>
      </p:sp>
    </p:spTree>
    <p:extLst>
      <p:ext uri="{BB962C8B-B14F-4D97-AF65-F5344CB8AC3E}">
        <p14:creationId xmlns:p14="http://schemas.microsoft.com/office/powerpoint/2010/main" val="420146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5CE8-A4B9-4B71-81A9-B1212F6B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725"/>
          </a:xfrm>
        </p:spPr>
        <p:txBody>
          <a:bodyPr/>
          <a:lstStyle/>
          <a:p>
            <a:r>
              <a:rPr lang="ko-KR" altLang="en-US" dirty="0"/>
              <a:t>방향성 그래프 표현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88BAC9-01D9-4D85-B7E9-E23F6CD53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05" y="2302274"/>
            <a:ext cx="2786113" cy="15911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4CF15FC-ABE4-4330-A726-B645C6561526}"/>
              </a:ext>
            </a:extLst>
          </p:cNvPr>
          <p:cNvSpPr/>
          <p:nvPr/>
        </p:nvSpPr>
        <p:spPr>
          <a:xfrm>
            <a:off x="5554267" y="1559573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AC3FD0-3F8B-4667-9414-6EBB438C1254}"/>
              </a:ext>
            </a:extLst>
          </p:cNvPr>
          <p:cNvSpPr/>
          <p:nvPr/>
        </p:nvSpPr>
        <p:spPr>
          <a:xfrm>
            <a:off x="5554267" y="191414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94843D-2724-4744-8E35-090A140F8CFD}"/>
              </a:ext>
            </a:extLst>
          </p:cNvPr>
          <p:cNvSpPr/>
          <p:nvPr/>
        </p:nvSpPr>
        <p:spPr>
          <a:xfrm>
            <a:off x="5554267" y="227418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F5CADD-B3DB-4E7C-85AB-9D1C102F97B5}"/>
              </a:ext>
            </a:extLst>
          </p:cNvPr>
          <p:cNvSpPr/>
          <p:nvPr/>
        </p:nvSpPr>
        <p:spPr>
          <a:xfrm>
            <a:off x="5554267" y="2620011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F39554-959F-4199-936D-D3DF936E8E74}"/>
              </a:ext>
            </a:extLst>
          </p:cNvPr>
          <p:cNvSpPr/>
          <p:nvPr/>
        </p:nvSpPr>
        <p:spPr>
          <a:xfrm>
            <a:off x="5554267" y="2980051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869FF-A9FA-4446-8C79-CA871CBCF45C}"/>
              </a:ext>
            </a:extLst>
          </p:cNvPr>
          <p:cNvSpPr/>
          <p:nvPr/>
        </p:nvSpPr>
        <p:spPr>
          <a:xfrm>
            <a:off x="5554267" y="3333271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null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D3BB02-6EA9-4B7F-9B5A-CDE82423BEC9}"/>
              </a:ext>
            </a:extLst>
          </p:cNvPr>
          <p:cNvSpPr/>
          <p:nvPr/>
        </p:nvSpPr>
        <p:spPr>
          <a:xfrm>
            <a:off x="6327000" y="1634317"/>
            <a:ext cx="432048" cy="230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3F007D-E03D-4612-A8BE-36B722E7E418}"/>
              </a:ext>
            </a:extLst>
          </p:cNvPr>
          <p:cNvSpPr/>
          <p:nvPr/>
        </p:nvSpPr>
        <p:spPr>
          <a:xfrm>
            <a:off x="6968287" y="1634317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E90BA8-44D5-4F5A-BC7F-2F163B37945B}"/>
              </a:ext>
            </a:extLst>
          </p:cNvPr>
          <p:cNvSpPr/>
          <p:nvPr/>
        </p:nvSpPr>
        <p:spPr>
          <a:xfrm>
            <a:off x="6327000" y="1988886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533C7B-5A7A-4CC5-9470-76CC299A7B1D}"/>
              </a:ext>
            </a:extLst>
          </p:cNvPr>
          <p:cNvSpPr/>
          <p:nvPr/>
        </p:nvSpPr>
        <p:spPr>
          <a:xfrm>
            <a:off x="6327000" y="2343455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199776-E38E-4465-8457-AF23F293B05E}"/>
              </a:ext>
            </a:extLst>
          </p:cNvPr>
          <p:cNvSpPr/>
          <p:nvPr/>
        </p:nvSpPr>
        <p:spPr>
          <a:xfrm>
            <a:off x="6327000" y="2698024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9A0E22-0A25-441B-AA91-5498AFA279DB}"/>
              </a:ext>
            </a:extLst>
          </p:cNvPr>
          <p:cNvSpPr/>
          <p:nvPr/>
        </p:nvSpPr>
        <p:spPr>
          <a:xfrm>
            <a:off x="6327000" y="3076055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45D51B-2AD0-431D-AB43-20A6465527DD}"/>
              </a:ext>
            </a:extLst>
          </p:cNvPr>
          <p:cNvSpPr/>
          <p:nvPr/>
        </p:nvSpPr>
        <p:spPr>
          <a:xfrm>
            <a:off x="6968287" y="1988886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9A4B4D-3376-49E4-958D-7883ECAC3EA6}"/>
              </a:ext>
            </a:extLst>
          </p:cNvPr>
          <p:cNvSpPr/>
          <p:nvPr/>
        </p:nvSpPr>
        <p:spPr>
          <a:xfrm>
            <a:off x="7044906" y="2343455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CFA17B-9537-4341-AD20-10F6ACC913D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842300" y="1739593"/>
            <a:ext cx="484700" cy="10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80CE96F-A03E-419C-966E-4B2C3DF9BE0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759048" y="1739593"/>
            <a:ext cx="209239" cy="10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B80F9E0-8CD4-4986-87DA-481DF7EA21D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842300" y="2094162"/>
            <a:ext cx="484701" cy="28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4C845DB-B0B9-44AD-B35D-AC2331FB158C}"/>
              </a:ext>
            </a:extLst>
          </p:cNvPr>
          <p:cNvCxnSpPr>
            <a:endCxn id="14" idx="1"/>
          </p:cNvCxnSpPr>
          <p:nvPr/>
        </p:nvCxnSpPr>
        <p:spPr>
          <a:xfrm>
            <a:off x="5842300" y="2448731"/>
            <a:ext cx="48470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8210742-BA0A-404E-B2EF-21CE3FAC7CF4}"/>
              </a:ext>
            </a:extLst>
          </p:cNvPr>
          <p:cNvCxnSpPr>
            <a:endCxn id="15" idx="1"/>
          </p:cNvCxnSpPr>
          <p:nvPr/>
        </p:nvCxnSpPr>
        <p:spPr>
          <a:xfrm>
            <a:off x="5842300" y="2800032"/>
            <a:ext cx="484701" cy="3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B566271-E6D8-4597-995F-4E766280B069}"/>
              </a:ext>
            </a:extLst>
          </p:cNvPr>
          <p:cNvCxnSpPr>
            <a:endCxn id="16" idx="1"/>
          </p:cNvCxnSpPr>
          <p:nvPr/>
        </p:nvCxnSpPr>
        <p:spPr>
          <a:xfrm>
            <a:off x="5842300" y="3160071"/>
            <a:ext cx="484701" cy="21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B0A74DC-D782-40A3-AEFE-DA3178853B39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6759049" y="2094162"/>
            <a:ext cx="2092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D4EF53A-2E49-4941-8BE7-6A14B0538E0A}"/>
              </a:ext>
            </a:extLst>
          </p:cNvPr>
          <p:cNvCxnSpPr>
            <a:endCxn id="18" idx="1"/>
          </p:cNvCxnSpPr>
          <p:nvPr/>
        </p:nvCxnSpPr>
        <p:spPr>
          <a:xfrm flipV="1">
            <a:off x="6778138" y="2448732"/>
            <a:ext cx="266768" cy="11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465B70-F4C5-48D7-9A11-CC8A05999BF9}"/>
              </a:ext>
            </a:extLst>
          </p:cNvPr>
          <p:cNvSpPr txBox="1"/>
          <p:nvPr/>
        </p:nvSpPr>
        <p:spPr>
          <a:xfrm>
            <a:off x="5203708" y="1566679"/>
            <a:ext cx="25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7D7495-0879-480B-A957-8AA06D8F71BB}"/>
              </a:ext>
            </a:extLst>
          </p:cNvPr>
          <p:cNvSpPr txBox="1"/>
          <p:nvPr/>
        </p:nvSpPr>
        <p:spPr>
          <a:xfrm>
            <a:off x="5192694" y="1851913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66DBA5-1FF1-4756-9FC2-BF1C543AC566}"/>
              </a:ext>
            </a:extLst>
          </p:cNvPr>
          <p:cNvSpPr txBox="1"/>
          <p:nvPr/>
        </p:nvSpPr>
        <p:spPr>
          <a:xfrm>
            <a:off x="5192696" y="2264890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4CF0C7-333F-4A9B-B28D-E45A0BB22A0D}"/>
              </a:ext>
            </a:extLst>
          </p:cNvPr>
          <p:cNvSpPr txBox="1"/>
          <p:nvPr/>
        </p:nvSpPr>
        <p:spPr>
          <a:xfrm>
            <a:off x="5192695" y="2604535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91DA69-FF77-4111-9805-15738B633BC6}"/>
              </a:ext>
            </a:extLst>
          </p:cNvPr>
          <p:cNvSpPr txBox="1"/>
          <p:nvPr/>
        </p:nvSpPr>
        <p:spPr>
          <a:xfrm>
            <a:off x="5192695" y="2963939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C276B4-C2D7-418A-839A-3DE337CC2DF1}"/>
              </a:ext>
            </a:extLst>
          </p:cNvPr>
          <p:cNvSpPr txBox="1"/>
          <p:nvPr/>
        </p:nvSpPr>
        <p:spPr>
          <a:xfrm>
            <a:off x="5192695" y="3421139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BDF96-07E7-1FF6-7842-60628616F87D}"/>
              </a:ext>
            </a:extLst>
          </p:cNvPr>
          <p:cNvSpPr txBox="1"/>
          <p:nvPr/>
        </p:nvSpPr>
        <p:spPr>
          <a:xfrm>
            <a:off x="1174044" y="5113867"/>
            <a:ext cx="802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1). </a:t>
            </a:r>
            <a:r>
              <a:rPr lang="ko-KR" altLang="en-US" dirty="0"/>
              <a:t>프로그램 </a:t>
            </a:r>
            <a:r>
              <a:rPr lang="en-US" altLang="ko-KR" dirty="0"/>
              <a:t>11.13</a:t>
            </a:r>
            <a:r>
              <a:rPr lang="ko-KR" altLang="en-US" dirty="0"/>
              <a:t>을 이용하여 위의 내용을 구성하고</a:t>
            </a:r>
            <a:r>
              <a:rPr lang="en-US" altLang="ko-KR" dirty="0"/>
              <a:t>, </a:t>
            </a:r>
            <a:r>
              <a:rPr lang="ko-KR" altLang="en-US" dirty="0"/>
              <a:t>그 내용을 출력하는 프로그램을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04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203" y="200615"/>
            <a:ext cx="10515600" cy="691945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2) </a:t>
            </a:r>
            <a:r>
              <a:rPr lang="ko-KR" altLang="en-US" sz="2800" dirty="0"/>
              <a:t>앞의 </a:t>
            </a:r>
            <a:r>
              <a:rPr lang="en-US" altLang="ko-KR" sz="2800" dirty="0"/>
              <a:t>(1)</a:t>
            </a:r>
            <a:r>
              <a:rPr lang="ko-KR" altLang="en-US" sz="2800" dirty="0"/>
              <a:t>번 프로그램에 </a:t>
            </a:r>
            <a:r>
              <a:rPr lang="en-US" altLang="ko-KR" sz="2800" dirty="0" err="1"/>
              <a:t>in_degree</a:t>
            </a:r>
            <a:r>
              <a:rPr lang="en-US" altLang="ko-KR" sz="2800" dirty="0"/>
              <a:t> </a:t>
            </a:r>
            <a:r>
              <a:rPr lang="ko-KR" altLang="en-US" sz="2800" dirty="0"/>
              <a:t>배열을 다음과 같이 완성하고 그 내용을 출력하는 기능을 </a:t>
            </a:r>
            <a:r>
              <a:rPr lang="ko-KR" altLang="en-US" sz="2800" dirty="0" err="1"/>
              <a:t>추가하시오</a:t>
            </a:r>
            <a:r>
              <a:rPr lang="ko-KR" altLang="en-US" sz="2800" dirty="0"/>
              <a:t> 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7263-CB8B-4FB5-8DB8-EA5767D8E16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27" y="2492896"/>
            <a:ext cx="2786113" cy="15911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84118" y="260413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84118" y="2958707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84118" y="3318747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84118" y="366457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84118" y="402461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84118" y="437783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null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56851" y="2678882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98138" y="2678882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56851" y="3033451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56851" y="3388020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6851" y="3742589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56851" y="4120620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98138" y="3033451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03014" y="3376900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endCxn id="12" idx="1"/>
          </p:cNvCxnSpPr>
          <p:nvPr/>
        </p:nvCxnSpPr>
        <p:spPr>
          <a:xfrm>
            <a:off x="5572151" y="2784158"/>
            <a:ext cx="4847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  <a:endCxn id="13" idx="1"/>
          </p:cNvCxnSpPr>
          <p:nvPr/>
        </p:nvCxnSpPr>
        <p:spPr>
          <a:xfrm>
            <a:off x="6488900" y="2784158"/>
            <a:ext cx="2092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4" idx="1"/>
          </p:cNvCxnSpPr>
          <p:nvPr/>
        </p:nvCxnSpPr>
        <p:spPr>
          <a:xfrm flipV="1">
            <a:off x="5572151" y="3138727"/>
            <a:ext cx="484701" cy="28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15" idx="1"/>
          </p:cNvCxnSpPr>
          <p:nvPr/>
        </p:nvCxnSpPr>
        <p:spPr>
          <a:xfrm>
            <a:off x="5572151" y="3493296"/>
            <a:ext cx="48470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6" idx="1"/>
          </p:cNvCxnSpPr>
          <p:nvPr/>
        </p:nvCxnSpPr>
        <p:spPr>
          <a:xfrm>
            <a:off x="5572151" y="3844597"/>
            <a:ext cx="484701" cy="3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7" idx="1"/>
          </p:cNvCxnSpPr>
          <p:nvPr/>
        </p:nvCxnSpPr>
        <p:spPr>
          <a:xfrm>
            <a:off x="5572151" y="4204636"/>
            <a:ext cx="484701" cy="21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4" idx="3"/>
            <a:endCxn id="18" idx="1"/>
          </p:cNvCxnSpPr>
          <p:nvPr/>
        </p:nvCxnSpPr>
        <p:spPr>
          <a:xfrm>
            <a:off x="6488900" y="3138727"/>
            <a:ext cx="2092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9" idx="1"/>
          </p:cNvCxnSpPr>
          <p:nvPr/>
        </p:nvCxnSpPr>
        <p:spPr>
          <a:xfrm flipV="1">
            <a:off x="6436246" y="3482177"/>
            <a:ext cx="266768" cy="11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33559" y="2611244"/>
            <a:ext cx="25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922545" y="2896478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22547" y="3309455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22546" y="3649100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22546" y="4008504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22546" y="4465704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77605" y="2381351"/>
            <a:ext cx="1140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err="1"/>
              <a:t>in_degree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886297" y="241543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374266" y="241543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305" y="241543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849303" y="241543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090301" y="241543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endCxn id="42" idx="1"/>
          </p:cNvCxnSpPr>
          <p:nvPr/>
        </p:nvCxnSpPr>
        <p:spPr>
          <a:xfrm flipV="1">
            <a:off x="7320137" y="2535240"/>
            <a:ext cx="457469" cy="272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82259C-2984-B62C-3E3A-C401AF81C131}"/>
              </a:ext>
            </a:extLst>
          </p:cNvPr>
          <p:cNvSpPr/>
          <p:nvPr/>
        </p:nvSpPr>
        <p:spPr>
          <a:xfrm>
            <a:off x="9134881" y="2408542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71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203" y="200615"/>
            <a:ext cx="10515600" cy="691945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3) removed[]  </a:t>
            </a:r>
            <a:r>
              <a:rPr lang="ko-KR" altLang="en-US" sz="2800" dirty="0"/>
              <a:t>배열  생성 </a:t>
            </a:r>
            <a:r>
              <a:rPr lang="en-US" altLang="ko-KR" sz="2800" dirty="0"/>
              <a:t>– </a:t>
            </a:r>
            <a:r>
              <a:rPr lang="ko-KR" altLang="en-US" sz="2800" dirty="0"/>
              <a:t>초기값은 전부 </a:t>
            </a:r>
            <a:r>
              <a:rPr lang="en-US" altLang="ko-KR" sz="2800" dirty="0"/>
              <a:t>0</a:t>
            </a:r>
            <a:r>
              <a:rPr lang="ko-KR" altLang="en-US" sz="2800" dirty="0"/>
              <a:t>으로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7263-CB8B-4FB5-8DB8-EA5767D8E16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27" y="2492896"/>
            <a:ext cx="2786113" cy="15911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84118" y="260413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84118" y="2958707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84118" y="3318747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84118" y="366457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84118" y="402461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84118" y="437783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null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56851" y="2678882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98138" y="2678882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56851" y="3033451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56851" y="3388020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6851" y="3742589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56851" y="4120620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98138" y="3033451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03014" y="3376900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endCxn id="12" idx="1"/>
          </p:cNvCxnSpPr>
          <p:nvPr/>
        </p:nvCxnSpPr>
        <p:spPr>
          <a:xfrm>
            <a:off x="5572151" y="2784158"/>
            <a:ext cx="4847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  <a:endCxn id="13" idx="1"/>
          </p:cNvCxnSpPr>
          <p:nvPr/>
        </p:nvCxnSpPr>
        <p:spPr>
          <a:xfrm>
            <a:off x="6488900" y="2784158"/>
            <a:ext cx="2092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4" idx="1"/>
          </p:cNvCxnSpPr>
          <p:nvPr/>
        </p:nvCxnSpPr>
        <p:spPr>
          <a:xfrm flipV="1">
            <a:off x="5572151" y="3138727"/>
            <a:ext cx="484701" cy="28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15" idx="1"/>
          </p:cNvCxnSpPr>
          <p:nvPr/>
        </p:nvCxnSpPr>
        <p:spPr>
          <a:xfrm>
            <a:off x="5572151" y="3493296"/>
            <a:ext cx="48470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6" idx="1"/>
          </p:cNvCxnSpPr>
          <p:nvPr/>
        </p:nvCxnSpPr>
        <p:spPr>
          <a:xfrm>
            <a:off x="5572151" y="3844597"/>
            <a:ext cx="484701" cy="3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7" idx="1"/>
          </p:cNvCxnSpPr>
          <p:nvPr/>
        </p:nvCxnSpPr>
        <p:spPr>
          <a:xfrm>
            <a:off x="5572151" y="4204636"/>
            <a:ext cx="484701" cy="21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4" idx="3"/>
            <a:endCxn id="18" idx="1"/>
          </p:cNvCxnSpPr>
          <p:nvPr/>
        </p:nvCxnSpPr>
        <p:spPr>
          <a:xfrm>
            <a:off x="6488900" y="3138727"/>
            <a:ext cx="2092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9" idx="1"/>
          </p:cNvCxnSpPr>
          <p:nvPr/>
        </p:nvCxnSpPr>
        <p:spPr>
          <a:xfrm flipV="1">
            <a:off x="6436246" y="3482177"/>
            <a:ext cx="266768" cy="11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33559" y="2611244"/>
            <a:ext cx="25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922545" y="2896478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22547" y="3309455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22546" y="3649100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22546" y="4008504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22546" y="4465704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77605" y="2381351"/>
            <a:ext cx="1140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err="1"/>
              <a:t>in_degree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886297" y="241543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23530" y="241543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849303" y="241543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090301" y="241543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endCxn id="42" idx="1"/>
          </p:cNvCxnSpPr>
          <p:nvPr/>
        </p:nvCxnSpPr>
        <p:spPr>
          <a:xfrm flipV="1">
            <a:off x="7320137" y="2535240"/>
            <a:ext cx="457469" cy="272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7F6D56C-DB89-1FEB-4237-77C00B1D6CFA}"/>
              </a:ext>
            </a:extLst>
          </p:cNvPr>
          <p:cNvSpPr txBox="1"/>
          <p:nvPr/>
        </p:nvSpPr>
        <p:spPr>
          <a:xfrm>
            <a:off x="7746163" y="1713810"/>
            <a:ext cx="1140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removed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C8E88C-2031-9F2C-59B0-67C612C2CBE1}"/>
              </a:ext>
            </a:extLst>
          </p:cNvPr>
          <p:cNvSpPr/>
          <p:nvPr/>
        </p:nvSpPr>
        <p:spPr>
          <a:xfrm>
            <a:off x="8879338" y="1762249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4373B0-883F-92F1-F896-405B94C2BF4D}"/>
              </a:ext>
            </a:extLst>
          </p:cNvPr>
          <p:cNvSpPr/>
          <p:nvPr/>
        </p:nvSpPr>
        <p:spPr>
          <a:xfrm>
            <a:off x="9367307" y="1762249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B53CC11-61A8-3A4D-D124-42A013974C81}"/>
              </a:ext>
            </a:extLst>
          </p:cNvPr>
          <p:cNvSpPr/>
          <p:nvPr/>
        </p:nvSpPr>
        <p:spPr>
          <a:xfrm>
            <a:off x="9601346" y="1762249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C41211F-89AE-2D60-1D55-02C6F28EA42F}"/>
              </a:ext>
            </a:extLst>
          </p:cNvPr>
          <p:cNvSpPr/>
          <p:nvPr/>
        </p:nvSpPr>
        <p:spPr>
          <a:xfrm>
            <a:off x="9842344" y="1762249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01AE99C-EAB2-1A47-7253-E391DD481356}"/>
              </a:ext>
            </a:extLst>
          </p:cNvPr>
          <p:cNvSpPr/>
          <p:nvPr/>
        </p:nvSpPr>
        <p:spPr>
          <a:xfrm>
            <a:off x="10083342" y="1762249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23C3B7E-2E65-634A-6DA1-A2F95C204780}"/>
              </a:ext>
            </a:extLst>
          </p:cNvPr>
          <p:cNvSpPr/>
          <p:nvPr/>
        </p:nvSpPr>
        <p:spPr>
          <a:xfrm>
            <a:off x="9116857" y="1762249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01F8DAE-758D-8E82-9AED-E7EB04D2621D}"/>
              </a:ext>
            </a:extLst>
          </p:cNvPr>
          <p:cNvSpPr/>
          <p:nvPr/>
        </p:nvSpPr>
        <p:spPr>
          <a:xfrm>
            <a:off x="9148493" y="241543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9400085-4F59-E68D-FE53-50D9BC3C91B9}"/>
              </a:ext>
            </a:extLst>
          </p:cNvPr>
          <p:cNvSpPr/>
          <p:nvPr/>
        </p:nvSpPr>
        <p:spPr>
          <a:xfrm>
            <a:off x="9397123" y="241543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7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203" y="200615"/>
            <a:ext cx="10515600" cy="691945"/>
          </a:xfrm>
        </p:spPr>
        <p:txBody>
          <a:bodyPr>
            <a:normAutofit fontScale="90000"/>
          </a:bodyPr>
          <a:lstStyle/>
          <a:p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4) </a:t>
            </a:r>
            <a:r>
              <a:rPr lang="en-US" altLang="ko-KR" sz="2200" dirty="0" err="1"/>
              <a:t>remove_zero_vertex</a:t>
            </a:r>
            <a:r>
              <a:rPr lang="en-US" altLang="ko-KR" sz="2200" dirty="0"/>
              <a:t>(</a:t>
            </a:r>
            <a:r>
              <a:rPr lang="en-US" altLang="ko-KR" sz="2200" dirty="0" err="1"/>
              <a:t>GraphType</a:t>
            </a:r>
            <a:r>
              <a:rPr lang="en-US" altLang="ko-KR" sz="2200" dirty="0"/>
              <a:t> *g) </a:t>
            </a:r>
            <a:r>
              <a:rPr lang="ko-KR" altLang="en-US" sz="2200" dirty="0"/>
              <a:t>함수 추가</a:t>
            </a:r>
            <a:br>
              <a:rPr lang="en-US" altLang="ko-KR" sz="2200" dirty="0"/>
            </a:br>
            <a:r>
              <a:rPr lang="en-US" altLang="ko-KR" sz="2200" dirty="0" err="1"/>
              <a:t>in_degree</a:t>
            </a:r>
            <a:r>
              <a:rPr lang="en-US" altLang="ko-KR" sz="2200" dirty="0"/>
              <a:t>, removed</a:t>
            </a:r>
            <a:r>
              <a:rPr lang="ko-KR" altLang="en-US" sz="2200" dirty="0"/>
              <a:t>가 동시에 </a:t>
            </a:r>
            <a:r>
              <a:rPr lang="en-US" altLang="ko-KR" sz="2200" dirty="0"/>
              <a:t>0</a:t>
            </a:r>
            <a:r>
              <a:rPr lang="ko-KR" altLang="en-US" sz="2200" dirty="0"/>
              <a:t>인 것을 선택</a:t>
            </a:r>
            <a:br>
              <a:rPr lang="en-US" altLang="ko-KR" sz="2200" dirty="0"/>
            </a:b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7263-CB8B-4FB5-8DB8-EA5767D8E16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27" y="2492896"/>
            <a:ext cx="2786113" cy="15911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84118" y="260413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84118" y="2958707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84118" y="3318747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84118" y="366457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84118" y="402461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84118" y="437783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null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56851" y="2678882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98138" y="2678882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56851" y="3033451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56851" y="3388020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6851" y="3742589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56851" y="4120620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98138" y="3033451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03014" y="3376900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endCxn id="12" idx="1"/>
          </p:cNvCxnSpPr>
          <p:nvPr/>
        </p:nvCxnSpPr>
        <p:spPr>
          <a:xfrm>
            <a:off x="5572151" y="2784158"/>
            <a:ext cx="4847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  <a:endCxn id="13" idx="1"/>
          </p:cNvCxnSpPr>
          <p:nvPr/>
        </p:nvCxnSpPr>
        <p:spPr>
          <a:xfrm>
            <a:off x="6488900" y="2784158"/>
            <a:ext cx="2092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4" idx="1"/>
          </p:cNvCxnSpPr>
          <p:nvPr/>
        </p:nvCxnSpPr>
        <p:spPr>
          <a:xfrm flipV="1">
            <a:off x="5572151" y="3138727"/>
            <a:ext cx="484701" cy="28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15" idx="1"/>
          </p:cNvCxnSpPr>
          <p:nvPr/>
        </p:nvCxnSpPr>
        <p:spPr>
          <a:xfrm>
            <a:off x="5572151" y="3493296"/>
            <a:ext cx="48470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6" idx="1"/>
          </p:cNvCxnSpPr>
          <p:nvPr/>
        </p:nvCxnSpPr>
        <p:spPr>
          <a:xfrm>
            <a:off x="5572151" y="3844597"/>
            <a:ext cx="484701" cy="3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7" idx="1"/>
          </p:cNvCxnSpPr>
          <p:nvPr/>
        </p:nvCxnSpPr>
        <p:spPr>
          <a:xfrm>
            <a:off x="5572151" y="4204636"/>
            <a:ext cx="484701" cy="21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4" idx="3"/>
            <a:endCxn id="18" idx="1"/>
          </p:cNvCxnSpPr>
          <p:nvPr/>
        </p:nvCxnSpPr>
        <p:spPr>
          <a:xfrm>
            <a:off x="6488900" y="3138727"/>
            <a:ext cx="2092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9" idx="1"/>
          </p:cNvCxnSpPr>
          <p:nvPr/>
        </p:nvCxnSpPr>
        <p:spPr>
          <a:xfrm flipV="1">
            <a:off x="6436246" y="3482177"/>
            <a:ext cx="266768" cy="11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33559" y="2611244"/>
            <a:ext cx="25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922545" y="2896478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22547" y="3309455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22546" y="3649100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22546" y="4008504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22546" y="4465704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cxnSpLocks/>
          </p:cNvCxnSpPr>
          <p:nvPr/>
        </p:nvCxnSpPr>
        <p:spPr>
          <a:xfrm flipV="1">
            <a:off x="7320137" y="2535240"/>
            <a:ext cx="457469" cy="272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D1BA5E3-0A26-EB38-F08D-C8A866744768}"/>
              </a:ext>
            </a:extLst>
          </p:cNvPr>
          <p:cNvSpPr txBox="1"/>
          <p:nvPr/>
        </p:nvSpPr>
        <p:spPr>
          <a:xfrm>
            <a:off x="7746163" y="1713810"/>
            <a:ext cx="1140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removed</a:t>
            </a:r>
            <a:endParaRPr lang="ko-KR" altLang="en-US" sz="14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21B650A-C008-A0FC-BE01-C3BA4EE27EA8}"/>
              </a:ext>
            </a:extLst>
          </p:cNvPr>
          <p:cNvSpPr/>
          <p:nvPr/>
        </p:nvSpPr>
        <p:spPr>
          <a:xfrm>
            <a:off x="8879338" y="1762249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F8BBFBD-E358-80CF-C7B7-0F9F16A805A5}"/>
              </a:ext>
            </a:extLst>
          </p:cNvPr>
          <p:cNvSpPr/>
          <p:nvPr/>
        </p:nvSpPr>
        <p:spPr>
          <a:xfrm>
            <a:off x="9367307" y="1762249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70C2292-A470-D0D7-BC5A-006EB64517F2}"/>
              </a:ext>
            </a:extLst>
          </p:cNvPr>
          <p:cNvSpPr/>
          <p:nvPr/>
        </p:nvSpPr>
        <p:spPr>
          <a:xfrm>
            <a:off x="9601346" y="1762249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505B63D-5AA0-68F6-5CBD-DAD464BB4CB0}"/>
              </a:ext>
            </a:extLst>
          </p:cNvPr>
          <p:cNvSpPr/>
          <p:nvPr/>
        </p:nvSpPr>
        <p:spPr>
          <a:xfrm>
            <a:off x="9842344" y="1762249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523C84D-1518-0F35-A52D-2F8BE88161B2}"/>
              </a:ext>
            </a:extLst>
          </p:cNvPr>
          <p:cNvSpPr/>
          <p:nvPr/>
        </p:nvSpPr>
        <p:spPr>
          <a:xfrm>
            <a:off x="10083342" y="1762249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EEFC1F9-9394-6FF1-803E-ED975934AA7B}"/>
              </a:ext>
            </a:extLst>
          </p:cNvPr>
          <p:cNvSpPr/>
          <p:nvPr/>
        </p:nvSpPr>
        <p:spPr>
          <a:xfrm>
            <a:off x="9116857" y="1762249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5FB95BD-C8BA-10EE-5078-33AC1C5690FC}"/>
              </a:ext>
            </a:extLst>
          </p:cNvPr>
          <p:cNvSpPr/>
          <p:nvPr/>
        </p:nvSpPr>
        <p:spPr>
          <a:xfrm>
            <a:off x="8886297" y="241543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00320FB-0DDA-8F30-E948-C4F96CFA959A}"/>
              </a:ext>
            </a:extLst>
          </p:cNvPr>
          <p:cNvSpPr/>
          <p:nvPr/>
        </p:nvSpPr>
        <p:spPr>
          <a:xfrm>
            <a:off x="9623530" y="241543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61477D5-C89F-C8B7-5028-0BFC6435759C}"/>
              </a:ext>
            </a:extLst>
          </p:cNvPr>
          <p:cNvSpPr/>
          <p:nvPr/>
        </p:nvSpPr>
        <p:spPr>
          <a:xfrm>
            <a:off x="9849303" y="241543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DD97881-ABF7-85A3-A4EF-8BE3229C8C3A}"/>
              </a:ext>
            </a:extLst>
          </p:cNvPr>
          <p:cNvSpPr/>
          <p:nvPr/>
        </p:nvSpPr>
        <p:spPr>
          <a:xfrm>
            <a:off x="10090301" y="241543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6BD21D5-6BCA-E760-3A6F-91B1239E70CA}"/>
              </a:ext>
            </a:extLst>
          </p:cNvPr>
          <p:cNvSpPr/>
          <p:nvPr/>
        </p:nvSpPr>
        <p:spPr>
          <a:xfrm>
            <a:off x="9148493" y="241543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9ACB73-D2E6-7035-B876-58EB4148F027}"/>
              </a:ext>
            </a:extLst>
          </p:cNvPr>
          <p:cNvSpPr/>
          <p:nvPr/>
        </p:nvSpPr>
        <p:spPr>
          <a:xfrm>
            <a:off x="9397123" y="241543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2C1C629-4DF7-DBC9-64C6-5E240480727A}"/>
              </a:ext>
            </a:extLst>
          </p:cNvPr>
          <p:cNvSpPr txBox="1"/>
          <p:nvPr/>
        </p:nvSpPr>
        <p:spPr>
          <a:xfrm>
            <a:off x="7777605" y="2381351"/>
            <a:ext cx="1140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err="1"/>
              <a:t>in_degree</a:t>
            </a:r>
            <a:endParaRPr lang="ko-KR" altLang="en-US" sz="1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940C92-7A1D-A4BD-5594-4A5DD54B37BB}"/>
              </a:ext>
            </a:extLst>
          </p:cNvPr>
          <p:cNvSpPr txBox="1"/>
          <p:nvPr/>
        </p:nvSpPr>
        <p:spPr>
          <a:xfrm>
            <a:off x="7983876" y="3827011"/>
            <a:ext cx="1140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removed</a:t>
            </a:r>
            <a:endParaRPr lang="ko-KR" altLang="en-US" sz="14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29CC31F-E306-C9B4-2169-469A667465F4}"/>
              </a:ext>
            </a:extLst>
          </p:cNvPr>
          <p:cNvSpPr/>
          <p:nvPr/>
        </p:nvSpPr>
        <p:spPr>
          <a:xfrm>
            <a:off x="9117051" y="387545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3B8D03E-3403-7CBF-E132-22988B484702}"/>
              </a:ext>
            </a:extLst>
          </p:cNvPr>
          <p:cNvSpPr/>
          <p:nvPr/>
        </p:nvSpPr>
        <p:spPr>
          <a:xfrm>
            <a:off x="9605020" y="387545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A317BA6-087C-5BF8-5D4E-3619D669EFDD}"/>
              </a:ext>
            </a:extLst>
          </p:cNvPr>
          <p:cNvSpPr/>
          <p:nvPr/>
        </p:nvSpPr>
        <p:spPr>
          <a:xfrm>
            <a:off x="9839059" y="387545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5380720-1A5F-E700-125A-E41A46F56003}"/>
              </a:ext>
            </a:extLst>
          </p:cNvPr>
          <p:cNvSpPr/>
          <p:nvPr/>
        </p:nvSpPr>
        <p:spPr>
          <a:xfrm>
            <a:off x="10080057" y="387545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B75A42E-E7DD-F9E6-22AB-63C5DAD51597}"/>
              </a:ext>
            </a:extLst>
          </p:cNvPr>
          <p:cNvSpPr/>
          <p:nvPr/>
        </p:nvSpPr>
        <p:spPr>
          <a:xfrm>
            <a:off x="10321055" y="387545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0B9785C-EEFB-50C9-FCF4-CFFCB74FCC44}"/>
              </a:ext>
            </a:extLst>
          </p:cNvPr>
          <p:cNvSpPr/>
          <p:nvPr/>
        </p:nvSpPr>
        <p:spPr>
          <a:xfrm>
            <a:off x="9354570" y="3875450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AA70063-04E0-D5D3-5810-98DC2D9FADFC}"/>
              </a:ext>
            </a:extLst>
          </p:cNvPr>
          <p:cNvSpPr/>
          <p:nvPr/>
        </p:nvSpPr>
        <p:spPr>
          <a:xfrm>
            <a:off x="9117051" y="4211362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84ADD3B-5028-227D-F374-12A5BC178A12}"/>
              </a:ext>
            </a:extLst>
          </p:cNvPr>
          <p:cNvSpPr/>
          <p:nvPr/>
        </p:nvSpPr>
        <p:spPr>
          <a:xfrm>
            <a:off x="9854284" y="4211362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4AD5CB5-FA52-1E9E-46CC-03DF16112E89}"/>
              </a:ext>
            </a:extLst>
          </p:cNvPr>
          <p:cNvSpPr/>
          <p:nvPr/>
        </p:nvSpPr>
        <p:spPr>
          <a:xfrm>
            <a:off x="10080057" y="4211362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D1C7FAF-4542-897D-1A73-8EB96695D544}"/>
              </a:ext>
            </a:extLst>
          </p:cNvPr>
          <p:cNvSpPr/>
          <p:nvPr/>
        </p:nvSpPr>
        <p:spPr>
          <a:xfrm>
            <a:off x="10321055" y="4211362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88CCB28-FF96-6579-5728-7D58F286CB98}"/>
              </a:ext>
            </a:extLst>
          </p:cNvPr>
          <p:cNvSpPr/>
          <p:nvPr/>
        </p:nvSpPr>
        <p:spPr>
          <a:xfrm>
            <a:off x="9379247" y="4211362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6E00627-503D-6662-4710-DAA0400FC608}"/>
              </a:ext>
            </a:extLst>
          </p:cNvPr>
          <p:cNvSpPr/>
          <p:nvPr/>
        </p:nvSpPr>
        <p:spPr>
          <a:xfrm>
            <a:off x="9627877" y="4211362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79976E2-08D1-7DA2-679B-91897B8D4DBC}"/>
              </a:ext>
            </a:extLst>
          </p:cNvPr>
          <p:cNvSpPr txBox="1"/>
          <p:nvPr/>
        </p:nvSpPr>
        <p:spPr>
          <a:xfrm>
            <a:off x="8008359" y="4177283"/>
            <a:ext cx="1140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err="1"/>
              <a:t>in_degree</a:t>
            </a:r>
            <a:endParaRPr lang="ko-KR" altLang="en-US" sz="14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BE97A07-8282-C4DC-CEC9-D0BDC8A94D45}"/>
              </a:ext>
            </a:extLst>
          </p:cNvPr>
          <p:cNvCxnSpPr>
            <a:cxnSpLocks/>
          </p:cNvCxnSpPr>
          <p:nvPr/>
        </p:nvCxnSpPr>
        <p:spPr>
          <a:xfrm>
            <a:off x="8556978" y="3138727"/>
            <a:ext cx="310642" cy="6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2BB950B-FAD6-0383-7741-3CF14439B123}"/>
              </a:ext>
            </a:extLst>
          </p:cNvPr>
          <p:cNvSpPr txBox="1"/>
          <p:nvPr/>
        </p:nvSpPr>
        <p:spPr>
          <a:xfrm>
            <a:off x="8872496" y="3032456"/>
            <a:ext cx="214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을 먼저 선택하여 출력하면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984C6CC-C1ED-B415-F317-924B774AF5DC}"/>
              </a:ext>
            </a:extLst>
          </p:cNvPr>
          <p:cNvSpPr txBox="1"/>
          <p:nvPr/>
        </p:nvSpPr>
        <p:spPr>
          <a:xfrm>
            <a:off x="8008359" y="5160634"/>
            <a:ext cx="1140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removed</a:t>
            </a:r>
            <a:endParaRPr lang="ko-KR" altLang="en-US" sz="14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0A3E836-9735-91F8-28B7-0AFB34448B18}"/>
              </a:ext>
            </a:extLst>
          </p:cNvPr>
          <p:cNvSpPr/>
          <p:nvPr/>
        </p:nvSpPr>
        <p:spPr>
          <a:xfrm>
            <a:off x="9141534" y="5209073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84319F0-FB48-F6EE-9585-B244BB4AB29E}"/>
              </a:ext>
            </a:extLst>
          </p:cNvPr>
          <p:cNvSpPr/>
          <p:nvPr/>
        </p:nvSpPr>
        <p:spPr>
          <a:xfrm>
            <a:off x="9629503" y="5209073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6E5109D-E8FF-7058-61C0-9CD298F2FAF3}"/>
              </a:ext>
            </a:extLst>
          </p:cNvPr>
          <p:cNvSpPr/>
          <p:nvPr/>
        </p:nvSpPr>
        <p:spPr>
          <a:xfrm>
            <a:off x="9863542" y="5209073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FADA1A8-CE6A-ECD1-341B-417EC8116C9D}"/>
              </a:ext>
            </a:extLst>
          </p:cNvPr>
          <p:cNvSpPr/>
          <p:nvPr/>
        </p:nvSpPr>
        <p:spPr>
          <a:xfrm>
            <a:off x="10104540" y="5209073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AA84417-33F1-C784-CF50-B51AD060A05A}"/>
              </a:ext>
            </a:extLst>
          </p:cNvPr>
          <p:cNvSpPr/>
          <p:nvPr/>
        </p:nvSpPr>
        <p:spPr>
          <a:xfrm>
            <a:off x="10345538" y="5209073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B96F064-02B6-1278-50E2-268A6C4476C4}"/>
              </a:ext>
            </a:extLst>
          </p:cNvPr>
          <p:cNvSpPr/>
          <p:nvPr/>
        </p:nvSpPr>
        <p:spPr>
          <a:xfrm>
            <a:off x="9379053" y="5209073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F223160-D34E-6BD1-8144-917A45710EB2}"/>
              </a:ext>
            </a:extLst>
          </p:cNvPr>
          <p:cNvSpPr/>
          <p:nvPr/>
        </p:nvSpPr>
        <p:spPr>
          <a:xfrm>
            <a:off x="9141534" y="5544985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709B831-4BD4-4CDC-1A8B-5D0FBB623055}"/>
              </a:ext>
            </a:extLst>
          </p:cNvPr>
          <p:cNvSpPr/>
          <p:nvPr/>
        </p:nvSpPr>
        <p:spPr>
          <a:xfrm>
            <a:off x="9878767" y="5544985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1D8D581-5416-7CF6-F4D1-ECD62ADC8227}"/>
              </a:ext>
            </a:extLst>
          </p:cNvPr>
          <p:cNvSpPr/>
          <p:nvPr/>
        </p:nvSpPr>
        <p:spPr>
          <a:xfrm>
            <a:off x="10104540" y="5544985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82757C8-227A-2125-D335-F5D0AB7FB844}"/>
              </a:ext>
            </a:extLst>
          </p:cNvPr>
          <p:cNvSpPr/>
          <p:nvPr/>
        </p:nvSpPr>
        <p:spPr>
          <a:xfrm>
            <a:off x="10345538" y="5544985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08C0925-4D5F-ED93-9A97-1A8DE530AFF3}"/>
              </a:ext>
            </a:extLst>
          </p:cNvPr>
          <p:cNvSpPr/>
          <p:nvPr/>
        </p:nvSpPr>
        <p:spPr>
          <a:xfrm>
            <a:off x="9403730" y="5544985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F92A0AA-BA1E-B2B9-EF21-69346C498218}"/>
              </a:ext>
            </a:extLst>
          </p:cNvPr>
          <p:cNvSpPr/>
          <p:nvPr/>
        </p:nvSpPr>
        <p:spPr>
          <a:xfrm>
            <a:off x="9652360" y="5544985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51CB7C-48B1-2109-32E3-B948E25C0F17}"/>
              </a:ext>
            </a:extLst>
          </p:cNvPr>
          <p:cNvSpPr txBox="1"/>
          <p:nvPr/>
        </p:nvSpPr>
        <p:spPr>
          <a:xfrm>
            <a:off x="8032842" y="5510906"/>
            <a:ext cx="1140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err="1"/>
              <a:t>in_degree</a:t>
            </a:r>
            <a:endParaRPr lang="ko-KR" altLang="en-US" sz="14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99C6F6B-FC25-BB74-7283-CF536E76CCDB}"/>
              </a:ext>
            </a:extLst>
          </p:cNvPr>
          <p:cNvCxnSpPr>
            <a:cxnSpLocks/>
          </p:cNvCxnSpPr>
          <p:nvPr/>
        </p:nvCxnSpPr>
        <p:spPr>
          <a:xfrm>
            <a:off x="9455730" y="4547274"/>
            <a:ext cx="68499" cy="450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D24C81B-86D7-8B22-8A15-80FF52284098}"/>
              </a:ext>
            </a:extLst>
          </p:cNvPr>
          <p:cNvSpPr txBox="1"/>
          <p:nvPr/>
        </p:nvSpPr>
        <p:spPr>
          <a:xfrm>
            <a:off x="9744029" y="4562742"/>
            <a:ext cx="214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을 선택하여 출력하면 </a:t>
            </a:r>
          </a:p>
        </p:txBody>
      </p:sp>
    </p:spTree>
    <p:extLst>
      <p:ext uri="{BB962C8B-B14F-4D97-AF65-F5344CB8AC3E}">
        <p14:creationId xmlns:p14="http://schemas.microsoft.com/office/powerpoint/2010/main" val="23186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7263-CB8B-4FB5-8DB8-EA5767D8E16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2385" y="234865"/>
            <a:ext cx="1096722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int</a:t>
            </a:r>
            <a:r>
              <a:rPr lang="ko-KR" altLang="en-US" sz="2800" dirty="0"/>
              <a:t> </a:t>
            </a:r>
            <a:r>
              <a:rPr lang="en-US" altLang="ko-KR" sz="2800" dirty="0" err="1"/>
              <a:t>remove_zero_vertex</a:t>
            </a:r>
            <a:r>
              <a:rPr lang="en-US" altLang="ko-KR" sz="2800" dirty="0"/>
              <a:t>(</a:t>
            </a:r>
            <a:r>
              <a:rPr lang="en-US" altLang="ko-KR" sz="2800" dirty="0" err="1"/>
              <a:t>GraphType</a:t>
            </a:r>
            <a:r>
              <a:rPr lang="en-US" altLang="ko-KR" sz="2800" dirty="0"/>
              <a:t> *g)</a:t>
            </a:r>
          </a:p>
          <a:p>
            <a:r>
              <a:rPr lang="en-US" altLang="ko-KR" sz="2800" dirty="0"/>
              <a:t>{</a:t>
            </a:r>
          </a:p>
          <a:p>
            <a:pPr lvl="1"/>
            <a:r>
              <a:rPr lang="en-US" altLang="ko-KR" sz="2800" dirty="0"/>
              <a:t>// </a:t>
            </a:r>
            <a:r>
              <a:rPr lang="en-US" altLang="ko-KR" sz="2800" dirty="0" err="1"/>
              <a:t>in_degree</a:t>
            </a:r>
            <a:r>
              <a:rPr lang="en-US" altLang="ko-KR" sz="2800" dirty="0"/>
              <a:t>, removed</a:t>
            </a:r>
            <a:r>
              <a:rPr lang="ko-KR" altLang="en-US" sz="2800" dirty="0"/>
              <a:t>가 동시에 </a:t>
            </a:r>
            <a:r>
              <a:rPr lang="en-US" altLang="ko-KR" sz="2800" dirty="0"/>
              <a:t>0</a:t>
            </a:r>
            <a:r>
              <a:rPr lang="ko-KR" altLang="en-US" sz="2800" dirty="0"/>
              <a:t>인 것을 선택하여 인덱스 반환</a:t>
            </a:r>
            <a:r>
              <a:rPr lang="en-US" altLang="ko-KR" sz="2800" dirty="0"/>
              <a:t>// </a:t>
            </a:r>
            <a:r>
              <a:rPr lang="ko-KR" altLang="en-US" sz="2800" dirty="0"/>
              <a:t>동시에 </a:t>
            </a:r>
            <a:r>
              <a:rPr lang="en-US" altLang="ko-KR" sz="2800" dirty="0"/>
              <a:t>0</a:t>
            </a:r>
            <a:r>
              <a:rPr lang="ko-KR" altLang="en-US" sz="2800" dirty="0"/>
              <a:t>인 것이 없으면 </a:t>
            </a:r>
            <a:r>
              <a:rPr lang="en-US" altLang="ko-KR" sz="2800" dirty="0"/>
              <a:t>-1  </a:t>
            </a:r>
            <a:r>
              <a:rPr lang="ko-KR" altLang="en-US" sz="2800" dirty="0"/>
              <a:t>반환</a:t>
            </a:r>
            <a:endParaRPr lang="en-US" altLang="ko-KR" sz="2800" dirty="0"/>
          </a:p>
          <a:p>
            <a:pPr lvl="1"/>
            <a:r>
              <a:rPr lang="en-US" altLang="ko-KR" sz="2800" dirty="0"/>
              <a:t>// </a:t>
            </a:r>
            <a:r>
              <a:rPr lang="en-US" altLang="ko-KR" sz="2800" dirty="0" err="1"/>
              <a:t>in_degree</a:t>
            </a:r>
            <a:r>
              <a:rPr lang="ko-KR" altLang="en-US" sz="2800" dirty="0"/>
              <a:t>  배열</a:t>
            </a:r>
            <a:r>
              <a:rPr lang="en-US" altLang="ko-KR" sz="2800" dirty="0"/>
              <a:t>, removed</a:t>
            </a:r>
            <a:r>
              <a:rPr lang="ko-KR" altLang="en-US" sz="2800" dirty="0"/>
              <a:t> 배열 업데이트</a:t>
            </a:r>
            <a:endParaRPr lang="en-US" altLang="ko-KR" sz="2800" dirty="0"/>
          </a:p>
          <a:p>
            <a:r>
              <a:rPr lang="en-US" altLang="ko-KR" sz="2800" dirty="0"/>
              <a:t>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24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FB749-13C1-47CF-839C-76EC0FE9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19" y="312516"/>
            <a:ext cx="11133881" cy="58644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5) </a:t>
            </a:r>
            <a:r>
              <a:rPr lang="ko-KR" altLang="en-US" dirty="0"/>
              <a:t>다음의 위상 정렬 함수를 완성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topo_sort</a:t>
            </a:r>
            <a:r>
              <a:rPr lang="en-US" altLang="ko-KR" dirty="0"/>
              <a:t>(</a:t>
            </a:r>
            <a:r>
              <a:rPr lang="en-US" altLang="ko-KR" dirty="0" err="1"/>
              <a:t>GraphType</a:t>
            </a:r>
            <a:r>
              <a:rPr lang="en-US" altLang="ko-KR" dirty="0"/>
              <a:t> *g)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sz="2800" dirty="0"/>
              <a:t>   while (((index = </a:t>
            </a:r>
            <a:r>
              <a:rPr lang="en-US" altLang="ko-KR" sz="2800" dirty="0" err="1"/>
              <a:t>remove_zero_vertex</a:t>
            </a:r>
            <a:r>
              <a:rPr lang="en-US" altLang="ko-KR" sz="2800" dirty="0"/>
              <a:t>(g)) != -1)</a:t>
            </a:r>
          </a:p>
          <a:p>
            <a:pPr marL="0" indent="0">
              <a:buNone/>
            </a:pPr>
            <a:r>
              <a:rPr lang="en-US" altLang="ko-KR" sz="2800" dirty="0"/>
              <a:t>   {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err="1"/>
              <a:t>printf</a:t>
            </a:r>
            <a:r>
              <a:rPr lang="en-US" altLang="ko-KR" sz="2800" dirty="0"/>
              <a:t>(“</a:t>
            </a:r>
            <a:r>
              <a:rPr lang="ko-KR" altLang="en-US" dirty="0"/>
              <a:t>정점 </a:t>
            </a:r>
            <a:r>
              <a:rPr lang="en-US" altLang="ko-KR" sz="2800" dirty="0"/>
              <a:t>%d -&gt; “, index);</a:t>
            </a:r>
          </a:p>
          <a:p>
            <a:pPr marL="0" indent="0">
              <a:buNone/>
            </a:pPr>
            <a:r>
              <a:rPr lang="en-US" altLang="ko-KR" sz="2800" dirty="0"/>
              <a:t>   };</a:t>
            </a:r>
          </a:p>
          <a:p>
            <a:pPr marL="0" indent="0">
              <a:buNone/>
            </a:pPr>
            <a:r>
              <a:rPr lang="en-US" altLang="ko-KR" sz="2800" dirty="0"/>
              <a:t>}</a:t>
            </a:r>
          </a:p>
          <a:p>
            <a:pPr marL="0" indent="0">
              <a:buNone/>
            </a:pPr>
            <a:r>
              <a:rPr lang="en-US" altLang="ko-KR" sz="2800" dirty="0"/>
              <a:t>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6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339</Words>
  <Application>Microsoft Office PowerPoint</Application>
  <PresentationFormat>와이드스크린</PresentationFormat>
  <Paragraphs>156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위상 정렬  실습 Topological Sort</vt:lpstr>
      <vt:lpstr>방향성 그래프 표현 방법</vt:lpstr>
      <vt:lpstr>2) 앞의 (1)번 프로그램에 in_degree 배열을 다음과 같이 완성하고 그 내용을 출력하는 기능을 추가하시오 .</vt:lpstr>
      <vt:lpstr>3) removed[]  배열  생성 – 초기값은 전부 0으로</vt:lpstr>
      <vt:lpstr>  4) remove_zero_vertex(GraphType *g) 함수 추가 in_degree, removed가 동시에 0인 것을 선택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위상 정렬 Topological Sort</dc:title>
  <dc:creator>홍동권</dc:creator>
  <cp:lastModifiedBy>홍동권</cp:lastModifiedBy>
  <cp:revision>16</cp:revision>
  <dcterms:created xsi:type="dcterms:W3CDTF">2021-11-11T05:45:57Z</dcterms:created>
  <dcterms:modified xsi:type="dcterms:W3CDTF">2022-11-20T05:33:05Z</dcterms:modified>
</cp:coreProperties>
</file>