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5" r:id="rId3"/>
    <p:sldId id="364" r:id="rId4"/>
    <p:sldId id="387" r:id="rId5"/>
    <p:sldId id="3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189A-382A-2A33-0DB7-F8A3508EF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22C65-4865-E4A2-F1BC-F3DD952A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17DE3-E7C8-A404-C6E3-49179DA0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0AA26-91CB-B313-1388-AFBD92CF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1A34C-EBAC-B1DC-818E-B2D8EBAB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EBFD-FB41-DE26-7D52-5D82AD4A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F223A5-68C4-3FE5-0DB3-08DBE88E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B7882-7710-F765-5B50-8B9EA0F4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DC5F0-E9E6-CA7A-CBE2-4814964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E5528-A13B-5FD8-103C-D2C175AB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F789EB-3CE6-CF34-771E-0D9865E9B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931A8-CBDA-578C-C822-DA329E83D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30924-AADB-F825-64D3-BA7FB005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B774C-7A8D-D81A-741C-CAB87DC2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71057-6E23-F932-A2FF-2BB3029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0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4FB5C-E2FD-33B4-840D-E63E167A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FAADA-AD24-D0FF-F28F-9E360D52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29D8D-B3ED-975A-DCB7-8703B59C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BA711-552F-454D-338C-18E85EE7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900EC-CBFC-2597-1217-70861B66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9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9F5CD-0CD5-473E-49D5-7CC7F876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8E485-AE64-AA50-962F-EF9DEAFC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9DCD8-A41F-212C-60A3-CA474A2D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2DD8A-9B03-7D20-09F5-3D3BB00B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822CA-2D11-0083-E9F1-819542D5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E958-116B-AD6D-8D96-995F80C0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CD7AD-0E93-8B0D-7446-980AD84A7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F6E7B-30CC-EC5A-B4AE-96FF93294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5BC22-091D-F8B4-70CD-39A46DAF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81F20-F954-F2A1-E6E1-3BBE3417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0590C-1846-6AD3-4EAF-D9DD8B34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B64FB-C299-C885-F485-AC4544E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A198F-C627-562C-BE55-C56785C5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6B1BD-605C-2036-F7D3-E999F50E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2E4D2-3F3B-3E35-673B-949B11D95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41385B-0533-11BE-4DBC-5369296F8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B88E-F386-5FEB-B914-D6BA92D7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7EAE8F-E2D6-B868-5535-027E23E2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F2444-8F9D-8240-88B4-A7E71195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51AD8-118A-D08D-F463-FA0F8E7F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1F1E0-D231-B2DB-4E48-1657EF22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32397C-E8BB-101C-4499-7AC6ABCB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5D0A8-4D5C-D62B-4EA0-DFB26E00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9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EEA6D3-913D-2512-A7EE-071D4E40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739FE3-285C-DEBE-D3EE-94EAF49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CB8CE-731F-DED5-E133-EE840533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4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689CD-2CA9-A778-E69A-C44508F6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27120-2AF2-0BF1-4FD3-D036C78A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3A958-3B18-16E2-A667-DFD2135E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48AF7-FBAE-5EDD-CF7C-D8FF746F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B8329-A283-AF8A-65E8-5105CED2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F991D-1924-CA3B-B54B-D85B9C24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BA030-41B6-56C9-9427-019E2BC0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49A2D-2A8C-A6D0-A49A-81E3BAA1C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26AAE-FAAD-D7D5-1E29-3FAEE5417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4F89C-6010-8FCE-6EA7-7ED743E5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0C534-5DE1-ADEC-5537-CB196091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36EB0-9498-A1DE-B525-ACBE44AB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6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C99EF2-84B0-493C-EA02-F45A4802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FE8E1-260F-D332-11BA-B11BBD0F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800CC-E2E8-DD2A-78B0-B1E3463DB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28FD-172B-4F9F-A4AE-A911E3D9C0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D593C-5DD6-5A00-C08A-618F7465B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5BE10-9BFC-8E4D-C057-69285399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400B-A650-41A2-8C38-CEB428C98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06B6-6C39-E375-6E73-214B54267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위상정렬</a:t>
            </a:r>
            <a:r>
              <a:rPr lang="ko-KR" altLang="en-US" dirty="0"/>
              <a:t> 실습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B5AECA-DDC6-D161-2EBF-EC2E55AFF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970" y="458719"/>
            <a:ext cx="10694043" cy="50399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다음의 그래프를 사용한 위상 정렬 프로그램을 만들고 그 실행    결과를 </a:t>
            </a:r>
            <a:r>
              <a:rPr lang="ko-KR" altLang="en-US" dirty="0" err="1"/>
              <a:t>적으시오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7263-CB8B-4FB5-8DB8-EA5767D8E16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43" y="2199747"/>
            <a:ext cx="2786113" cy="15911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661" y="2290027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661" y="264459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96661" y="300463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661" y="3350465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6661" y="3710505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6661" y="4063725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null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69394" y="236477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10681" y="236477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69394" y="271934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9394" y="3073909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9394" y="3428478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9394" y="3806509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10681" y="2719340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7300" y="3073909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6384694" y="2470047"/>
            <a:ext cx="48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7301442" y="2470047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 flipV="1">
            <a:off x="6384694" y="2824616"/>
            <a:ext cx="484700" cy="28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6384694" y="3179185"/>
            <a:ext cx="48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6384694" y="3530486"/>
            <a:ext cx="484700" cy="3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>
            <a:off x="6384694" y="3890525"/>
            <a:ext cx="484700" cy="21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7301442" y="2824616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 flipV="1">
            <a:off x="7320532" y="3179185"/>
            <a:ext cx="266768" cy="11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6102" y="2297133"/>
            <a:ext cx="2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35088" y="2582367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35090" y="2995344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5089" y="3334989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5089" y="3694393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35089" y="4151593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자유형 29"/>
          <p:cNvSpPr/>
          <p:nvPr/>
        </p:nvSpPr>
        <p:spPr>
          <a:xfrm>
            <a:off x="2612921" y="2275652"/>
            <a:ext cx="893618" cy="119237"/>
          </a:xfrm>
          <a:custGeom>
            <a:avLst/>
            <a:gdLst>
              <a:gd name="connsiteX0" fmla="*/ 893618 w 893618"/>
              <a:gd name="connsiteY0" fmla="*/ 119237 h 119237"/>
              <a:gd name="connsiteX1" fmla="*/ 484909 w 893618"/>
              <a:gd name="connsiteY1" fmla="*/ 1473 h 119237"/>
              <a:gd name="connsiteX2" fmla="*/ 0 w 893618"/>
              <a:gd name="connsiteY2" fmla="*/ 63819 h 11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618" h="119237">
                <a:moveTo>
                  <a:pt x="893618" y="119237"/>
                </a:moveTo>
                <a:cubicBezTo>
                  <a:pt x="763731" y="64973"/>
                  <a:pt x="633845" y="10709"/>
                  <a:pt x="484909" y="1473"/>
                </a:cubicBezTo>
                <a:cubicBezTo>
                  <a:pt x="335973" y="-7763"/>
                  <a:pt x="167986" y="28028"/>
                  <a:pt x="0" y="6381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305206" y="3085028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8019348" y="3179185"/>
            <a:ext cx="285858" cy="1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978" y="623743"/>
            <a:ext cx="10694043" cy="50399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en-US" altLang="ko-KR" dirty="0" err="1"/>
              <a:t>in_degree</a:t>
            </a:r>
            <a:r>
              <a:rPr lang="en-US" altLang="ko-KR" dirty="0"/>
              <a:t>[] </a:t>
            </a:r>
            <a:r>
              <a:rPr lang="ko-KR" altLang="en-US" dirty="0"/>
              <a:t>값과 </a:t>
            </a:r>
            <a:r>
              <a:rPr lang="en-US" altLang="ko-KR" dirty="0"/>
              <a:t>removed[] </a:t>
            </a:r>
            <a:r>
              <a:rPr lang="ko-KR" altLang="en-US" dirty="0"/>
              <a:t>값을 이용하여 위상 순서가 존재하지 않는다는 결과를 출력하도록 다음 슬라이드의 프로그램을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7263-CB8B-4FB5-8DB8-EA5767D8E16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4" y="2978680"/>
            <a:ext cx="2786113" cy="15911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23992" y="306896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23992" y="3423529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23992" y="3783569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23992" y="412939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23992" y="448943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23992" y="484265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null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96725" y="3143704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38012" y="3143704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96725" y="3498273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96725" y="385284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96725" y="420741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96725" y="458544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38012" y="3498273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14631" y="3852842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2" idx="1"/>
          </p:cNvCxnSpPr>
          <p:nvPr/>
        </p:nvCxnSpPr>
        <p:spPr>
          <a:xfrm>
            <a:off x="6312025" y="3248980"/>
            <a:ext cx="484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3" idx="1"/>
          </p:cNvCxnSpPr>
          <p:nvPr/>
        </p:nvCxnSpPr>
        <p:spPr>
          <a:xfrm>
            <a:off x="7228774" y="3248980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1"/>
          </p:cNvCxnSpPr>
          <p:nvPr/>
        </p:nvCxnSpPr>
        <p:spPr>
          <a:xfrm flipV="1">
            <a:off x="6312025" y="3603549"/>
            <a:ext cx="484701" cy="28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5" idx="1"/>
          </p:cNvCxnSpPr>
          <p:nvPr/>
        </p:nvCxnSpPr>
        <p:spPr>
          <a:xfrm>
            <a:off x="6312025" y="3958118"/>
            <a:ext cx="4847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6" idx="1"/>
          </p:cNvCxnSpPr>
          <p:nvPr/>
        </p:nvCxnSpPr>
        <p:spPr>
          <a:xfrm>
            <a:off x="6312025" y="4309419"/>
            <a:ext cx="484701" cy="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7" idx="1"/>
          </p:cNvCxnSpPr>
          <p:nvPr/>
        </p:nvCxnSpPr>
        <p:spPr>
          <a:xfrm>
            <a:off x="6312025" y="4669458"/>
            <a:ext cx="484701" cy="21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3"/>
            <a:endCxn id="18" idx="1"/>
          </p:cNvCxnSpPr>
          <p:nvPr/>
        </p:nvCxnSpPr>
        <p:spPr>
          <a:xfrm>
            <a:off x="7228774" y="3603549"/>
            <a:ext cx="209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9" idx="1"/>
          </p:cNvCxnSpPr>
          <p:nvPr/>
        </p:nvCxnSpPr>
        <p:spPr>
          <a:xfrm flipV="1">
            <a:off x="7247863" y="3958119"/>
            <a:ext cx="266768" cy="1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73433" y="3076066"/>
            <a:ext cx="2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662419" y="3361300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62421" y="3774277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2420" y="4113922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62420" y="4473326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62420" y="4930526"/>
            <a:ext cx="2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23557" y="5462720"/>
            <a:ext cx="114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in_degree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332249" y="549679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66288" y="549679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20218" y="549679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54257" y="549679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95255" y="549679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36253" y="5496799"/>
            <a:ext cx="240998" cy="25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2540252" y="3054585"/>
            <a:ext cx="893618" cy="119237"/>
          </a:xfrm>
          <a:custGeom>
            <a:avLst/>
            <a:gdLst>
              <a:gd name="connsiteX0" fmla="*/ 893618 w 893618"/>
              <a:gd name="connsiteY0" fmla="*/ 119237 h 119237"/>
              <a:gd name="connsiteX1" fmla="*/ 484909 w 893618"/>
              <a:gd name="connsiteY1" fmla="*/ 1473 h 119237"/>
              <a:gd name="connsiteX2" fmla="*/ 0 w 893618"/>
              <a:gd name="connsiteY2" fmla="*/ 63819 h 11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618" h="119237">
                <a:moveTo>
                  <a:pt x="893618" y="119237"/>
                </a:moveTo>
                <a:cubicBezTo>
                  <a:pt x="763731" y="64973"/>
                  <a:pt x="633845" y="10709"/>
                  <a:pt x="484909" y="1473"/>
                </a:cubicBezTo>
                <a:cubicBezTo>
                  <a:pt x="335973" y="-7763"/>
                  <a:pt x="167986" y="28028"/>
                  <a:pt x="0" y="63819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232537" y="3863961"/>
            <a:ext cx="432048" cy="210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19" idx="3"/>
            <a:endCxn id="47" idx="1"/>
          </p:cNvCxnSpPr>
          <p:nvPr/>
        </p:nvCxnSpPr>
        <p:spPr>
          <a:xfrm>
            <a:off x="7946679" y="3958119"/>
            <a:ext cx="285858" cy="1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58772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위상 순서가 없다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0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FB749-13C1-47CF-839C-76EC0FE9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489" y="550969"/>
            <a:ext cx="5915378" cy="542085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5600" dirty="0"/>
              <a:t>//</a:t>
            </a:r>
          </a:p>
          <a:p>
            <a:pPr marL="0" indent="0">
              <a:buNone/>
            </a:pPr>
            <a:r>
              <a:rPr lang="en-US" altLang="ko-KR" sz="5600" dirty="0" err="1"/>
              <a:t>int</a:t>
            </a:r>
            <a:r>
              <a:rPr lang="en-US" altLang="ko-KR" sz="5600" dirty="0"/>
              <a:t> </a:t>
            </a:r>
            <a:r>
              <a:rPr lang="en-US" altLang="ko-KR" sz="5600" dirty="0" err="1"/>
              <a:t>topo_sort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GraphType</a:t>
            </a:r>
            <a:r>
              <a:rPr lang="en-US" altLang="ko-KR" sz="5600" dirty="0"/>
              <a:t> *g)</a:t>
            </a:r>
          </a:p>
          <a:p>
            <a:pPr marL="0" indent="0">
              <a:buNone/>
            </a:pPr>
            <a:r>
              <a:rPr lang="en-US" altLang="ko-KR" sz="5600" dirty="0"/>
              <a:t>{</a:t>
            </a:r>
          </a:p>
          <a:p>
            <a:pPr marL="0" indent="0">
              <a:buNone/>
            </a:pPr>
            <a:r>
              <a:rPr lang="en-US" altLang="ko-KR" sz="5600" dirty="0"/>
              <a:t>    </a:t>
            </a:r>
          </a:p>
          <a:p>
            <a:pPr marL="0" indent="0">
              <a:buNone/>
            </a:pPr>
            <a:r>
              <a:rPr lang="en-US" altLang="ko-KR" sz="5600" dirty="0"/>
              <a:t>   while (((index = </a:t>
            </a:r>
            <a:r>
              <a:rPr lang="en-US" altLang="ko-KR" sz="5600" dirty="0" err="1"/>
              <a:t>remove_zero_vertex</a:t>
            </a:r>
            <a:r>
              <a:rPr lang="en-US" altLang="ko-KR" sz="5600" dirty="0"/>
              <a:t>(g)) != -1)</a:t>
            </a:r>
          </a:p>
          <a:p>
            <a:pPr marL="0" indent="0">
              <a:buNone/>
            </a:pPr>
            <a:r>
              <a:rPr lang="en-US" altLang="ko-KR" sz="5600" dirty="0"/>
              <a:t>   {</a:t>
            </a:r>
          </a:p>
          <a:p>
            <a:pPr marL="0" indent="0">
              <a:buNone/>
            </a:pPr>
            <a:r>
              <a:rPr lang="en-US" altLang="ko-KR" sz="5600" dirty="0"/>
              <a:t>	</a:t>
            </a:r>
            <a:r>
              <a:rPr lang="en-US" altLang="ko-KR" sz="5600" dirty="0" err="1"/>
              <a:t>printf</a:t>
            </a:r>
            <a:r>
              <a:rPr lang="en-US" altLang="ko-KR" sz="5600" dirty="0"/>
              <a:t>(“</a:t>
            </a:r>
            <a:r>
              <a:rPr lang="ko-KR" altLang="en-US" sz="5600" dirty="0"/>
              <a:t>정점 </a:t>
            </a:r>
            <a:r>
              <a:rPr lang="en-US" altLang="ko-KR" sz="5600" dirty="0"/>
              <a:t>%d -&gt; “, index);</a:t>
            </a:r>
          </a:p>
          <a:p>
            <a:pPr marL="0" indent="0">
              <a:buNone/>
            </a:pPr>
            <a:r>
              <a:rPr lang="en-US" altLang="ko-KR" sz="5600" dirty="0"/>
              <a:t>   };</a:t>
            </a:r>
          </a:p>
          <a:p>
            <a:pPr marL="0" indent="0">
              <a:buNone/>
            </a:pPr>
            <a:endParaRPr lang="en-US" altLang="ko-KR" sz="5600" dirty="0"/>
          </a:p>
          <a:p>
            <a:pPr marL="0" indent="0">
              <a:buNone/>
            </a:pPr>
            <a:r>
              <a:rPr lang="en-US" altLang="ko-KR" sz="5600" dirty="0"/>
              <a:t>   // </a:t>
            </a:r>
            <a:r>
              <a:rPr lang="en-US" altLang="ko-KR" sz="5600" dirty="0" err="1"/>
              <a:t>in_degree</a:t>
            </a:r>
            <a:r>
              <a:rPr lang="en-US" altLang="ko-KR" sz="5600" dirty="0"/>
              <a:t>, removed  </a:t>
            </a:r>
            <a:r>
              <a:rPr lang="ko-KR" altLang="en-US" sz="5600" dirty="0"/>
              <a:t>배열 검사</a:t>
            </a:r>
            <a:endParaRPr lang="en-US" altLang="ko-KR" sz="5600" dirty="0"/>
          </a:p>
          <a:p>
            <a:pPr marL="0" indent="0">
              <a:buNone/>
            </a:pPr>
            <a:r>
              <a:rPr lang="en-US" altLang="ko-KR" sz="5600" dirty="0"/>
              <a:t>   // </a:t>
            </a:r>
            <a:r>
              <a:rPr lang="ko-KR" altLang="en-US" sz="5600" dirty="0"/>
              <a:t>위상 정렬이 존재하면 </a:t>
            </a:r>
            <a:r>
              <a:rPr lang="en-US" altLang="ko-KR" sz="5600" dirty="0"/>
              <a:t>return(TRUE); </a:t>
            </a:r>
          </a:p>
          <a:p>
            <a:pPr marL="0" indent="0">
              <a:buNone/>
            </a:pPr>
            <a:r>
              <a:rPr lang="ko-KR" altLang="en-US" sz="5600" dirty="0"/>
              <a:t>   </a:t>
            </a:r>
            <a:r>
              <a:rPr lang="en-US" altLang="ko-KR" sz="5600" dirty="0"/>
              <a:t>// </a:t>
            </a:r>
            <a:r>
              <a:rPr lang="ko-KR" altLang="en-US" sz="5600" dirty="0"/>
              <a:t>아니면  </a:t>
            </a:r>
            <a:r>
              <a:rPr lang="en-US" altLang="ko-KR" sz="5600" dirty="0"/>
              <a:t>return(FALSE)</a:t>
            </a:r>
          </a:p>
          <a:p>
            <a:pPr marL="0" indent="0">
              <a:buNone/>
            </a:pPr>
            <a:r>
              <a:rPr lang="en-US" altLang="ko-KR" sz="5600" dirty="0"/>
              <a:t>}</a:t>
            </a:r>
          </a:p>
          <a:p>
            <a:pPr marL="0" indent="0">
              <a:buNone/>
            </a:pPr>
            <a:r>
              <a:rPr lang="en-US" altLang="ko-KR" sz="5600" dirty="0"/>
              <a:t>   </a:t>
            </a:r>
          </a:p>
          <a:p>
            <a:pPr marL="0" indent="0">
              <a:buNone/>
            </a:pPr>
            <a:endParaRPr lang="en-US" altLang="ko-KR" sz="5600" dirty="0"/>
          </a:p>
          <a:p>
            <a:pPr marL="0" indent="0">
              <a:buNone/>
            </a:pPr>
            <a:r>
              <a:rPr lang="en-US" altLang="ko-KR" sz="5600" dirty="0"/>
              <a:t>   </a:t>
            </a:r>
          </a:p>
          <a:p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38FF7A9-BADA-B4A1-E74D-36906A1BE252}"/>
              </a:ext>
            </a:extLst>
          </p:cNvPr>
          <p:cNvSpPr txBox="1">
            <a:spLocks/>
          </p:cNvSpPr>
          <p:nvPr/>
        </p:nvSpPr>
        <p:spPr>
          <a:xfrm>
            <a:off x="237067" y="550969"/>
            <a:ext cx="4763911" cy="4766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man(void)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GraphType</a:t>
            </a:r>
            <a:r>
              <a:rPr lang="en-US" altLang="ko-KR" sz="1600" dirty="0"/>
              <a:t> g;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// </a:t>
            </a:r>
            <a:r>
              <a:rPr lang="ko-KR" altLang="en-US" sz="1600" dirty="0"/>
              <a:t>방향성 인접 리스트 생성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if (</a:t>
            </a:r>
            <a:r>
              <a:rPr lang="en-US" altLang="ko-KR" sz="1600" dirty="0" err="1"/>
              <a:t>topo_sort</a:t>
            </a:r>
            <a:r>
              <a:rPr lang="en-US" altLang="ko-KR" sz="1600" dirty="0"/>
              <a:t>(&amp;g))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위상 순서가 존재합니다</a:t>
            </a:r>
            <a:r>
              <a:rPr lang="en-US" altLang="ko-KR" sz="1600" dirty="0"/>
              <a:t>..”);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위상 순서가 존재하지 않습니다</a:t>
            </a:r>
            <a:r>
              <a:rPr lang="en-US" altLang="ko-KR" sz="1600" dirty="0"/>
              <a:t>.”);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return</a:t>
            </a:r>
            <a:r>
              <a:rPr lang="ko-KR" altLang="en-US" sz="1600" dirty="0"/>
              <a:t> </a:t>
            </a:r>
            <a:r>
              <a:rPr lang="en-US" altLang="ko-KR" sz="1600" dirty="0"/>
              <a:t>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8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D3E88-1ABD-5548-B1D9-DA46D67B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57028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3) 437</a:t>
            </a:r>
            <a:r>
              <a:rPr lang="ko-KR" altLang="en-US" dirty="0"/>
              <a:t>쪽 </a:t>
            </a:r>
            <a:r>
              <a:rPr lang="en-US" altLang="ko-KR" dirty="0"/>
              <a:t>Quiz  </a:t>
            </a:r>
            <a:r>
              <a:rPr lang="ko-KR" altLang="en-US" dirty="0"/>
              <a:t>에 대하여 </a:t>
            </a:r>
            <a:r>
              <a:rPr lang="en-US" altLang="ko-KR" dirty="0" err="1"/>
              <a:t>in_degree</a:t>
            </a:r>
            <a:r>
              <a:rPr lang="en-US" altLang="ko-KR" dirty="0"/>
              <a:t>, removed  </a:t>
            </a:r>
            <a:r>
              <a:rPr lang="ko-KR" altLang="en-US" dirty="0"/>
              <a:t>배열의 값이 변화되는 과정을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r>
              <a:rPr lang="ko-KR" altLang="en-US" dirty="0"/>
              <a:t>그리고 그 결과를 앞의 프로그램의 실행 결과와 비교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439</a:t>
            </a:r>
            <a:r>
              <a:rPr lang="ko-KR" altLang="en-US" dirty="0"/>
              <a:t>쪽 연습문제 </a:t>
            </a:r>
            <a:r>
              <a:rPr lang="en-US" altLang="ko-KR" dirty="0"/>
              <a:t>10</a:t>
            </a:r>
            <a:r>
              <a:rPr lang="ko-KR" altLang="en-US" dirty="0"/>
              <a:t>번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cs1 -&gt;0</a:t>
            </a:r>
          </a:p>
          <a:p>
            <a:pPr marL="0" indent="0">
              <a:buNone/>
            </a:pPr>
            <a:r>
              <a:rPr lang="en-US" altLang="ko-KR" dirty="0"/>
              <a:t>    cs2 - &gt; 1  </a:t>
            </a:r>
            <a:r>
              <a:rPr lang="ko-KR" altLang="en-US" dirty="0"/>
              <a:t>등으로 변경하여 그래프를 구현하고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in_degree</a:t>
            </a:r>
            <a:r>
              <a:rPr lang="en-US" altLang="ko-KR" dirty="0"/>
              <a:t>, removed  </a:t>
            </a:r>
            <a:r>
              <a:rPr lang="ko-KR" altLang="en-US" dirty="0"/>
              <a:t>배열의 값이 변화되는 과정을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r>
              <a:rPr lang="ko-KR" altLang="en-US" dirty="0"/>
              <a:t>그리고 그 결과를 앞의 프로그램의 실행 결과와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비교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6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280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위상정렬 실습(2)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위상정렬 실습(2)</dc:title>
  <dc:creator>홍동권</dc:creator>
  <cp:lastModifiedBy>홍동권</cp:lastModifiedBy>
  <cp:revision>2</cp:revision>
  <dcterms:created xsi:type="dcterms:W3CDTF">2022-11-22T04:34:01Z</dcterms:created>
  <dcterms:modified xsi:type="dcterms:W3CDTF">2022-11-22T04:57:04Z</dcterms:modified>
</cp:coreProperties>
</file>