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94C0B-74AA-4BEE-AD56-36B823089243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F27B8-D8DC-4072-8001-522477686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35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636C9-8C58-455B-9F4D-5638D1560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5C4502-F894-4CA8-A257-F2F03A400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3B4E8-E2CE-421B-B155-BFB3C0C3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91659-F2FB-46E4-8110-70B84606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4F963-CC6D-41EE-8246-8CC55BE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E9BAC-DE3C-40F0-8507-A76D963D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B90BBF-B116-420D-856D-3C42DA57E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3501C-E12D-45C9-AC74-7B5453AB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014D5-0B71-40CE-B23F-BBE4C8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BEA34-001D-4758-AE3D-7EBC0142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1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BAE6E1-A00B-4BC1-BB63-48BE7728C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387AF-1D4A-49E8-9D1C-DAA35E098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8203B-1B81-4F17-BE10-EE80E45E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9C866-3C11-4236-B988-DBE82CD5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40182-EF91-41C7-B2F8-3E6DD432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6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0EA62-A24E-40C7-8CBF-6B87B4CB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0D0A4-4AAB-4A90-8A61-4AB5E0E2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D8D90-1F07-49C8-9E02-10A0C266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7E00D-F3EA-4D3A-8DF5-00DF17F5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9401A-A0EE-4F56-AF90-E0AF4E7B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34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AEBEA-D419-46C5-9726-3D990F49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81578-FBFD-4A96-9336-B54FF6172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31AA0-C531-4D1A-B431-68633E8B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A165F-71FE-44FA-A697-FA1F49C5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77260-0D2C-4B7E-B428-D93A931B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7709E-ADB2-4F05-8A40-D3BCE117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1A2A4-DF16-403C-A538-49BEF892B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60F069-4294-4B61-91AC-F5CF7B5E1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AED81-C0C0-43B8-886D-EC5F975D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A6DB9-AF48-46B0-AF72-4B55E45E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5C9F9-DC0E-400F-A1B7-DA5B2656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2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ADCCD-2CA8-4EBA-B7AE-0C5D5B62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E51FA0-1130-4677-AEF7-738B8C47E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14ACB8-3A58-45BE-BCC8-693FFA49C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9E0716-C052-4B3F-9892-8BABE3B7A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D80171-84AD-41B6-95B7-154222BE8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35B1B9-E072-4502-8823-C0A3BBF6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F5309C-8AB8-4764-A592-08D3AE41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FB8A3A-A1DD-47B3-9134-889727D7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06E79-1AB6-4F88-A8C4-75EF8F15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F0251D-BDE6-4FAC-9F2D-ACF323C9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888985-E78D-436A-9A04-1EED97F1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41022D-68C1-4C7C-B1D8-5A480E7C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8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0EA4A4-C254-4B1E-9DE1-B91F9949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79A258-9471-4809-B48C-5E0D2260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BD820-80FE-4153-9DF6-7A59AE75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53437-A50F-488F-95D8-51A9E75A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DF2B3-727F-47C0-9010-99BD99524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02E70-8CE4-4613-B861-385D37BC0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A813FB-FC6E-4303-A48F-DDD40A91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A15BA-EA99-438B-A7DA-B9373A19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0F6697-5F56-44E1-959A-D8406ADE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7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31E6A-D1E1-4076-B44E-D84192A3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4B4829-5D55-4756-AF94-C47F075C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51DBD5-607C-46AF-9971-DD23F12E9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B08F5-8C3F-47B1-AE8C-15705078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1E2F-574A-4759-927F-1C1DEF1F4C1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B288E-7523-41D6-985F-2F163557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53875-E5BE-430D-95C5-C417AE42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6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D36C28-A0EA-4C09-9525-514DC8DC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D2792-92B6-47D1-AEE1-D6BBC676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A37E6-31F0-42A4-B722-EC61CC64B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51E2F-574A-4759-927F-1C1DEF1F4C1C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55AAB-78EA-4DEB-A9DC-A3023FE78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B2201-2FD0-4B13-AA78-6DB85CC5E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5929-4968-446B-87C9-F4AD4A1D41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9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49CA7-C183-4950-9F51-F0F9C4DE2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3" y="269310"/>
            <a:ext cx="11159647" cy="65072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힙을 완전이진트리 형태로 출력하는 함수</a:t>
            </a:r>
            <a:endParaRPr lang="en-US" altLang="ko-KR" sz="24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void print_heap(HeapType *h)</a:t>
            </a:r>
          </a:p>
          <a:p>
            <a:pPr marL="0" indent="0">
              <a:buNone/>
            </a:pP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	int i = 1;</a:t>
            </a:r>
          </a:p>
          <a:p>
            <a:pPr marL="0" indent="0">
              <a:buNone/>
            </a:pP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	int k = 1; </a:t>
            </a:r>
          </a:p>
          <a:p>
            <a:pPr marL="0" indent="0">
              <a:buNone/>
            </a:pPr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	while (i &lt;= h-&gt;heap_size)</a:t>
            </a:r>
          </a:p>
          <a:p>
            <a:pPr marL="0" indent="0">
              <a:buNone/>
            </a:pP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	 {</a:t>
            </a:r>
          </a:p>
          <a:p>
            <a:pPr marL="0" indent="0">
              <a:buNone/>
            </a:pP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		for (int j = 1; j &lt;= (int)(pow(2, k - 1)); j++)</a:t>
            </a:r>
          </a:p>
          <a:p>
            <a:pPr marL="0" indent="0">
              <a:buNone/>
            </a:pP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		{</a:t>
            </a:r>
          </a:p>
          <a:p>
            <a:pPr marL="0" indent="0">
              <a:buNone/>
            </a:pP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			if (i &gt; h-&gt;heap_size)</a:t>
            </a:r>
          </a:p>
          <a:p>
            <a:pPr marL="0" indent="0">
              <a:buNone/>
            </a:pP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				break;</a:t>
            </a:r>
          </a:p>
          <a:p>
            <a:pPr marL="0" indent="0">
              <a:buNone/>
            </a:pP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			printf("%d ", h-&gt;heap[i].key);</a:t>
            </a:r>
          </a:p>
          <a:p>
            <a:pPr marL="0" indent="0">
              <a:buNone/>
            </a:pP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			i++;</a:t>
            </a:r>
          </a:p>
          <a:p>
            <a:pPr marL="0" indent="0">
              <a:buNone/>
            </a:pPr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		printf("\n");</a:t>
            </a:r>
          </a:p>
          <a:p>
            <a:pPr marL="0" indent="0">
              <a:buNone/>
            </a:pP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		k++;</a:t>
            </a:r>
          </a:p>
          <a:p>
            <a:pPr marL="0" indent="0">
              <a:buNone/>
            </a:pPr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40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E9BB1E-0B69-447B-9674-46C528AD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972" y="2961010"/>
            <a:ext cx="3032768" cy="31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1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124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우선순위 큐 문제</dc:title>
  <dc:creator>홍동권</dc:creator>
  <cp:lastModifiedBy>홍동권</cp:lastModifiedBy>
  <cp:revision>9</cp:revision>
  <dcterms:created xsi:type="dcterms:W3CDTF">2021-09-27T05:45:53Z</dcterms:created>
  <dcterms:modified xsi:type="dcterms:W3CDTF">2022-10-05T01:25:22Z</dcterms:modified>
</cp:coreProperties>
</file>