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86" r:id="rId3"/>
    <p:sldId id="587" r:id="rId4"/>
    <p:sldId id="637" r:id="rId5"/>
    <p:sldId id="58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동권" initials="홍" lastIdx="1" clrIdx="0">
    <p:extLst>
      <p:ext uri="{19B8F6BF-5375-455C-9EA6-DF929625EA0E}">
        <p15:presenceInfo xmlns:p15="http://schemas.microsoft.com/office/powerpoint/2012/main" userId="홍동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7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3:00.6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83 1,'-14'6,"-4"4,1-2,4-1,3-2,4-2,3-1,1-1,2-1,1-1,0 1,-1 0,1-1,-1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4:34.7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5:12.5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3:00.6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83 1,'-14'6,"-4"4,1-2,4-1,3-2,4-2,3-1,1-1,2-1,1-1,0 1,-1 0,1-1,-1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4:34.7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5:12.5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3:00.60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83 1,'-14'6,"-4"4,1-2,4-1,3-2,4-2,3-1,1-1,2-1,1-1,0 1,-1 0,1-1,-1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4:34.75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4T11:05:12.5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4934-FCE9-4D78-948D-BAC6BCB4561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AEECB-A6DF-42A7-A5BE-4981BACFC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1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EECB-A6DF-42A7-A5BE-4981BACFCB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1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EECB-A6DF-42A7-A5BE-4981BACFCB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2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AEECB-A6DF-42A7-A5BE-4981BACFCB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8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2F1A-24C1-46F9-A4EE-C60450DB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DD3DE-F7FD-47A0-AD49-9F156E9F9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47EA9-4C98-40BD-BD39-2882E6FF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664-EA87-486E-908A-477AC82BADED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A0208-8477-4D42-AAEE-7782F24E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B376A-7D60-498A-BD91-908AA2AF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E371F-1D48-4398-A9B9-28A9744E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AD517-F663-4F66-B245-95EB0D0A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DFF6C-BF54-44B3-AB74-4C4E98B5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7E2F-9942-439F-8E8E-3C1CDD85A291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E3704-CD3C-4E38-BBFB-08966A11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30F8E-436B-48DC-8AD7-233DE0DD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7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10ED4F-F637-4F8A-8089-4E3BC109E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4358F-C000-41E4-A9D0-3316BE11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D20E5-9FB1-454F-949B-47EA341B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7994-5A6F-430A-97F8-08F411363177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35FAA-D627-4A2F-9523-E06A9E57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66E10-D610-4E97-A533-6BECE284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6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6669-07BF-4BE8-A364-A7ADD1E1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937DA-7152-42A2-9F69-EEFDA8A1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0D467-8F05-40D0-A607-B10D0ACC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2FA7-8097-4FCB-8685-DA5E092359E3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505D3-B79D-4D5D-AE08-463B6DFA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A044A-E9EA-4239-A263-FE8326B1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7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8368-CF73-43A0-A0DE-6CEC2CF0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8C53A-7C49-4FC3-8475-5E17C306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6174D-6565-4311-A090-78D768AF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D133-ACD4-42D7-8890-44739FA99313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512C-693E-45E7-BEA6-9A7B678F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B213B-252E-475E-B7DE-8F19148D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84A76-FFD1-41D7-828F-3EC3C84C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49AA2-AA12-433A-8979-D899DC3C7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0BC1E-55A0-4CE8-B05B-A56E1A7C0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F719-1110-4953-91EC-BA167D3F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61BA-468A-4301-B94C-486299F07A37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D1FD2-58BE-4051-9D3F-279035E5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EB25B-C728-4420-B35E-AB9AC907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3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9A0DB-5A11-402E-88C9-E0F5CAB7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CAE21-A438-4E5A-B3B9-FC69A3EC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7958A-A314-42FA-A084-0200EBC9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E05C-5922-4032-995B-852EA92EA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672917-6A11-460C-BF4B-BBF6C7081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5AC7F-938B-4DAF-9C5C-A9EF566E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AEBD-D35C-4859-83E6-626C3F2CC0E4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5ADAFB-EED1-443D-816F-F7C9B824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2DE599-957B-4A82-A28A-EF12DABC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4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54CB6-E612-4337-A3EB-43E2DC0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F38E8-95ED-4947-A48C-66C73A99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3A63-EA89-48A6-9760-6C33CB71034F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3FD2E5-335E-4940-AABC-E7532B18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D506B-9E4A-4A4A-A869-AD52C6A1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131FC-A62B-4017-BF99-A557EAE5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426B-631A-414A-9556-CF043D930B6D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E43BD2-4FD1-4A67-B29A-B878D8DC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D79A7-C92E-489B-B6CF-679AA44F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5076-A8F2-4CA4-A734-E1D9D038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9D4E-2E46-46D6-955B-AA7B8240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61C18-6F44-4AE4-823B-A14E3765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82D27-1967-431D-B161-32BD9A88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3DB6-B12D-46CF-8E04-A99E78F362B8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CB674-0426-48C5-BD09-5FD8915C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85EB0-AF0D-4787-BE52-32233203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8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21220-161F-4737-BBE5-346299D0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F245F3-532B-41B8-8E15-5CB56D91B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CE6F8-1287-4157-82D4-D2DD7E2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D3640-8CBD-4EE7-B9C8-048E2585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1797-A8E4-4A62-854A-06DBE54BFA07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18753-A0F0-42EE-9589-A148E08A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BAC5B-81BE-4EB3-B0A6-F67E9B34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9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CFA2FF-E71A-442C-B607-B6D257E9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562E2-D493-4689-8CC6-4E250C16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5B770-CD8E-4CE2-87A2-0CB21F982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4885-6ED6-43DD-A3DC-B89E597F608B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5B65C-E016-478B-ACD4-97C29729E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1D341-067B-41DF-A1F1-62B665206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4AA5-B0CC-49B3-9F5B-2E54F278D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0" Type="http://schemas.openxmlformats.org/officeDocument/2006/relationships/image" Target="../media/image1.png"/><Relationship Id="rId9" Type="http://schemas.openxmlformats.org/officeDocument/2006/relationships/customXml" Target="../ink/ink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4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9" Type="http://schemas.openxmlformats.org/officeDocument/2006/relationships/customXml" Target="../ink/ink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7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ACD80-5DFB-4E3A-8620-DAA82C46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이진 트리의 순회</a:t>
            </a:r>
            <a:br>
              <a:rPr lang="en-US" altLang="ko-KR"/>
            </a:b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순환호출 보충 설명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140F1-6A05-4499-8B12-D636ECB04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/>
          </a:p>
          <a:p>
            <a:r>
              <a:rPr lang="ko-KR" altLang="en-US"/>
              <a:t>컴퓨터 공학과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홍 동 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B5A941-35C1-47EA-8015-0E8E7C9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3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71" y="1369802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8F02DE-F876-42D3-814E-33A625A15586}"/>
              </a:ext>
            </a:extLst>
          </p:cNvPr>
          <p:cNvCxnSpPr/>
          <p:nvPr/>
        </p:nvCxnSpPr>
        <p:spPr>
          <a:xfrm>
            <a:off x="476738" y="5158153"/>
            <a:ext cx="711200" cy="828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FC9994-DC43-4487-A3AB-C6C9B150AE29}"/>
              </a:ext>
            </a:extLst>
          </p:cNvPr>
          <p:cNvSpPr txBox="1"/>
          <p:nvPr/>
        </p:nvSpPr>
        <p:spPr>
          <a:xfrm>
            <a:off x="832338" y="866103"/>
            <a:ext cx="157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623A5-94AD-4D57-9070-7AADD6EAA896}"/>
              </a:ext>
            </a:extLst>
          </p:cNvPr>
          <p:cNvSpPr txBox="1"/>
          <p:nvPr/>
        </p:nvSpPr>
        <p:spPr>
          <a:xfrm>
            <a:off x="125046" y="4829908"/>
            <a:ext cx="11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D87758-1619-4BA0-94CA-4F4A1CBE2C7D}"/>
              </a:ext>
            </a:extLst>
          </p:cNvPr>
          <p:cNvCxnSpPr/>
          <p:nvPr/>
        </p:nvCxnSpPr>
        <p:spPr>
          <a:xfrm>
            <a:off x="4861169" y="2047631"/>
            <a:ext cx="1875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0AE925-856C-45A3-AA10-47B44205DBDE}"/>
              </a:ext>
            </a:extLst>
          </p:cNvPr>
          <p:cNvSpPr txBox="1"/>
          <p:nvPr/>
        </p:nvSpPr>
        <p:spPr>
          <a:xfrm>
            <a:off x="5916246" y="1703754"/>
            <a:ext cx="47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C8C64-255E-4959-8956-55809B013B22}"/>
              </a:ext>
            </a:extLst>
          </p:cNvPr>
          <p:cNvSpPr txBox="1"/>
          <p:nvPr/>
        </p:nvSpPr>
        <p:spPr>
          <a:xfrm>
            <a:off x="6822830" y="1862965"/>
            <a:ext cx="19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inorder(NULL)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0E6E6-E027-4196-97EA-0DCF810A436D}"/>
              </a:ext>
            </a:extLst>
          </p:cNvPr>
          <p:cNvSpPr txBox="1"/>
          <p:nvPr/>
        </p:nvSpPr>
        <p:spPr>
          <a:xfrm>
            <a:off x="5424145" y="2273858"/>
            <a:ext cx="177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(4)</a:t>
            </a:r>
            <a:r>
              <a:rPr lang="ko-KR" altLang="en-US"/>
              <a:t>에서 되돌아 오는 곳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DB326-B2D5-4C52-A2CE-E0A6349F5233}"/>
              </a:ext>
            </a:extLst>
          </p:cNvPr>
          <p:cNvSpPr txBox="1"/>
          <p:nvPr/>
        </p:nvSpPr>
        <p:spPr>
          <a:xfrm>
            <a:off x="6463323" y="3503239"/>
            <a:ext cx="372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드디어 </a:t>
            </a:r>
            <a:r>
              <a:rPr lang="en-US" altLang="ko-KR" sz="2400"/>
              <a:t>1 </a:t>
            </a:r>
            <a:r>
              <a:rPr lang="ko-KR" altLang="en-US" sz="2400"/>
              <a:t>이 출력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591FF2-F8EA-4E03-874E-C5C933621883}"/>
              </a:ext>
            </a:extLst>
          </p:cNvPr>
          <p:cNvCxnSpPr/>
          <p:nvPr/>
        </p:nvCxnSpPr>
        <p:spPr>
          <a:xfrm>
            <a:off x="4970585" y="2532185"/>
            <a:ext cx="1266092" cy="1891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91B5A3-CC0B-48FA-A6E2-82DCC4C3E23C}"/>
              </a:ext>
            </a:extLst>
          </p:cNvPr>
          <p:cNvSpPr txBox="1"/>
          <p:nvPr/>
        </p:nvSpPr>
        <p:spPr>
          <a:xfrm>
            <a:off x="6041292" y="4579815"/>
            <a:ext cx="321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(5) inorder(NULL)  </a:t>
            </a:r>
            <a:r>
              <a:rPr lang="ko-KR" altLang="en-US"/>
              <a:t>다시 호출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97448F-C879-4EDE-BE7A-2C71120BD13E}"/>
              </a:ext>
            </a:extLst>
          </p:cNvPr>
          <p:cNvCxnSpPr/>
          <p:nvPr/>
        </p:nvCxnSpPr>
        <p:spPr>
          <a:xfrm flipH="1">
            <a:off x="5223353" y="2232297"/>
            <a:ext cx="1513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8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71" y="1369802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FC9994-DC43-4487-A3AB-C6C9B150AE29}"/>
              </a:ext>
            </a:extLst>
          </p:cNvPr>
          <p:cNvSpPr txBox="1"/>
          <p:nvPr/>
        </p:nvSpPr>
        <p:spPr>
          <a:xfrm>
            <a:off x="812673" y="810390"/>
            <a:ext cx="37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(5) </a:t>
            </a:r>
            <a:r>
              <a:rPr lang="ko-KR" altLang="en-US"/>
              <a:t>이제  </a:t>
            </a:r>
            <a:r>
              <a:rPr lang="en-US" altLang="ko-KR"/>
              <a:t>root</a:t>
            </a:r>
            <a:r>
              <a:rPr lang="ko-KR" altLang="en-US"/>
              <a:t>가  </a:t>
            </a:r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D23A0-4245-47F6-A270-8751E6D37124}"/>
              </a:ext>
            </a:extLst>
          </p:cNvPr>
          <p:cNvSpPr txBox="1"/>
          <p:nvPr/>
        </p:nvSpPr>
        <p:spPr>
          <a:xfrm>
            <a:off x="977271" y="3157415"/>
            <a:ext cx="482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r>
              <a:rPr lang="ko-KR" altLang="en-US"/>
              <a:t>가  </a:t>
            </a:r>
            <a:r>
              <a:rPr lang="en-US" altLang="ko-KR"/>
              <a:t>NULL</a:t>
            </a:r>
            <a:r>
              <a:rPr lang="ko-KR" altLang="en-US"/>
              <a:t>이어서  </a:t>
            </a:r>
            <a:r>
              <a:rPr lang="en-US" altLang="ko-KR"/>
              <a:t>return </a:t>
            </a:r>
          </a:p>
          <a:p>
            <a:r>
              <a:rPr lang="ko-KR" altLang="en-US"/>
              <a:t>어디로 </a:t>
            </a:r>
            <a:r>
              <a:rPr lang="en-US" altLang="ko-KR"/>
              <a:t>-&gt; 5 </a:t>
            </a:r>
            <a:r>
              <a:rPr lang="ko-KR" altLang="en-US"/>
              <a:t>번을 호출한 곳으로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A28A90-37BF-49D7-AA30-82484624B263}"/>
              </a:ext>
            </a:extLst>
          </p:cNvPr>
          <p:cNvCxnSpPr/>
          <p:nvPr/>
        </p:nvCxnSpPr>
        <p:spPr>
          <a:xfrm flipV="1">
            <a:off x="539262" y="2829169"/>
            <a:ext cx="546822" cy="599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0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71" y="1369802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8F02DE-F876-42D3-814E-33A625A15586}"/>
              </a:ext>
            </a:extLst>
          </p:cNvPr>
          <p:cNvCxnSpPr/>
          <p:nvPr/>
        </p:nvCxnSpPr>
        <p:spPr>
          <a:xfrm>
            <a:off x="476738" y="5158153"/>
            <a:ext cx="711200" cy="828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FC9994-DC43-4487-A3AB-C6C9B150AE29}"/>
              </a:ext>
            </a:extLst>
          </p:cNvPr>
          <p:cNvSpPr txBox="1"/>
          <p:nvPr/>
        </p:nvSpPr>
        <p:spPr>
          <a:xfrm>
            <a:off x="832338" y="866103"/>
            <a:ext cx="157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623A5-94AD-4D57-9070-7AADD6EAA896}"/>
              </a:ext>
            </a:extLst>
          </p:cNvPr>
          <p:cNvSpPr txBox="1"/>
          <p:nvPr/>
        </p:nvSpPr>
        <p:spPr>
          <a:xfrm>
            <a:off x="125046" y="4829908"/>
            <a:ext cx="11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1B5A3-CC0B-48FA-A6E2-82DCC4C3E23C}"/>
              </a:ext>
            </a:extLst>
          </p:cNvPr>
          <p:cNvSpPr txBox="1"/>
          <p:nvPr/>
        </p:nvSpPr>
        <p:spPr>
          <a:xfrm>
            <a:off x="7162372" y="2358118"/>
            <a:ext cx="321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(5) inorder(NULL)  </a:t>
            </a:r>
            <a:r>
              <a:rPr lang="ko-KR" altLang="en-US"/>
              <a:t>다시 호출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43FD7F9-F967-4B26-9DC4-2871B68C1D12}"/>
              </a:ext>
            </a:extLst>
          </p:cNvPr>
          <p:cNvCxnSpPr/>
          <p:nvPr/>
        </p:nvCxnSpPr>
        <p:spPr>
          <a:xfrm>
            <a:off x="5029200" y="2542784"/>
            <a:ext cx="2198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885AB17-4381-4BE0-88EC-B42A39247997}"/>
              </a:ext>
            </a:extLst>
          </p:cNvPr>
          <p:cNvCxnSpPr>
            <a:cxnSpLocks/>
          </p:cNvCxnSpPr>
          <p:nvPr/>
        </p:nvCxnSpPr>
        <p:spPr>
          <a:xfrm flipH="1" flipV="1">
            <a:off x="2841066" y="2666249"/>
            <a:ext cx="2849672" cy="73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E1BC92-BC5F-441D-9A70-E3DFEB35E594}"/>
              </a:ext>
            </a:extLst>
          </p:cNvPr>
          <p:cNvSpPr txBox="1"/>
          <p:nvPr/>
        </p:nvSpPr>
        <p:spPr>
          <a:xfrm>
            <a:off x="5600180" y="3033171"/>
            <a:ext cx="169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(5)</a:t>
            </a:r>
            <a:r>
              <a:rPr lang="ko-KR" altLang="en-US"/>
              <a:t>에서 되돌아 오는 곳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70029-7799-4612-8CB9-53B5CB4DC3BD}"/>
              </a:ext>
            </a:extLst>
          </p:cNvPr>
          <p:cNvSpPr txBox="1"/>
          <p:nvPr/>
        </p:nvSpPr>
        <p:spPr>
          <a:xfrm>
            <a:off x="958241" y="3212737"/>
            <a:ext cx="478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이제 </a:t>
            </a:r>
            <a:r>
              <a:rPr lang="en-US" altLang="ko-KR"/>
              <a:t>(3)</a:t>
            </a:r>
            <a:r>
              <a:rPr lang="ko-KR" altLang="en-US"/>
              <a:t>을 호출한 곳으로 </a:t>
            </a:r>
            <a:r>
              <a:rPr lang="en-US" altLang="ko-KR"/>
              <a:t>return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A54F79-ED5C-47D5-97D0-8E44A363BB1D}"/>
              </a:ext>
            </a:extLst>
          </p:cNvPr>
          <p:cNvCxnSpPr/>
          <p:nvPr/>
        </p:nvCxnSpPr>
        <p:spPr>
          <a:xfrm flipH="1" flipV="1">
            <a:off x="1266092" y="2767078"/>
            <a:ext cx="265081" cy="444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2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71" y="1369802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8F02DE-F876-42D3-814E-33A625A15586}"/>
              </a:ext>
            </a:extLst>
          </p:cNvPr>
          <p:cNvCxnSpPr/>
          <p:nvPr/>
        </p:nvCxnSpPr>
        <p:spPr>
          <a:xfrm>
            <a:off x="1430215" y="4439138"/>
            <a:ext cx="711200" cy="828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9E16FA-12C2-45B7-9233-9C73EAAE6C8A}"/>
              </a:ext>
            </a:extLst>
          </p:cNvPr>
          <p:cNvCxnSpPr/>
          <p:nvPr/>
        </p:nvCxnSpPr>
        <p:spPr>
          <a:xfrm>
            <a:off x="4837723" y="2047631"/>
            <a:ext cx="233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8E576E-FB22-438C-8337-2F94DC8B58AE}"/>
              </a:ext>
            </a:extLst>
          </p:cNvPr>
          <p:cNvSpPr txBox="1"/>
          <p:nvPr/>
        </p:nvSpPr>
        <p:spPr>
          <a:xfrm>
            <a:off x="977271" y="1016000"/>
            <a:ext cx="11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E108D-0669-40B4-8A81-38FC52D0A392}"/>
              </a:ext>
            </a:extLst>
          </p:cNvPr>
          <p:cNvSpPr txBox="1"/>
          <p:nvPr/>
        </p:nvSpPr>
        <p:spPr>
          <a:xfrm>
            <a:off x="5963138" y="17584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089BF-922F-4FEF-BCAA-B6CAB7E4AE0F}"/>
              </a:ext>
            </a:extLst>
          </p:cNvPr>
          <p:cNvSpPr txBox="1"/>
          <p:nvPr/>
        </p:nvSpPr>
        <p:spPr>
          <a:xfrm>
            <a:off x="973015" y="402933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4BBEE-3183-43F3-8CA4-885BC2C96BA6}"/>
              </a:ext>
            </a:extLst>
          </p:cNvPr>
          <p:cNvSpPr txBox="1"/>
          <p:nvPr/>
        </p:nvSpPr>
        <p:spPr>
          <a:xfrm>
            <a:off x="7283885" y="227973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r>
              <a:rPr lang="ko-KR" altLang="en-US"/>
              <a:t>에서 되돌아 오는 곳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6C62342-6A19-4F83-9ADF-7518F065C393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5223353" y="2235896"/>
            <a:ext cx="2060532" cy="228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B5EAB0-227E-42D7-8695-9CA12670AA68}"/>
              </a:ext>
            </a:extLst>
          </p:cNvPr>
          <p:cNvSpPr txBox="1"/>
          <p:nvPr/>
        </p:nvSpPr>
        <p:spPr>
          <a:xfrm>
            <a:off x="6795370" y="2871685"/>
            <a:ext cx="49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여기서 </a:t>
            </a:r>
            <a:r>
              <a:rPr lang="en-US" altLang="ko-KR"/>
              <a:t>4 </a:t>
            </a:r>
            <a:r>
              <a:rPr lang="ko-KR" altLang="en-US"/>
              <a:t>를 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760F30-CC4E-4FDE-B061-3C4E0308FAF9}"/>
              </a:ext>
            </a:extLst>
          </p:cNvPr>
          <p:cNvCxnSpPr/>
          <p:nvPr/>
        </p:nvCxnSpPr>
        <p:spPr>
          <a:xfrm>
            <a:off x="4954044" y="2561573"/>
            <a:ext cx="1365337" cy="92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76142D-0FD5-46DE-8590-137C3EC7F335}"/>
              </a:ext>
            </a:extLst>
          </p:cNvPr>
          <p:cNvSpPr txBox="1"/>
          <p:nvPr/>
        </p:nvSpPr>
        <p:spPr>
          <a:xfrm>
            <a:off x="6319381" y="3429000"/>
            <a:ext cx="49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 다음 문장에서  </a:t>
            </a:r>
            <a:r>
              <a:rPr lang="en-US" altLang="ko-KR"/>
              <a:t>inorder(NULL)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8377A-0C89-4941-878A-E8D2A0ED73C1}"/>
              </a:ext>
            </a:extLst>
          </p:cNvPr>
          <p:cNvSpPr txBox="1"/>
          <p:nvPr/>
        </p:nvSpPr>
        <p:spPr>
          <a:xfrm>
            <a:off x="5614792" y="3200116"/>
            <a:ext cx="6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(6)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6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71" y="1369802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FC9994-DC43-4487-A3AB-C6C9B150AE29}"/>
              </a:ext>
            </a:extLst>
          </p:cNvPr>
          <p:cNvSpPr txBox="1"/>
          <p:nvPr/>
        </p:nvSpPr>
        <p:spPr>
          <a:xfrm>
            <a:off x="812673" y="810390"/>
            <a:ext cx="37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(6) </a:t>
            </a:r>
            <a:r>
              <a:rPr lang="ko-KR" altLang="en-US"/>
              <a:t>이제  </a:t>
            </a:r>
            <a:r>
              <a:rPr lang="en-US" altLang="ko-KR"/>
              <a:t>root</a:t>
            </a:r>
            <a:r>
              <a:rPr lang="ko-KR" altLang="en-US"/>
              <a:t>가  </a:t>
            </a:r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D23A0-4245-47F6-A270-8751E6D37124}"/>
              </a:ext>
            </a:extLst>
          </p:cNvPr>
          <p:cNvSpPr txBox="1"/>
          <p:nvPr/>
        </p:nvSpPr>
        <p:spPr>
          <a:xfrm>
            <a:off x="977271" y="3157415"/>
            <a:ext cx="482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r>
              <a:rPr lang="ko-KR" altLang="en-US"/>
              <a:t>가  </a:t>
            </a:r>
            <a:r>
              <a:rPr lang="en-US" altLang="ko-KR"/>
              <a:t>NULL</a:t>
            </a:r>
            <a:r>
              <a:rPr lang="ko-KR" altLang="en-US"/>
              <a:t>이어서  </a:t>
            </a:r>
            <a:r>
              <a:rPr lang="en-US" altLang="ko-KR"/>
              <a:t>return </a:t>
            </a:r>
          </a:p>
          <a:p>
            <a:r>
              <a:rPr lang="ko-KR" altLang="en-US"/>
              <a:t>어디로 </a:t>
            </a:r>
            <a:r>
              <a:rPr lang="en-US" altLang="ko-KR"/>
              <a:t>-&gt; 6 </a:t>
            </a:r>
            <a:r>
              <a:rPr lang="ko-KR" altLang="en-US"/>
              <a:t>번을 호출한 곳으로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A28A90-37BF-49D7-AA30-82484624B263}"/>
              </a:ext>
            </a:extLst>
          </p:cNvPr>
          <p:cNvCxnSpPr/>
          <p:nvPr/>
        </p:nvCxnSpPr>
        <p:spPr>
          <a:xfrm flipV="1">
            <a:off x="539262" y="2829169"/>
            <a:ext cx="546822" cy="599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8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71" y="1369802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8F02DE-F876-42D3-814E-33A625A15586}"/>
              </a:ext>
            </a:extLst>
          </p:cNvPr>
          <p:cNvCxnSpPr/>
          <p:nvPr/>
        </p:nvCxnSpPr>
        <p:spPr>
          <a:xfrm>
            <a:off x="1430215" y="4439138"/>
            <a:ext cx="711200" cy="828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8E576E-FB22-438C-8337-2F94DC8B58AE}"/>
              </a:ext>
            </a:extLst>
          </p:cNvPr>
          <p:cNvSpPr txBox="1"/>
          <p:nvPr/>
        </p:nvSpPr>
        <p:spPr>
          <a:xfrm>
            <a:off x="977271" y="1016000"/>
            <a:ext cx="11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089BF-922F-4FEF-BCAA-B6CAB7E4AE0F}"/>
              </a:ext>
            </a:extLst>
          </p:cNvPr>
          <p:cNvSpPr txBox="1"/>
          <p:nvPr/>
        </p:nvSpPr>
        <p:spPr>
          <a:xfrm>
            <a:off x="973015" y="402933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4BBEE-3183-43F3-8CA4-885BC2C96BA6}"/>
              </a:ext>
            </a:extLst>
          </p:cNvPr>
          <p:cNvSpPr txBox="1"/>
          <p:nvPr/>
        </p:nvSpPr>
        <p:spPr>
          <a:xfrm>
            <a:off x="7283885" y="227973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r>
              <a:rPr lang="ko-KR" altLang="en-US"/>
              <a:t>에서 되돌아 오는 곳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6C62342-6A19-4F83-9ADF-7518F065C393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5223353" y="2235896"/>
            <a:ext cx="2060532" cy="228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B5EAB0-227E-42D7-8695-9CA12670AA68}"/>
              </a:ext>
            </a:extLst>
          </p:cNvPr>
          <p:cNvSpPr txBox="1"/>
          <p:nvPr/>
        </p:nvSpPr>
        <p:spPr>
          <a:xfrm>
            <a:off x="7307733" y="2652665"/>
            <a:ext cx="26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여기서 </a:t>
            </a:r>
            <a:r>
              <a:rPr lang="en-US" altLang="ko-KR"/>
              <a:t>4 </a:t>
            </a:r>
            <a:r>
              <a:rPr lang="ko-KR" altLang="en-US"/>
              <a:t>를 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760F30-CC4E-4FDE-B061-3C4E0308FAF9}"/>
              </a:ext>
            </a:extLst>
          </p:cNvPr>
          <p:cNvCxnSpPr/>
          <p:nvPr/>
        </p:nvCxnSpPr>
        <p:spPr>
          <a:xfrm>
            <a:off x="4954044" y="2561573"/>
            <a:ext cx="1365337" cy="92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76142D-0FD5-46DE-8590-137C3EC7F335}"/>
              </a:ext>
            </a:extLst>
          </p:cNvPr>
          <p:cNvSpPr txBox="1"/>
          <p:nvPr/>
        </p:nvSpPr>
        <p:spPr>
          <a:xfrm>
            <a:off x="6319381" y="3429000"/>
            <a:ext cx="49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 다음 문장에서  </a:t>
            </a:r>
            <a:r>
              <a:rPr lang="en-US" altLang="ko-KR"/>
              <a:t>inorder(NULL)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8377A-0C89-4941-878A-E8D2A0ED73C1}"/>
              </a:ext>
            </a:extLst>
          </p:cNvPr>
          <p:cNvSpPr txBox="1"/>
          <p:nvPr/>
        </p:nvSpPr>
        <p:spPr>
          <a:xfrm>
            <a:off x="5614792" y="3200116"/>
            <a:ext cx="6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(6)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7CD2E0-18EB-474A-88D7-CE1F1BBB1CDA}"/>
              </a:ext>
            </a:extLst>
          </p:cNvPr>
          <p:cNvCxnSpPr/>
          <p:nvPr/>
        </p:nvCxnSpPr>
        <p:spPr>
          <a:xfrm flipH="1" flipV="1">
            <a:off x="1174315" y="2793650"/>
            <a:ext cx="4907071" cy="108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BA94AE-ABD9-42BB-93FC-0AB77922DDF5}"/>
              </a:ext>
            </a:extLst>
          </p:cNvPr>
          <p:cNvSpPr txBox="1"/>
          <p:nvPr/>
        </p:nvSpPr>
        <p:spPr>
          <a:xfrm>
            <a:off x="6096000" y="3933173"/>
            <a:ext cx="325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(6)</a:t>
            </a:r>
            <a:r>
              <a:rPr lang="ko-KR" altLang="en-US"/>
              <a:t>에서 되돌아온 후 </a:t>
            </a:r>
            <a:endParaRPr lang="en-US" altLang="ko-KR"/>
          </a:p>
          <a:p>
            <a:r>
              <a:rPr lang="en-US" altLang="ko-KR"/>
              <a:t>(2)</a:t>
            </a:r>
            <a:r>
              <a:rPr lang="ko-KR" altLang="en-US"/>
              <a:t>를 호출한 곳으로 다시  </a:t>
            </a:r>
            <a:r>
              <a:rPr lang="en-US" altLang="ko-KR"/>
              <a:t>return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7CE008-E8B5-4BDC-B315-6ACDC1AB5E37}"/>
              </a:ext>
            </a:extLst>
          </p:cNvPr>
          <p:cNvCxnSpPr/>
          <p:nvPr/>
        </p:nvCxnSpPr>
        <p:spPr>
          <a:xfrm flipV="1">
            <a:off x="4885151" y="1609595"/>
            <a:ext cx="1691013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2E35FB-1978-4CBD-9B20-3AF7969EDB10}"/>
              </a:ext>
            </a:extLst>
          </p:cNvPr>
          <p:cNvSpPr txBox="1"/>
          <p:nvPr/>
        </p:nvSpPr>
        <p:spPr>
          <a:xfrm>
            <a:off x="6658708" y="1385332"/>
            <a:ext cx="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((3)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2"/>
          <p:cNvSpPr>
            <a:spLocks noGrp="1"/>
          </p:cNvSpPr>
          <p:nvPr>
            <p:ph sz="quarter" idx="1"/>
          </p:nvPr>
        </p:nvSpPr>
        <p:spPr>
          <a:xfrm>
            <a:off x="164926" y="486210"/>
            <a:ext cx="3367414" cy="3155014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int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중위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inorder</a:t>
            </a:r>
            <a:r>
              <a:rPr lang="en-US" altLang="ko-KR" sz="1600" dirty="0">
                <a:latin typeface="Trebuchet MS" pitchFamily="34" charset="0"/>
              </a:rPr>
              <a:t>(root);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>
                <a:latin typeface="Trebuchet MS" pitchFamily="34" charset="0"/>
              </a:rPr>
              <a:t>	return </a:t>
            </a:r>
            <a:r>
              <a:rPr lang="en-US" altLang="ko-KR" sz="1600" dirty="0">
                <a:latin typeface="Trebuchet MS" pitchFamily="34" charset="0"/>
              </a:rPr>
              <a:t>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866" y="1354575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</a:rPr>
              <a:t>root-&gt;right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404CB8-E844-4EEA-A761-08A83B85914A}"/>
              </a:ext>
            </a:extLst>
          </p:cNvPr>
          <p:cNvCxnSpPr/>
          <p:nvPr/>
        </p:nvCxnSpPr>
        <p:spPr>
          <a:xfrm flipV="1">
            <a:off x="2436312" y="1539421"/>
            <a:ext cx="2436554" cy="16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DC9EC2-315E-4C8E-9B10-873B2B081F6E}"/>
              </a:ext>
            </a:extLst>
          </p:cNvPr>
          <p:cNvCxnSpPr/>
          <p:nvPr/>
        </p:nvCxnSpPr>
        <p:spPr>
          <a:xfrm flipH="1">
            <a:off x="3776597" y="4520087"/>
            <a:ext cx="989556" cy="164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4116A61-DAAF-49C5-B8F9-5A5418BCE709}"/>
              </a:ext>
            </a:extLst>
          </p:cNvPr>
          <p:cNvCxnSpPr/>
          <p:nvPr/>
        </p:nvCxnSpPr>
        <p:spPr>
          <a:xfrm flipV="1">
            <a:off x="8736449" y="1708522"/>
            <a:ext cx="1602154" cy="32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74F1E4-9C49-4C61-AEC1-6AD90DCE4DD4}"/>
              </a:ext>
            </a:extLst>
          </p:cNvPr>
          <p:cNvSpPr txBox="1"/>
          <p:nvPr/>
        </p:nvSpPr>
        <p:spPr>
          <a:xfrm>
            <a:off x="4811172" y="754624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A1DCB9-65C8-4E03-8A16-574225A61693}"/>
              </a:ext>
            </a:extLst>
          </p:cNvPr>
          <p:cNvSpPr txBox="1"/>
          <p:nvPr/>
        </p:nvSpPr>
        <p:spPr>
          <a:xfrm>
            <a:off x="10338603" y="1500556"/>
            <a:ext cx="150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 inorder  </a:t>
            </a:r>
            <a:r>
              <a:rPr lang="ko-KR" altLang="en-US"/>
              <a:t>호출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0764A-6249-45C6-8E44-A3CEAD62804E}"/>
              </a:ext>
            </a:extLst>
          </p:cNvPr>
          <p:cNvSpPr txBox="1"/>
          <p:nvPr/>
        </p:nvSpPr>
        <p:spPr>
          <a:xfrm>
            <a:off x="9920614" y="2116899"/>
            <a:ext cx="150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</a:t>
            </a:r>
            <a:r>
              <a:rPr lang="ko-KR" altLang="en-US"/>
              <a:t>를 호출한 여기로 와서 </a:t>
            </a:r>
            <a:r>
              <a:rPr lang="en-US" altLang="ko-KR"/>
              <a:t>15 </a:t>
            </a:r>
            <a:r>
              <a:rPr lang="ko-KR" altLang="en-US"/>
              <a:t>출력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88FBE8-C441-40C2-A470-8C4DE6C9DF94}"/>
              </a:ext>
            </a:extLst>
          </p:cNvPr>
          <p:cNvCxnSpPr/>
          <p:nvPr/>
        </p:nvCxnSpPr>
        <p:spPr>
          <a:xfrm flipH="1" flipV="1">
            <a:off x="9219156" y="2329841"/>
            <a:ext cx="544882" cy="275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A323B-7419-4F88-8EA5-1A8F8D5DD0FA}"/>
              </a:ext>
            </a:extLst>
          </p:cNvPr>
          <p:cNvSpPr txBox="1"/>
          <p:nvPr/>
        </p:nvSpPr>
        <p:spPr>
          <a:xfrm>
            <a:off x="4766153" y="4283901"/>
            <a:ext cx="98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C8AE1-7901-42FB-A7D3-C6A26741F272}"/>
              </a:ext>
            </a:extLst>
          </p:cNvPr>
          <p:cNvSpPr txBox="1"/>
          <p:nvPr/>
        </p:nvSpPr>
        <p:spPr>
          <a:xfrm>
            <a:off x="9219156" y="3294345"/>
            <a:ext cx="7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(7)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E5A2F3-3673-4823-AB3B-871B74E319E7}"/>
              </a:ext>
            </a:extLst>
          </p:cNvPr>
          <p:cNvCxnSpPr/>
          <p:nvPr/>
        </p:nvCxnSpPr>
        <p:spPr>
          <a:xfrm>
            <a:off x="8855901" y="2561573"/>
            <a:ext cx="1482702" cy="1678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A18D69-F399-450B-9A6F-648575728B8C}"/>
              </a:ext>
            </a:extLst>
          </p:cNvPr>
          <p:cNvSpPr txBox="1"/>
          <p:nvPr/>
        </p:nvSpPr>
        <p:spPr>
          <a:xfrm>
            <a:off x="10338603" y="3956079"/>
            <a:ext cx="16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inorder  </a:t>
            </a:r>
            <a:r>
              <a:rPr lang="ko-KR" altLang="en-US"/>
              <a:t>호출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E9C4F9-7F7A-4F67-A33F-3A59232CDD62}"/>
              </a:ext>
            </a:extLst>
          </p:cNvPr>
          <p:cNvCxnSpPr/>
          <p:nvPr/>
        </p:nvCxnSpPr>
        <p:spPr>
          <a:xfrm flipH="1">
            <a:off x="4811172" y="2661781"/>
            <a:ext cx="3349535" cy="255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8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1" y="1362057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</a:rPr>
              <a:t>root-&gt;left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DC9EC2-315E-4C8E-9B10-873B2B081F6E}"/>
              </a:ext>
            </a:extLst>
          </p:cNvPr>
          <p:cNvCxnSpPr/>
          <p:nvPr/>
        </p:nvCxnSpPr>
        <p:spPr>
          <a:xfrm flipH="1">
            <a:off x="4546948" y="5090021"/>
            <a:ext cx="989556" cy="164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74F1E4-9C49-4C61-AEC1-6AD90DCE4DD4}"/>
              </a:ext>
            </a:extLst>
          </p:cNvPr>
          <p:cNvSpPr txBox="1"/>
          <p:nvPr/>
        </p:nvSpPr>
        <p:spPr>
          <a:xfrm>
            <a:off x="335807" y="874632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(7)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A323B-7419-4F88-8EA5-1A8F8D5DD0FA}"/>
              </a:ext>
            </a:extLst>
          </p:cNvPr>
          <p:cNvSpPr txBox="1"/>
          <p:nvPr/>
        </p:nvSpPr>
        <p:spPr>
          <a:xfrm>
            <a:off x="5106444" y="4700184"/>
            <a:ext cx="98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E6A969-A7AE-45A8-A3F0-DBFF3CDA44FB}"/>
              </a:ext>
            </a:extLst>
          </p:cNvPr>
          <p:cNvCxnSpPr/>
          <p:nvPr/>
        </p:nvCxnSpPr>
        <p:spPr>
          <a:xfrm flipV="1">
            <a:off x="4315216" y="1803748"/>
            <a:ext cx="1847589" cy="244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E4EFF-D942-4E95-95D7-D4EC7ED0519F}"/>
              </a:ext>
            </a:extLst>
          </p:cNvPr>
          <p:cNvSpPr txBox="1"/>
          <p:nvPr/>
        </p:nvSpPr>
        <p:spPr>
          <a:xfrm>
            <a:off x="5367403" y="1528175"/>
            <a:ext cx="6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(8)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C8CC18-DB5C-44C0-BAEF-4B7EAE67A21F}"/>
              </a:ext>
            </a:extLst>
          </p:cNvPr>
          <p:cNvCxnSpPr/>
          <p:nvPr/>
        </p:nvCxnSpPr>
        <p:spPr>
          <a:xfrm flipH="1">
            <a:off x="3670126" y="2098110"/>
            <a:ext cx="256784" cy="3851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8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1" y="1362057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E74F1E4-9C49-4C61-AEC1-6AD90DCE4DD4}"/>
              </a:ext>
            </a:extLst>
          </p:cNvPr>
          <p:cNvSpPr txBox="1"/>
          <p:nvPr/>
        </p:nvSpPr>
        <p:spPr>
          <a:xfrm>
            <a:off x="335807" y="874632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(8)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A323B-7419-4F88-8EA5-1A8F8D5DD0FA}"/>
              </a:ext>
            </a:extLst>
          </p:cNvPr>
          <p:cNvSpPr txBox="1"/>
          <p:nvPr/>
        </p:nvSpPr>
        <p:spPr>
          <a:xfrm>
            <a:off x="3183859" y="5311277"/>
            <a:ext cx="98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2301B6F-2F8E-4738-9EC4-F3D89164D73D}"/>
              </a:ext>
            </a:extLst>
          </p:cNvPr>
          <p:cNvCxnSpPr/>
          <p:nvPr/>
        </p:nvCxnSpPr>
        <p:spPr>
          <a:xfrm>
            <a:off x="3454400" y="5680609"/>
            <a:ext cx="0" cy="24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BA5EAC-8ECB-44CF-AFB8-F229228B9C25}"/>
              </a:ext>
            </a:extLst>
          </p:cNvPr>
          <p:cNvCxnSpPr/>
          <p:nvPr/>
        </p:nvCxnSpPr>
        <p:spPr>
          <a:xfrm flipV="1">
            <a:off x="4173415" y="1953846"/>
            <a:ext cx="4259385" cy="85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02A795-7690-4513-A004-586BC19AE969}"/>
              </a:ext>
            </a:extLst>
          </p:cNvPr>
          <p:cNvSpPr txBox="1"/>
          <p:nvPr/>
        </p:nvSpPr>
        <p:spPr>
          <a:xfrm>
            <a:off x="6096000" y="1218811"/>
            <a:ext cx="209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(9) </a:t>
            </a:r>
            <a:r>
              <a:rPr lang="ko-KR" altLang="en-US"/>
              <a:t>호출</a:t>
            </a:r>
            <a:r>
              <a:rPr lang="en-US" altLang="ko-KR"/>
              <a:t>,  NULL</a:t>
            </a:r>
            <a:r>
              <a:rPr lang="ko-KR" altLang="en-US"/>
              <a:t>이어서  되돌아 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AA4DE-9D9C-483D-BF0D-AFE107F59E42}"/>
              </a:ext>
            </a:extLst>
          </p:cNvPr>
          <p:cNvSpPr txBox="1"/>
          <p:nvPr/>
        </p:nvSpPr>
        <p:spPr>
          <a:xfrm>
            <a:off x="5752123" y="2336800"/>
            <a:ext cx="26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 </a:t>
            </a:r>
            <a:r>
              <a:rPr lang="ko-KR" altLang="en-US"/>
              <a:t>출력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2012D3B-975E-4623-A324-63D7ED0A2CB1}"/>
              </a:ext>
            </a:extLst>
          </p:cNvPr>
          <p:cNvCxnSpPr/>
          <p:nvPr/>
        </p:nvCxnSpPr>
        <p:spPr>
          <a:xfrm>
            <a:off x="4470400" y="2555631"/>
            <a:ext cx="2524369" cy="937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2C67A9-AC0D-4F52-A328-6A0F519F4B9A}"/>
              </a:ext>
            </a:extLst>
          </p:cNvPr>
          <p:cNvSpPr txBox="1"/>
          <p:nvPr/>
        </p:nvSpPr>
        <p:spPr>
          <a:xfrm>
            <a:off x="5986584" y="3360615"/>
            <a:ext cx="3720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(10) </a:t>
            </a:r>
            <a:r>
              <a:rPr lang="ko-KR" altLang="en-US"/>
              <a:t>호출 후  </a:t>
            </a:r>
            <a:r>
              <a:rPr lang="en-US" altLang="ko-KR"/>
              <a:t>return,</a:t>
            </a:r>
          </a:p>
          <a:p>
            <a:r>
              <a:rPr lang="en-US" altLang="ko-KR"/>
              <a:t> </a:t>
            </a:r>
            <a:r>
              <a:rPr lang="ko-KR" altLang="en-US"/>
              <a:t>그 다음 </a:t>
            </a:r>
            <a:r>
              <a:rPr lang="en-US" altLang="ko-KR"/>
              <a:t>(8)</a:t>
            </a:r>
            <a:r>
              <a:rPr lang="ko-KR" altLang="en-US"/>
              <a:t>이 끝나고  </a:t>
            </a:r>
            <a:r>
              <a:rPr lang="en-US" altLang="ko-KR"/>
              <a:t>(8)</a:t>
            </a:r>
            <a:r>
              <a:rPr lang="ko-KR" altLang="en-US"/>
              <a:t>번을 호출한 곳으로  </a:t>
            </a:r>
            <a:r>
              <a:rPr lang="en-US" altLang="ko-KR"/>
              <a:t>return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1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51" y="1362057"/>
            <a:ext cx="4822280" cy="1815882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root )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{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DC9EC2-315E-4C8E-9B10-873B2B081F6E}"/>
              </a:ext>
            </a:extLst>
          </p:cNvPr>
          <p:cNvCxnSpPr/>
          <p:nvPr/>
        </p:nvCxnSpPr>
        <p:spPr>
          <a:xfrm flipH="1">
            <a:off x="4546948" y="5090021"/>
            <a:ext cx="989556" cy="164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74F1E4-9C49-4C61-AEC1-6AD90DCE4DD4}"/>
              </a:ext>
            </a:extLst>
          </p:cNvPr>
          <p:cNvSpPr txBox="1"/>
          <p:nvPr/>
        </p:nvSpPr>
        <p:spPr>
          <a:xfrm>
            <a:off x="335807" y="874632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(7)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A323B-7419-4F88-8EA5-1A8F8D5DD0FA}"/>
              </a:ext>
            </a:extLst>
          </p:cNvPr>
          <p:cNvSpPr txBox="1"/>
          <p:nvPr/>
        </p:nvSpPr>
        <p:spPr>
          <a:xfrm>
            <a:off x="5106444" y="4700184"/>
            <a:ext cx="98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E6A969-A7AE-45A8-A3F0-DBFF3CDA44FB}"/>
              </a:ext>
            </a:extLst>
          </p:cNvPr>
          <p:cNvCxnSpPr/>
          <p:nvPr/>
        </p:nvCxnSpPr>
        <p:spPr>
          <a:xfrm flipV="1">
            <a:off x="4315216" y="1803748"/>
            <a:ext cx="1847589" cy="244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E4EFF-D942-4E95-95D7-D4EC7ED0519F}"/>
              </a:ext>
            </a:extLst>
          </p:cNvPr>
          <p:cNvSpPr txBox="1"/>
          <p:nvPr/>
        </p:nvSpPr>
        <p:spPr>
          <a:xfrm>
            <a:off x="5367403" y="1528175"/>
            <a:ext cx="6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(8)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C27A3-1B8D-4C0E-914B-F80C40AFBA91}"/>
              </a:ext>
            </a:extLst>
          </p:cNvPr>
          <p:cNvSpPr txBox="1"/>
          <p:nvPr/>
        </p:nvSpPr>
        <p:spPr>
          <a:xfrm>
            <a:off x="5536504" y="2211754"/>
            <a:ext cx="369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(8)</a:t>
            </a:r>
            <a:r>
              <a:rPr lang="ko-KR" altLang="en-US"/>
              <a:t>번이 끝나고 여기로  </a:t>
            </a:r>
            <a:r>
              <a:rPr lang="en-US" altLang="ko-KR"/>
              <a:t>return</a:t>
            </a:r>
            <a:r>
              <a:rPr lang="ko-KR" altLang="en-US"/>
              <a:t>되어서 </a:t>
            </a:r>
            <a:r>
              <a:rPr lang="en-US" altLang="ko-KR"/>
              <a:t>20 </a:t>
            </a:r>
            <a:r>
              <a:rPr lang="ko-KR" altLang="en-US"/>
              <a:t>출력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1A3A990-668D-4460-B719-6D8349BC31E8}"/>
              </a:ext>
            </a:extLst>
          </p:cNvPr>
          <p:cNvCxnSpPr/>
          <p:nvPr/>
        </p:nvCxnSpPr>
        <p:spPr>
          <a:xfrm>
            <a:off x="4427951" y="2561573"/>
            <a:ext cx="2630465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C1E3C5-4478-4473-8419-04CA01E4FD8A}"/>
              </a:ext>
            </a:extLst>
          </p:cNvPr>
          <p:cNvSpPr txBox="1"/>
          <p:nvPr/>
        </p:nvSpPr>
        <p:spPr>
          <a:xfrm>
            <a:off x="5943600" y="3745282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(11) </a:t>
            </a:r>
            <a:r>
              <a:rPr lang="ko-KR" altLang="en-US"/>
              <a:t>호출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C6D550-701F-4B1E-A859-147376A92766}"/>
              </a:ext>
            </a:extLst>
          </p:cNvPr>
          <p:cNvCxnSpPr>
            <a:stCxn id="2" idx="1"/>
          </p:cNvCxnSpPr>
          <p:nvPr/>
        </p:nvCxnSpPr>
        <p:spPr>
          <a:xfrm flipH="1">
            <a:off x="4778679" y="2534920"/>
            <a:ext cx="757825" cy="26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9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순회 프로그램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ko-KR" sz="1600" dirty="0" err="1">
                <a:latin typeface="Trebuchet MS" pitchFamily="34" charset="0"/>
              </a:rPr>
              <a:t>typedef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TreeNode {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	int data;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TreeNode *left, *right;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} TreeNode;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//		 15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//	 4		 20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// 	1	 	16 25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TreeNode n1={1, NULL, NULL};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TreeNode n2={4, &amp;n1, NULL};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TreeNode n3={16, NULL, NULL};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TreeNode n4={25, NULL, NULL};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TreeNode n5={20, &amp;n3, &amp;n4};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TreeNode n6={15, &amp;n2, &amp;n5};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Trebuchet MS" pitchFamily="34" charset="0"/>
              </a:rPr>
              <a:t>TreeNode *root= &amp;n6;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2FF1D-F031-4BCB-A824-6E2C7745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FA259-C76C-43A7-B2CF-67D589D4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나머지 부분은 생략</a:t>
            </a:r>
            <a:r>
              <a:rPr lang="en-US" altLang="ko-KR"/>
              <a:t>, </a:t>
            </a:r>
          </a:p>
          <a:p>
            <a:r>
              <a:rPr lang="en-US" altLang="ko-KR"/>
              <a:t>preorder, postorder </a:t>
            </a:r>
            <a:r>
              <a:rPr lang="ko-KR" altLang="en-US"/>
              <a:t>경우는 직접 해 볼것</a:t>
            </a:r>
            <a:endParaRPr lang="en-US" altLang="ko-KR"/>
          </a:p>
          <a:p>
            <a:r>
              <a:rPr lang="en-US" altLang="ko-KR"/>
              <a:t>-   </a:t>
            </a:r>
          </a:p>
          <a:p>
            <a:r>
              <a:rPr lang="ko-KR" altLang="en-US"/>
              <a:t>앞의 </a:t>
            </a:r>
            <a:r>
              <a:rPr lang="en-US" altLang="ko-KR"/>
              <a:t>inorder  </a:t>
            </a:r>
            <a:r>
              <a:rPr lang="ko-KR" altLang="en-US"/>
              <a:t>호출 흐름 전체를 그림을 요약하면</a:t>
            </a:r>
            <a:r>
              <a:rPr lang="en-US" altLang="ko-KR"/>
              <a:t>- </a:t>
            </a:r>
            <a:r>
              <a:rPr lang="ko-KR" altLang="en-US"/>
              <a:t>다음 슬라이드에 </a:t>
            </a:r>
            <a:r>
              <a:rPr lang="en-US" altLang="ko-KR"/>
              <a:t>  </a:t>
            </a:r>
            <a:r>
              <a:rPr lang="ko-KR" altLang="en-US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430B7-A783-46CC-A3D0-042A973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9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7A25F8-5BDE-41B2-A62B-8F00D8944E9D}"/>
              </a:ext>
            </a:extLst>
          </p:cNvPr>
          <p:cNvSpPr/>
          <p:nvPr/>
        </p:nvSpPr>
        <p:spPr>
          <a:xfrm>
            <a:off x="525506" y="2614380"/>
            <a:ext cx="1259454" cy="192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main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C86217-FDA5-4C43-9C78-12135D778133}"/>
              </a:ext>
            </a:extLst>
          </p:cNvPr>
          <p:cNvSpPr/>
          <p:nvPr/>
        </p:nvSpPr>
        <p:spPr>
          <a:xfrm>
            <a:off x="2373682" y="3317617"/>
            <a:ext cx="1415441" cy="80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(1) inorder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59EE5-C853-42DB-B9FA-822BE3C0CF22}"/>
              </a:ext>
            </a:extLst>
          </p:cNvPr>
          <p:cNvSpPr/>
          <p:nvPr/>
        </p:nvSpPr>
        <p:spPr>
          <a:xfrm>
            <a:off x="4483731" y="1521912"/>
            <a:ext cx="1340872" cy="876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</a:rPr>
              <a:t>inorder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2819F0-D583-47A2-917E-171A5A914F27}"/>
              </a:ext>
            </a:extLst>
          </p:cNvPr>
          <p:cNvSpPr/>
          <p:nvPr/>
        </p:nvSpPr>
        <p:spPr>
          <a:xfrm>
            <a:off x="4402313" y="4371584"/>
            <a:ext cx="1340872" cy="90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(7)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B26617-6447-41E7-BC67-355246A78422}"/>
              </a:ext>
            </a:extLst>
          </p:cNvPr>
          <p:cNvSpPr/>
          <p:nvPr/>
        </p:nvSpPr>
        <p:spPr>
          <a:xfrm>
            <a:off x="6894992" y="319908"/>
            <a:ext cx="1259454" cy="73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(3)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7BB76E-A524-47BF-908F-2CAE62EE09A0}"/>
              </a:ext>
            </a:extLst>
          </p:cNvPr>
          <p:cNvSpPr/>
          <p:nvPr/>
        </p:nvSpPr>
        <p:spPr>
          <a:xfrm>
            <a:off x="6894992" y="1911143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(6)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94DEA2-A3F7-49AE-814F-A3C6BB4D86AD}"/>
              </a:ext>
            </a:extLst>
          </p:cNvPr>
          <p:cNvSpPr/>
          <p:nvPr/>
        </p:nvSpPr>
        <p:spPr>
          <a:xfrm>
            <a:off x="6894992" y="3494334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(8)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1CEB47-4CFC-4E04-9C06-E7BEFD105F29}"/>
              </a:ext>
            </a:extLst>
          </p:cNvPr>
          <p:cNvSpPr/>
          <p:nvPr/>
        </p:nvSpPr>
        <p:spPr>
          <a:xfrm>
            <a:off x="6894992" y="5179084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(11)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11BCD8-4851-4727-9EF8-9E21A56CBBD5}"/>
              </a:ext>
            </a:extLst>
          </p:cNvPr>
          <p:cNvSpPr/>
          <p:nvPr/>
        </p:nvSpPr>
        <p:spPr>
          <a:xfrm>
            <a:off x="9339787" y="267562"/>
            <a:ext cx="1259454" cy="73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(4)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A4FD27-8CFB-4420-9CA1-FF3D110B072C}"/>
              </a:ext>
            </a:extLst>
          </p:cNvPr>
          <p:cNvSpPr/>
          <p:nvPr/>
        </p:nvSpPr>
        <p:spPr>
          <a:xfrm>
            <a:off x="9339787" y="1346795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(5)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52CCA0-5BCA-4F67-AB0B-0065B9BC0FAA}"/>
              </a:ext>
            </a:extLst>
          </p:cNvPr>
          <p:cNvSpPr/>
          <p:nvPr/>
        </p:nvSpPr>
        <p:spPr>
          <a:xfrm>
            <a:off x="9339787" y="2421544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(9)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C35683-6584-4629-97CB-F2C81F0C7435}"/>
              </a:ext>
            </a:extLst>
          </p:cNvPr>
          <p:cNvSpPr/>
          <p:nvPr/>
        </p:nvSpPr>
        <p:spPr>
          <a:xfrm>
            <a:off x="9347955" y="3480509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(10)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333073-EFF0-49EE-97F5-1153DBC0651C}"/>
              </a:ext>
            </a:extLst>
          </p:cNvPr>
          <p:cNvSpPr/>
          <p:nvPr/>
        </p:nvSpPr>
        <p:spPr>
          <a:xfrm>
            <a:off x="9339787" y="4452574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(12)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420196-044C-4A97-86C8-14C875E71641}"/>
              </a:ext>
            </a:extLst>
          </p:cNvPr>
          <p:cNvSpPr/>
          <p:nvPr/>
        </p:nvSpPr>
        <p:spPr>
          <a:xfrm>
            <a:off x="9339787" y="5589526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(13)</a:t>
            </a:r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D8AD73-12CB-419F-97C5-CC87EB3AEA3F}"/>
              </a:ext>
            </a:extLst>
          </p:cNvPr>
          <p:cNvCxnSpPr/>
          <p:nvPr/>
        </p:nvCxnSpPr>
        <p:spPr>
          <a:xfrm>
            <a:off x="1584542" y="3494334"/>
            <a:ext cx="83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D97D92-01BA-40FB-A6FC-71232319D243}"/>
              </a:ext>
            </a:extLst>
          </p:cNvPr>
          <p:cNvCxnSpPr/>
          <p:nvPr/>
        </p:nvCxnSpPr>
        <p:spPr>
          <a:xfrm flipV="1">
            <a:off x="3382027" y="1803748"/>
            <a:ext cx="1101704" cy="162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E8C16E-C86A-48F4-88E4-6E01DFF180D6}"/>
              </a:ext>
            </a:extLst>
          </p:cNvPr>
          <p:cNvCxnSpPr>
            <a:endCxn id="8" idx="1"/>
          </p:cNvCxnSpPr>
          <p:nvPr/>
        </p:nvCxnSpPr>
        <p:spPr>
          <a:xfrm flipV="1">
            <a:off x="5555293" y="689179"/>
            <a:ext cx="1339699" cy="95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78125B-4988-4CAC-ACC5-EC2DB09B2B3E}"/>
              </a:ext>
            </a:extLst>
          </p:cNvPr>
          <p:cNvCxnSpPr/>
          <p:nvPr/>
        </p:nvCxnSpPr>
        <p:spPr>
          <a:xfrm flipV="1">
            <a:off x="8073025" y="407096"/>
            <a:ext cx="1266762" cy="156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A73219-6B61-453D-AD12-D59010203F06}"/>
              </a:ext>
            </a:extLst>
          </p:cNvPr>
          <p:cNvCxnSpPr/>
          <p:nvPr/>
        </p:nvCxnSpPr>
        <p:spPr>
          <a:xfrm>
            <a:off x="8073025" y="864296"/>
            <a:ext cx="1208761" cy="65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96613A-7333-4F38-98F5-B9FCF4B0F0F7}"/>
              </a:ext>
            </a:extLst>
          </p:cNvPr>
          <p:cNvCxnSpPr>
            <a:endCxn id="9" idx="1"/>
          </p:cNvCxnSpPr>
          <p:nvPr/>
        </p:nvCxnSpPr>
        <p:spPr>
          <a:xfrm>
            <a:off x="5743185" y="2050033"/>
            <a:ext cx="1151807" cy="21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389B88-47B0-4E84-810B-A4AE1C36D386}"/>
              </a:ext>
            </a:extLst>
          </p:cNvPr>
          <p:cNvCxnSpPr/>
          <p:nvPr/>
        </p:nvCxnSpPr>
        <p:spPr>
          <a:xfrm>
            <a:off x="3713967" y="3839227"/>
            <a:ext cx="989556" cy="53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7BDEEA-2A92-4627-8415-7E552CD09FC6}"/>
              </a:ext>
            </a:extLst>
          </p:cNvPr>
          <p:cNvCxnSpPr/>
          <p:nvPr/>
        </p:nvCxnSpPr>
        <p:spPr>
          <a:xfrm flipV="1">
            <a:off x="5642975" y="3676389"/>
            <a:ext cx="1415441" cy="77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C44B91F-1352-44D7-9AF5-7BF2B61DD9A2}"/>
              </a:ext>
            </a:extLst>
          </p:cNvPr>
          <p:cNvCxnSpPr/>
          <p:nvPr/>
        </p:nvCxnSpPr>
        <p:spPr>
          <a:xfrm flipV="1">
            <a:off x="8073025" y="2614380"/>
            <a:ext cx="1359074" cy="98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5D851D-D366-4448-B0DD-4395DCBA33B1}"/>
              </a:ext>
            </a:extLst>
          </p:cNvPr>
          <p:cNvCxnSpPr>
            <a:cxnSpLocks/>
          </p:cNvCxnSpPr>
          <p:nvPr/>
        </p:nvCxnSpPr>
        <p:spPr>
          <a:xfrm>
            <a:off x="8073025" y="3848193"/>
            <a:ext cx="1266762" cy="163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A5A0BFA-2BB0-4DD8-8020-53312214725B}"/>
              </a:ext>
            </a:extLst>
          </p:cNvPr>
          <p:cNvCxnSpPr/>
          <p:nvPr/>
        </p:nvCxnSpPr>
        <p:spPr>
          <a:xfrm>
            <a:off x="5642975" y="5085567"/>
            <a:ext cx="1321496" cy="33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57722-F4EE-4455-BEDF-5612C6F7D7D6}"/>
              </a:ext>
            </a:extLst>
          </p:cNvPr>
          <p:cNvCxnSpPr/>
          <p:nvPr/>
        </p:nvCxnSpPr>
        <p:spPr>
          <a:xfrm flipV="1">
            <a:off x="8073025" y="4603315"/>
            <a:ext cx="1359074" cy="77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AF6848-B7AE-4576-AD61-1DDFED6D8DB9}"/>
              </a:ext>
            </a:extLst>
          </p:cNvPr>
          <p:cNvCxnSpPr/>
          <p:nvPr/>
        </p:nvCxnSpPr>
        <p:spPr>
          <a:xfrm>
            <a:off x="8067580" y="5743184"/>
            <a:ext cx="1439675" cy="25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5C633AC-8163-42A9-9E3C-5E0DC6D5B1FF}"/>
              </a:ext>
            </a:extLst>
          </p:cNvPr>
          <p:cNvCxnSpPr/>
          <p:nvPr/>
        </p:nvCxnSpPr>
        <p:spPr>
          <a:xfrm flipH="1" flipV="1">
            <a:off x="7960290" y="636832"/>
            <a:ext cx="1471809" cy="227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6BEB8B-5DCC-4876-AD98-50CE4AB3AEDB}"/>
              </a:ext>
            </a:extLst>
          </p:cNvPr>
          <p:cNvCxnSpPr/>
          <p:nvPr/>
        </p:nvCxnSpPr>
        <p:spPr>
          <a:xfrm flipH="1" flipV="1">
            <a:off x="7960290" y="951978"/>
            <a:ext cx="1471809" cy="100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ABEA46-BBA4-41A9-B7AC-26B97CE4C870}"/>
              </a:ext>
            </a:extLst>
          </p:cNvPr>
          <p:cNvCxnSpPr/>
          <p:nvPr/>
        </p:nvCxnSpPr>
        <p:spPr>
          <a:xfrm flipH="1">
            <a:off x="5699342" y="951978"/>
            <a:ext cx="1265129" cy="851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5C9FA8-D98C-489D-920A-5BB49A96C78D}"/>
              </a:ext>
            </a:extLst>
          </p:cNvPr>
          <p:cNvCxnSpPr/>
          <p:nvPr/>
        </p:nvCxnSpPr>
        <p:spPr>
          <a:xfrm flipH="1" flipV="1">
            <a:off x="5743185" y="2262762"/>
            <a:ext cx="1315231" cy="351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290F9A7-6F8F-4C64-B2B9-C314A4EB12B8}"/>
              </a:ext>
            </a:extLst>
          </p:cNvPr>
          <p:cNvCxnSpPr/>
          <p:nvPr/>
        </p:nvCxnSpPr>
        <p:spPr>
          <a:xfrm flipH="1">
            <a:off x="3594970" y="2317315"/>
            <a:ext cx="958241" cy="125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6A95158-C571-471B-B735-333F315835BB}"/>
              </a:ext>
            </a:extLst>
          </p:cNvPr>
          <p:cNvCxnSpPr/>
          <p:nvPr/>
        </p:nvCxnSpPr>
        <p:spPr>
          <a:xfrm flipH="1">
            <a:off x="8067580" y="3043825"/>
            <a:ext cx="1439675" cy="632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215A1A1-F01E-4667-BE26-70761ACAEBAB}"/>
              </a:ext>
            </a:extLst>
          </p:cNvPr>
          <p:cNvCxnSpPr/>
          <p:nvPr/>
        </p:nvCxnSpPr>
        <p:spPr>
          <a:xfrm flipH="1" flipV="1">
            <a:off x="8064857" y="4089119"/>
            <a:ext cx="1364519" cy="92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A1A17BA-CD67-46A5-95D0-8E42690DBA50}"/>
              </a:ext>
            </a:extLst>
          </p:cNvPr>
          <p:cNvCxnSpPr/>
          <p:nvPr/>
        </p:nvCxnSpPr>
        <p:spPr>
          <a:xfrm flipH="1">
            <a:off x="5492663" y="4064481"/>
            <a:ext cx="1565753" cy="695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4CEE635-680B-4C8F-ACA0-07359C41997D}"/>
              </a:ext>
            </a:extLst>
          </p:cNvPr>
          <p:cNvCxnSpPr/>
          <p:nvPr/>
        </p:nvCxnSpPr>
        <p:spPr>
          <a:xfrm flipH="1">
            <a:off x="8064857" y="5085567"/>
            <a:ext cx="1364519" cy="407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1798CC7-9CDC-4287-836C-318C154D988F}"/>
              </a:ext>
            </a:extLst>
          </p:cNvPr>
          <p:cNvCxnSpPr/>
          <p:nvPr/>
        </p:nvCxnSpPr>
        <p:spPr>
          <a:xfrm flipH="1" flipV="1">
            <a:off x="8024147" y="5906022"/>
            <a:ext cx="1583316" cy="449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016F3BB-4E9F-4976-AE42-4166C882E45B}"/>
              </a:ext>
            </a:extLst>
          </p:cNvPr>
          <p:cNvCxnSpPr/>
          <p:nvPr/>
        </p:nvCxnSpPr>
        <p:spPr>
          <a:xfrm flipH="1" flipV="1">
            <a:off x="5555293" y="5179084"/>
            <a:ext cx="1553228" cy="564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6828A43-2CFF-4B80-A193-7690019AC88F}"/>
              </a:ext>
            </a:extLst>
          </p:cNvPr>
          <p:cNvCxnSpPr/>
          <p:nvPr/>
        </p:nvCxnSpPr>
        <p:spPr>
          <a:xfrm flipH="1" flipV="1">
            <a:off x="2517732" y="4064481"/>
            <a:ext cx="2098109" cy="1114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AA22E1E-EBEA-4A73-9C56-EB10CE68E687}"/>
              </a:ext>
            </a:extLst>
          </p:cNvPr>
          <p:cNvCxnSpPr/>
          <p:nvPr/>
        </p:nvCxnSpPr>
        <p:spPr>
          <a:xfrm flipH="1" flipV="1">
            <a:off x="1592759" y="3710836"/>
            <a:ext cx="846278" cy="250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23944F3-99F0-4FEC-BDA0-9B7CA237914D}"/>
                  </a:ext>
                </a:extLst>
              </p14:cNvPr>
              <p14:cNvContentPartPr/>
              <p14:nvPr/>
            </p14:nvContentPartPr>
            <p14:xfrm>
              <a:off x="3202042" y="5242266"/>
              <a:ext cx="29880" cy="154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23944F3-99F0-4FEC-BDA0-9B7CA23791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3042" y="5233626"/>
                <a:ext cx="47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4A211551-9F73-48B8-A023-67B04AC94CEF}"/>
                  </a:ext>
                </a:extLst>
              </p14:cNvPr>
              <p14:cNvContentPartPr/>
              <p14:nvPr/>
            </p14:nvContentPartPr>
            <p14:xfrm>
              <a:off x="11655202" y="4220586"/>
              <a:ext cx="360" cy="3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4A211551-9F73-48B8-A023-67B04AC94C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6202" y="42119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70A9AAA5-341C-4A51-AB73-CF52DBAB4F7C}"/>
                  </a:ext>
                </a:extLst>
              </p14:cNvPr>
              <p14:cNvContentPartPr/>
              <p14:nvPr/>
            </p14:nvContentPartPr>
            <p14:xfrm>
              <a:off x="11655202" y="4220586"/>
              <a:ext cx="360" cy="36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70A9AAA5-341C-4A51-AB73-CF52DBAB4F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6202" y="42119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802AC39-505C-4D17-8880-ABC569BF8490}"/>
              </a:ext>
            </a:extLst>
          </p:cNvPr>
          <p:cNvSpPr txBox="1"/>
          <p:nvPr/>
        </p:nvSpPr>
        <p:spPr>
          <a:xfrm>
            <a:off x="594986" y="407096"/>
            <a:ext cx="2999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/>
              <a:t>13</a:t>
            </a:r>
            <a:r>
              <a:rPr lang="ko-KR" altLang="en-US" sz="2400" u="sng"/>
              <a:t>번</a:t>
            </a:r>
            <a:r>
              <a:rPr lang="ko-KR" altLang="en-US" sz="2400"/>
              <a:t>의 </a:t>
            </a:r>
            <a:r>
              <a:rPr lang="en-US" altLang="ko-KR" sz="2400"/>
              <a:t>inorder</a:t>
            </a:r>
            <a:r>
              <a:rPr lang="ko-KR" altLang="en-US" sz="2400"/>
              <a:t>함수</a:t>
            </a:r>
            <a:r>
              <a:rPr lang="en-US" altLang="ko-KR" sz="2400"/>
              <a:t>  </a:t>
            </a:r>
          </a:p>
          <a:p>
            <a:r>
              <a:rPr lang="ko-KR" altLang="en-US" sz="2400"/>
              <a:t>호출이 발생</a:t>
            </a:r>
            <a:endParaRPr lang="en-US" altLang="ko-KR" sz="2400"/>
          </a:p>
          <a:p>
            <a:r>
              <a:rPr lang="en-US" altLang="ko-KR" sz="2400"/>
              <a:t>-&gt;  </a:t>
            </a:r>
            <a:r>
              <a:rPr lang="ko-KR" altLang="en-US" sz="2400"/>
              <a:t>함수 호출</a:t>
            </a:r>
            <a:endParaRPr lang="en-US" altLang="ko-KR" sz="2400"/>
          </a:p>
          <a:p>
            <a:r>
              <a:rPr lang="en-US" altLang="ko-KR" sz="2400">
                <a:solidFill>
                  <a:srgbClr val="FF0000"/>
                </a:solidFill>
              </a:rPr>
              <a:t>-&gt;  </a:t>
            </a:r>
            <a:r>
              <a:rPr lang="ko-KR" altLang="en-US" sz="2400">
                <a:solidFill>
                  <a:srgbClr val="FF0000"/>
                </a:solidFill>
              </a:rPr>
              <a:t>함수 </a:t>
            </a:r>
            <a:r>
              <a:rPr lang="en-US" altLang="ko-KR" sz="2400">
                <a:solidFill>
                  <a:srgbClr val="FF0000"/>
                </a:solidFill>
              </a:rPr>
              <a:t>return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8B14C-FEAB-4B94-8349-DB5C1315BCD6}"/>
              </a:ext>
            </a:extLst>
          </p:cNvPr>
          <p:cNvSpPr txBox="1"/>
          <p:nvPr/>
        </p:nvSpPr>
        <p:spPr>
          <a:xfrm>
            <a:off x="1835063" y="3043825"/>
            <a:ext cx="4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02146D-CB0B-4CCA-A32E-77226D4CD660}"/>
              </a:ext>
            </a:extLst>
          </p:cNvPr>
          <p:cNvSpPr txBox="1"/>
          <p:nvPr/>
        </p:nvSpPr>
        <p:spPr>
          <a:xfrm>
            <a:off x="3594969" y="2191351"/>
            <a:ext cx="4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c2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034384-639C-4C88-8F3A-7AC141D858E7}"/>
              </a:ext>
            </a:extLst>
          </p:cNvPr>
          <p:cNvSpPr txBox="1"/>
          <p:nvPr/>
        </p:nvSpPr>
        <p:spPr>
          <a:xfrm>
            <a:off x="5899173" y="750564"/>
            <a:ext cx="4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146A40-934C-410F-B99D-8A2BF3786ABC}"/>
              </a:ext>
            </a:extLst>
          </p:cNvPr>
          <p:cNvSpPr txBox="1"/>
          <p:nvPr/>
        </p:nvSpPr>
        <p:spPr>
          <a:xfrm>
            <a:off x="8436279" y="132720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c4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005DC5-07D3-4A05-86EE-FB2D5E23D9DB}"/>
              </a:ext>
            </a:extLst>
          </p:cNvPr>
          <p:cNvSpPr txBox="1"/>
          <p:nvPr/>
        </p:nvSpPr>
        <p:spPr>
          <a:xfrm>
            <a:off x="8625894" y="485783"/>
            <a:ext cx="4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r4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D95825-F79C-4B29-A940-73DA1D589329}"/>
              </a:ext>
            </a:extLst>
          </p:cNvPr>
          <p:cNvSpPr txBox="1"/>
          <p:nvPr/>
        </p:nvSpPr>
        <p:spPr>
          <a:xfrm>
            <a:off x="8516495" y="1314287"/>
            <a:ext cx="4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r5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901034-4AF5-46F9-972A-265C7D441781}"/>
              </a:ext>
            </a:extLst>
          </p:cNvPr>
          <p:cNvSpPr txBox="1"/>
          <p:nvPr/>
        </p:nvSpPr>
        <p:spPr>
          <a:xfrm>
            <a:off x="6177487" y="1317846"/>
            <a:ext cx="4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r3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1ADAFC-87EB-4F65-A6E2-382E50B7DD61}"/>
              </a:ext>
            </a:extLst>
          </p:cNvPr>
          <p:cNvSpPr txBox="1"/>
          <p:nvPr/>
        </p:nvSpPr>
        <p:spPr>
          <a:xfrm>
            <a:off x="6263830" y="2194562"/>
            <a:ext cx="4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r6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1029C5-4664-4338-A2C2-76849AE57D2F}"/>
              </a:ext>
            </a:extLst>
          </p:cNvPr>
          <p:cNvSpPr txBox="1"/>
          <p:nvPr/>
        </p:nvSpPr>
        <p:spPr>
          <a:xfrm>
            <a:off x="4018833" y="2761192"/>
            <a:ext cx="53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48C3ED-A979-4958-8813-E1AFA94EC5DA}"/>
              </a:ext>
            </a:extLst>
          </p:cNvPr>
          <p:cNvSpPr txBox="1"/>
          <p:nvPr/>
        </p:nvSpPr>
        <p:spPr>
          <a:xfrm>
            <a:off x="4046725" y="3766005"/>
            <a:ext cx="53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c7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0DF209-96E9-4122-8BBE-E33ED8E5731A}"/>
              </a:ext>
            </a:extLst>
          </p:cNvPr>
          <p:cNvSpPr txBox="1"/>
          <p:nvPr/>
        </p:nvSpPr>
        <p:spPr>
          <a:xfrm>
            <a:off x="6057741" y="3776691"/>
            <a:ext cx="47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c8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474AB2-A641-4715-A192-A221BC47C644}"/>
              </a:ext>
            </a:extLst>
          </p:cNvPr>
          <p:cNvSpPr txBox="1"/>
          <p:nvPr/>
        </p:nvSpPr>
        <p:spPr>
          <a:xfrm>
            <a:off x="8257595" y="2848225"/>
            <a:ext cx="64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c9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FA8BF4-3651-4F71-BA61-576E41757D87}"/>
              </a:ext>
            </a:extLst>
          </p:cNvPr>
          <p:cNvSpPr txBox="1"/>
          <p:nvPr/>
        </p:nvSpPr>
        <p:spPr>
          <a:xfrm>
            <a:off x="8747115" y="3058997"/>
            <a:ext cx="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r9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8965D9-5748-4D15-8AD4-E3498068B989}"/>
              </a:ext>
            </a:extLst>
          </p:cNvPr>
          <p:cNvSpPr txBox="1"/>
          <p:nvPr/>
        </p:nvSpPr>
        <p:spPr>
          <a:xfrm>
            <a:off x="8480948" y="3653932"/>
            <a:ext cx="63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c10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8C4437-03C7-4F16-93B3-9043FC270F8F}"/>
              </a:ext>
            </a:extLst>
          </p:cNvPr>
          <p:cNvSpPr txBox="1"/>
          <p:nvPr/>
        </p:nvSpPr>
        <p:spPr>
          <a:xfrm>
            <a:off x="8488430" y="3961357"/>
            <a:ext cx="53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r10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044E16-FA4F-4913-880A-92F0BBFE7C10}"/>
              </a:ext>
            </a:extLst>
          </p:cNvPr>
          <p:cNvSpPr txBox="1"/>
          <p:nvPr/>
        </p:nvSpPr>
        <p:spPr>
          <a:xfrm>
            <a:off x="6210889" y="4181286"/>
            <a:ext cx="4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r8</a:t>
            </a:r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F2B74A-A9BE-40E8-B02F-04ECDA94ACB9}"/>
              </a:ext>
            </a:extLst>
          </p:cNvPr>
          <p:cNvSpPr txBox="1"/>
          <p:nvPr/>
        </p:nvSpPr>
        <p:spPr>
          <a:xfrm>
            <a:off x="6129177" y="4963316"/>
            <a:ext cx="5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c11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2C11B1-2153-4F7F-AD80-E6F1F3AA9F17}"/>
              </a:ext>
            </a:extLst>
          </p:cNvPr>
          <p:cNvSpPr txBox="1"/>
          <p:nvPr/>
        </p:nvSpPr>
        <p:spPr>
          <a:xfrm>
            <a:off x="8530815" y="4759890"/>
            <a:ext cx="57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c12</a:t>
            </a:r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D75DA1-4F10-4E84-A427-99E864B6D79B}"/>
              </a:ext>
            </a:extLst>
          </p:cNvPr>
          <p:cNvSpPr txBox="1"/>
          <p:nvPr/>
        </p:nvSpPr>
        <p:spPr>
          <a:xfrm>
            <a:off x="8589089" y="5088792"/>
            <a:ext cx="57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r12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9CFA67-C0F2-464E-A37F-7F08118125BA}"/>
              </a:ext>
            </a:extLst>
          </p:cNvPr>
          <p:cNvSpPr txBox="1"/>
          <p:nvPr/>
        </p:nvSpPr>
        <p:spPr>
          <a:xfrm>
            <a:off x="8604474" y="5589954"/>
            <a:ext cx="56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c13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3DCBF2-BA85-4CF1-AAFA-1AAD9ADD46B7}"/>
              </a:ext>
            </a:extLst>
          </p:cNvPr>
          <p:cNvSpPr txBox="1"/>
          <p:nvPr/>
        </p:nvSpPr>
        <p:spPr>
          <a:xfrm>
            <a:off x="8436280" y="6081572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r13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2C2845-8F35-4BFE-BE3E-62C17F5E2C17}"/>
              </a:ext>
            </a:extLst>
          </p:cNvPr>
          <p:cNvSpPr txBox="1"/>
          <p:nvPr/>
        </p:nvSpPr>
        <p:spPr>
          <a:xfrm>
            <a:off x="6128590" y="5366550"/>
            <a:ext cx="6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r11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E138D2-0DDD-4DFE-B945-879F1364946E}"/>
              </a:ext>
            </a:extLst>
          </p:cNvPr>
          <p:cNvSpPr txBox="1"/>
          <p:nvPr/>
        </p:nvSpPr>
        <p:spPr>
          <a:xfrm>
            <a:off x="3468214" y="4517354"/>
            <a:ext cx="59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r7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9861E4-619B-4BD4-996A-DACC03F0BF9A}"/>
              </a:ext>
            </a:extLst>
          </p:cNvPr>
          <p:cNvSpPr txBox="1"/>
          <p:nvPr/>
        </p:nvSpPr>
        <p:spPr>
          <a:xfrm>
            <a:off x="1807403" y="3696456"/>
            <a:ext cx="4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51012E-ADE5-4872-86B2-65F6BFAC5ADE}"/>
              </a:ext>
            </a:extLst>
          </p:cNvPr>
          <p:cNvSpPr txBox="1"/>
          <p:nvPr/>
        </p:nvSpPr>
        <p:spPr>
          <a:xfrm>
            <a:off x="8480948" y="961587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c5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9FC400-6780-4543-9A72-94722B4CC3DB}"/>
              </a:ext>
            </a:extLst>
          </p:cNvPr>
          <p:cNvSpPr txBox="1"/>
          <p:nvPr/>
        </p:nvSpPr>
        <p:spPr>
          <a:xfrm>
            <a:off x="6183404" y="1881881"/>
            <a:ext cx="4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c6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BEC8C2-4BE9-424E-91B6-8CB4E7A6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22A84149-D259-473E-A0B3-E94E22ABE1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759" y="5150179"/>
            <a:ext cx="3788168" cy="15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9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7A25F8-5BDE-41B2-A62B-8F00D8944E9D}"/>
              </a:ext>
            </a:extLst>
          </p:cNvPr>
          <p:cNvSpPr/>
          <p:nvPr/>
        </p:nvSpPr>
        <p:spPr>
          <a:xfrm>
            <a:off x="525506" y="2614380"/>
            <a:ext cx="1259454" cy="192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main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C86217-FDA5-4C43-9C78-12135D778133}"/>
              </a:ext>
            </a:extLst>
          </p:cNvPr>
          <p:cNvSpPr/>
          <p:nvPr/>
        </p:nvSpPr>
        <p:spPr>
          <a:xfrm>
            <a:off x="2373682" y="3317617"/>
            <a:ext cx="1415441" cy="80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(1) inorder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59EE5-C853-42DB-B9FA-822BE3C0CF22}"/>
              </a:ext>
            </a:extLst>
          </p:cNvPr>
          <p:cNvSpPr/>
          <p:nvPr/>
        </p:nvSpPr>
        <p:spPr>
          <a:xfrm>
            <a:off x="4483731" y="1521912"/>
            <a:ext cx="1340872" cy="876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</a:rPr>
              <a:t>inorder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2819F0-D583-47A2-917E-171A5A914F27}"/>
              </a:ext>
            </a:extLst>
          </p:cNvPr>
          <p:cNvSpPr/>
          <p:nvPr/>
        </p:nvSpPr>
        <p:spPr>
          <a:xfrm>
            <a:off x="4402313" y="4371584"/>
            <a:ext cx="1340872" cy="90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(7)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B26617-6447-41E7-BC67-355246A78422}"/>
              </a:ext>
            </a:extLst>
          </p:cNvPr>
          <p:cNvSpPr/>
          <p:nvPr/>
        </p:nvSpPr>
        <p:spPr>
          <a:xfrm>
            <a:off x="6894992" y="319908"/>
            <a:ext cx="1259454" cy="73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(3)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7BB76E-A524-47BF-908F-2CAE62EE09A0}"/>
              </a:ext>
            </a:extLst>
          </p:cNvPr>
          <p:cNvSpPr/>
          <p:nvPr/>
        </p:nvSpPr>
        <p:spPr>
          <a:xfrm>
            <a:off x="6894992" y="1911143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(6)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94DEA2-A3F7-49AE-814F-A3C6BB4D86AD}"/>
              </a:ext>
            </a:extLst>
          </p:cNvPr>
          <p:cNvSpPr/>
          <p:nvPr/>
        </p:nvSpPr>
        <p:spPr>
          <a:xfrm>
            <a:off x="6894992" y="3494334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(8)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1CEB47-4CFC-4E04-9C06-E7BEFD105F29}"/>
              </a:ext>
            </a:extLst>
          </p:cNvPr>
          <p:cNvSpPr/>
          <p:nvPr/>
        </p:nvSpPr>
        <p:spPr>
          <a:xfrm>
            <a:off x="6894992" y="5179084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(11)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11BCD8-4851-4727-9EF8-9E21A56CBBD5}"/>
              </a:ext>
            </a:extLst>
          </p:cNvPr>
          <p:cNvSpPr/>
          <p:nvPr/>
        </p:nvSpPr>
        <p:spPr>
          <a:xfrm>
            <a:off x="9339787" y="267562"/>
            <a:ext cx="1259454" cy="73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(4)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A4FD27-8CFB-4420-9CA1-FF3D110B072C}"/>
              </a:ext>
            </a:extLst>
          </p:cNvPr>
          <p:cNvSpPr/>
          <p:nvPr/>
        </p:nvSpPr>
        <p:spPr>
          <a:xfrm>
            <a:off x="9339787" y="1346795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(5)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52CCA0-5BCA-4F67-AB0B-0065B9BC0FAA}"/>
              </a:ext>
            </a:extLst>
          </p:cNvPr>
          <p:cNvSpPr/>
          <p:nvPr/>
        </p:nvSpPr>
        <p:spPr>
          <a:xfrm>
            <a:off x="9339787" y="2421544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(9)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C35683-6584-4629-97CB-F2C81F0C7435}"/>
              </a:ext>
            </a:extLst>
          </p:cNvPr>
          <p:cNvSpPr/>
          <p:nvPr/>
        </p:nvSpPr>
        <p:spPr>
          <a:xfrm>
            <a:off x="9347955" y="3480509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(10)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333073-EFF0-49EE-97F5-1153DBC0651C}"/>
              </a:ext>
            </a:extLst>
          </p:cNvPr>
          <p:cNvSpPr/>
          <p:nvPr/>
        </p:nvSpPr>
        <p:spPr>
          <a:xfrm>
            <a:off x="9339787" y="4452574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(12)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420196-044C-4A97-86C8-14C875E71641}"/>
              </a:ext>
            </a:extLst>
          </p:cNvPr>
          <p:cNvSpPr/>
          <p:nvPr/>
        </p:nvSpPr>
        <p:spPr>
          <a:xfrm>
            <a:off x="9339787" y="5589526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(13)</a:t>
            </a:r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D8AD73-12CB-419F-97C5-CC87EB3AEA3F}"/>
              </a:ext>
            </a:extLst>
          </p:cNvPr>
          <p:cNvCxnSpPr/>
          <p:nvPr/>
        </p:nvCxnSpPr>
        <p:spPr>
          <a:xfrm>
            <a:off x="1584542" y="3494334"/>
            <a:ext cx="83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D97D92-01BA-40FB-A6FC-71232319D243}"/>
              </a:ext>
            </a:extLst>
          </p:cNvPr>
          <p:cNvCxnSpPr/>
          <p:nvPr/>
        </p:nvCxnSpPr>
        <p:spPr>
          <a:xfrm flipV="1">
            <a:off x="3382027" y="1803748"/>
            <a:ext cx="1101704" cy="162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E8C16E-C86A-48F4-88E4-6E01DFF180D6}"/>
              </a:ext>
            </a:extLst>
          </p:cNvPr>
          <p:cNvCxnSpPr>
            <a:endCxn id="8" idx="1"/>
          </p:cNvCxnSpPr>
          <p:nvPr/>
        </p:nvCxnSpPr>
        <p:spPr>
          <a:xfrm flipV="1">
            <a:off x="5555293" y="689179"/>
            <a:ext cx="1339699" cy="95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78125B-4988-4CAC-ACC5-EC2DB09B2B3E}"/>
              </a:ext>
            </a:extLst>
          </p:cNvPr>
          <p:cNvCxnSpPr/>
          <p:nvPr/>
        </p:nvCxnSpPr>
        <p:spPr>
          <a:xfrm flipV="1">
            <a:off x="8073025" y="407096"/>
            <a:ext cx="1266762" cy="156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A73219-6B61-453D-AD12-D59010203F06}"/>
              </a:ext>
            </a:extLst>
          </p:cNvPr>
          <p:cNvCxnSpPr/>
          <p:nvPr/>
        </p:nvCxnSpPr>
        <p:spPr>
          <a:xfrm>
            <a:off x="8073025" y="864296"/>
            <a:ext cx="1208761" cy="65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96613A-7333-4F38-98F5-B9FCF4B0F0F7}"/>
              </a:ext>
            </a:extLst>
          </p:cNvPr>
          <p:cNvCxnSpPr>
            <a:endCxn id="9" idx="1"/>
          </p:cNvCxnSpPr>
          <p:nvPr/>
        </p:nvCxnSpPr>
        <p:spPr>
          <a:xfrm>
            <a:off x="5743185" y="2050033"/>
            <a:ext cx="1151807" cy="21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389B88-47B0-4E84-810B-A4AE1C36D386}"/>
              </a:ext>
            </a:extLst>
          </p:cNvPr>
          <p:cNvCxnSpPr/>
          <p:nvPr/>
        </p:nvCxnSpPr>
        <p:spPr>
          <a:xfrm>
            <a:off x="3713967" y="3839227"/>
            <a:ext cx="989556" cy="53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7BDEEA-2A92-4627-8415-7E552CD09FC6}"/>
              </a:ext>
            </a:extLst>
          </p:cNvPr>
          <p:cNvCxnSpPr/>
          <p:nvPr/>
        </p:nvCxnSpPr>
        <p:spPr>
          <a:xfrm flipV="1">
            <a:off x="5642975" y="3676389"/>
            <a:ext cx="1415441" cy="77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C44B91F-1352-44D7-9AF5-7BF2B61DD9A2}"/>
              </a:ext>
            </a:extLst>
          </p:cNvPr>
          <p:cNvCxnSpPr/>
          <p:nvPr/>
        </p:nvCxnSpPr>
        <p:spPr>
          <a:xfrm flipV="1">
            <a:off x="8073025" y="2614380"/>
            <a:ext cx="1359074" cy="98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5D851D-D366-4448-B0DD-4395DCBA33B1}"/>
              </a:ext>
            </a:extLst>
          </p:cNvPr>
          <p:cNvCxnSpPr>
            <a:cxnSpLocks/>
          </p:cNvCxnSpPr>
          <p:nvPr/>
        </p:nvCxnSpPr>
        <p:spPr>
          <a:xfrm>
            <a:off x="8073025" y="3848193"/>
            <a:ext cx="1266762" cy="163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A5A0BFA-2BB0-4DD8-8020-53312214725B}"/>
              </a:ext>
            </a:extLst>
          </p:cNvPr>
          <p:cNvCxnSpPr/>
          <p:nvPr/>
        </p:nvCxnSpPr>
        <p:spPr>
          <a:xfrm>
            <a:off x="5642975" y="5085567"/>
            <a:ext cx="1321496" cy="33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57722-F4EE-4455-BEDF-5612C6F7D7D6}"/>
              </a:ext>
            </a:extLst>
          </p:cNvPr>
          <p:cNvCxnSpPr/>
          <p:nvPr/>
        </p:nvCxnSpPr>
        <p:spPr>
          <a:xfrm flipV="1">
            <a:off x="8073025" y="4603315"/>
            <a:ext cx="1359074" cy="77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AF6848-B7AE-4576-AD61-1DDFED6D8DB9}"/>
              </a:ext>
            </a:extLst>
          </p:cNvPr>
          <p:cNvCxnSpPr/>
          <p:nvPr/>
        </p:nvCxnSpPr>
        <p:spPr>
          <a:xfrm>
            <a:off x="8067580" y="5743184"/>
            <a:ext cx="1439675" cy="25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5C633AC-8163-42A9-9E3C-5E0DC6D5B1FF}"/>
              </a:ext>
            </a:extLst>
          </p:cNvPr>
          <p:cNvCxnSpPr/>
          <p:nvPr/>
        </p:nvCxnSpPr>
        <p:spPr>
          <a:xfrm flipH="1" flipV="1">
            <a:off x="7960290" y="636832"/>
            <a:ext cx="1471809" cy="227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6BEB8B-5DCC-4876-AD98-50CE4AB3AEDB}"/>
              </a:ext>
            </a:extLst>
          </p:cNvPr>
          <p:cNvCxnSpPr/>
          <p:nvPr/>
        </p:nvCxnSpPr>
        <p:spPr>
          <a:xfrm flipH="1" flipV="1">
            <a:off x="7960290" y="951978"/>
            <a:ext cx="1471809" cy="100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ABEA46-BBA4-41A9-B7AC-26B97CE4C870}"/>
              </a:ext>
            </a:extLst>
          </p:cNvPr>
          <p:cNvCxnSpPr/>
          <p:nvPr/>
        </p:nvCxnSpPr>
        <p:spPr>
          <a:xfrm flipH="1">
            <a:off x="5699342" y="951978"/>
            <a:ext cx="1265129" cy="851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5C9FA8-D98C-489D-920A-5BB49A96C78D}"/>
              </a:ext>
            </a:extLst>
          </p:cNvPr>
          <p:cNvCxnSpPr/>
          <p:nvPr/>
        </p:nvCxnSpPr>
        <p:spPr>
          <a:xfrm flipH="1" flipV="1">
            <a:off x="5743185" y="2262762"/>
            <a:ext cx="1315231" cy="351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290F9A7-6F8F-4C64-B2B9-C314A4EB12B8}"/>
              </a:ext>
            </a:extLst>
          </p:cNvPr>
          <p:cNvCxnSpPr/>
          <p:nvPr/>
        </p:nvCxnSpPr>
        <p:spPr>
          <a:xfrm flipH="1">
            <a:off x="3594970" y="2317315"/>
            <a:ext cx="958241" cy="125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6A95158-C571-471B-B735-333F315835BB}"/>
              </a:ext>
            </a:extLst>
          </p:cNvPr>
          <p:cNvCxnSpPr/>
          <p:nvPr/>
        </p:nvCxnSpPr>
        <p:spPr>
          <a:xfrm flipH="1">
            <a:off x="8067580" y="3043825"/>
            <a:ext cx="1439675" cy="632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215A1A1-F01E-4667-BE26-70761ACAEBAB}"/>
              </a:ext>
            </a:extLst>
          </p:cNvPr>
          <p:cNvCxnSpPr/>
          <p:nvPr/>
        </p:nvCxnSpPr>
        <p:spPr>
          <a:xfrm flipH="1" flipV="1">
            <a:off x="8064857" y="4089119"/>
            <a:ext cx="1364519" cy="92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A1A17BA-CD67-46A5-95D0-8E42690DBA50}"/>
              </a:ext>
            </a:extLst>
          </p:cNvPr>
          <p:cNvCxnSpPr/>
          <p:nvPr/>
        </p:nvCxnSpPr>
        <p:spPr>
          <a:xfrm flipH="1">
            <a:off x="5492663" y="4064481"/>
            <a:ext cx="1565753" cy="695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4CEE635-680B-4C8F-ACA0-07359C41997D}"/>
              </a:ext>
            </a:extLst>
          </p:cNvPr>
          <p:cNvCxnSpPr/>
          <p:nvPr/>
        </p:nvCxnSpPr>
        <p:spPr>
          <a:xfrm flipH="1">
            <a:off x="8064857" y="5085567"/>
            <a:ext cx="1364519" cy="407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1798CC7-9CDC-4287-836C-318C154D988F}"/>
              </a:ext>
            </a:extLst>
          </p:cNvPr>
          <p:cNvCxnSpPr/>
          <p:nvPr/>
        </p:nvCxnSpPr>
        <p:spPr>
          <a:xfrm flipH="1" flipV="1">
            <a:off x="8024147" y="5906022"/>
            <a:ext cx="1583316" cy="449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016F3BB-4E9F-4976-AE42-4166C882E45B}"/>
              </a:ext>
            </a:extLst>
          </p:cNvPr>
          <p:cNvCxnSpPr/>
          <p:nvPr/>
        </p:nvCxnSpPr>
        <p:spPr>
          <a:xfrm flipH="1" flipV="1">
            <a:off x="5555293" y="5179084"/>
            <a:ext cx="1553228" cy="564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6828A43-2CFF-4B80-A193-7690019AC88F}"/>
              </a:ext>
            </a:extLst>
          </p:cNvPr>
          <p:cNvCxnSpPr/>
          <p:nvPr/>
        </p:nvCxnSpPr>
        <p:spPr>
          <a:xfrm flipH="1" flipV="1">
            <a:off x="2517732" y="4064481"/>
            <a:ext cx="2098109" cy="1114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AA22E1E-EBEA-4A73-9C56-EB10CE68E687}"/>
              </a:ext>
            </a:extLst>
          </p:cNvPr>
          <p:cNvCxnSpPr/>
          <p:nvPr/>
        </p:nvCxnSpPr>
        <p:spPr>
          <a:xfrm flipH="1" flipV="1">
            <a:off x="1592759" y="3710836"/>
            <a:ext cx="846278" cy="250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23944F3-99F0-4FEC-BDA0-9B7CA237914D}"/>
                  </a:ext>
                </a:extLst>
              </p14:cNvPr>
              <p14:cNvContentPartPr/>
              <p14:nvPr/>
            </p14:nvContentPartPr>
            <p14:xfrm>
              <a:off x="3202042" y="5242266"/>
              <a:ext cx="29880" cy="154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23944F3-99F0-4FEC-BDA0-9B7CA23791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3149" y="5233266"/>
                <a:ext cx="4731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4A211551-9F73-48B8-A023-67B04AC94CEF}"/>
                  </a:ext>
                </a:extLst>
              </p14:cNvPr>
              <p14:cNvContentPartPr/>
              <p14:nvPr/>
            </p14:nvContentPartPr>
            <p14:xfrm>
              <a:off x="11655202" y="4220586"/>
              <a:ext cx="360" cy="3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4A211551-9F73-48B8-A023-67B04AC94C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6202" y="42115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70A9AAA5-341C-4A51-AB73-CF52DBAB4F7C}"/>
                  </a:ext>
                </a:extLst>
              </p14:cNvPr>
              <p14:cNvContentPartPr/>
              <p14:nvPr/>
            </p14:nvContentPartPr>
            <p14:xfrm>
              <a:off x="11655202" y="4220586"/>
              <a:ext cx="360" cy="36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70A9AAA5-341C-4A51-AB73-CF52DBAB4F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6202" y="421158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802AC39-505C-4D17-8880-ABC569BF8490}"/>
              </a:ext>
            </a:extLst>
          </p:cNvPr>
          <p:cNvSpPr txBox="1"/>
          <p:nvPr/>
        </p:nvSpPr>
        <p:spPr>
          <a:xfrm>
            <a:off x="594985" y="407096"/>
            <a:ext cx="302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>
                <a:solidFill>
                  <a:srgbClr val="FF0000"/>
                </a:solidFill>
              </a:rPr>
              <a:t>출력 시점</a:t>
            </a:r>
            <a:endParaRPr lang="en-US" altLang="ko-KR" sz="2400" u="sng">
              <a:solidFill>
                <a:srgbClr val="FF0000"/>
              </a:solidFill>
            </a:endParaRPr>
          </a:p>
          <a:p>
            <a:endParaRPr lang="en-US" altLang="ko-KR" sz="2400" u="sng">
              <a:solidFill>
                <a:srgbClr val="FF0000"/>
              </a:solidFill>
            </a:endParaRPr>
          </a:p>
          <a:p>
            <a:r>
              <a:rPr lang="en-US" altLang="ko-KR" sz="2400" u="sng">
                <a:solidFill>
                  <a:srgbClr val="FF0000"/>
                </a:solidFill>
              </a:rPr>
              <a:t>root-&gt;data</a:t>
            </a:r>
            <a:r>
              <a:rPr lang="ko-KR" altLang="en-US" sz="2400" u="sng">
                <a:solidFill>
                  <a:srgbClr val="FF0000"/>
                </a:solidFill>
              </a:rPr>
              <a:t>출력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8B14C-FEAB-4B94-8349-DB5C1315BCD6}"/>
              </a:ext>
            </a:extLst>
          </p:cNvPr>
          <p:cNvSpPr txBox="1"/>
          <p:nvPr/>
        </p:nvSpPr>
        <p:spPr>
          <a:xfrm>
            <a:off x="1835063" y="3043825"/>
            <a:ext cx="4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02146D-CB0B-4CCA-A32E-77226D4CD660}"/>
              </a:ext>
            </a:extLst>
          </p:cNvPr>
          <p:cNvSpPr txBox="1"/>
          <p:nvPr/>
        </p:nvSpPr>
        <p:spPr>
          <a:xfrm>
            <a:off x="3594969" y="2191351"/>
            <a:ext cx="4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c2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034384-639C-4C88-8F3A-7AC141D858E7}"/>
              </a:ext>
            </a:extLst>
          </p:cNvPr>
          <p:cNvSpPr txBox="1"/>
          <p:nvPr/>
        </p:nvSpPr>
        <p:spPr>
          <a:xfrm>
            <a:off x="5899173" y="750564"/>
            <a:ext cx="4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146A40-934C-410F-B99D-8A2BF3786ABC}"/>
              </a:ext>
            </a:extLst>
          </p:cNvPr>
          <p:cNvSpPr txBox="1"/>
          <p:nvPr/>
        </p:nvSpPr>
        <p:spPr>
          <a:xfrm>
            <a:off x="8436279" y="132720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c4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005DC5-07D3-4A05-86EE-FB2D5E23D9DB}"/>
              </a:ext>
            </a:extLst>
          </p:cNvPr>
          <p:cNvSpPr txBox="1"/>
          <p:nvPr/>
        </p:nvSpPr>
        <p:spPr>
          <a:xfrm>
            <a:off x="8625894" y="485783"/>
            <a:ext cx="4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r4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D95825-F79C-4B29-A940-73DA1D589329}"/>
              </a:ext>
            </a:extLst>
          </p:cNvPr>
          <p:cNvSpPr txBox="1"/>
          <p:nvPr/>
        </p:nvSpPr>
        <p:spPr>
          <a:xfrm>
            <a:off x="8516495" y="1314287"/>
            <a:ext cx="4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r5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901034-4AF5-46F9-972A-265C7D441781}"/>
              </a:ext>
            </a:extLst>
          </p:cNvPr>
          <p:cNvSpPr txBox="1"/>
          <p:nvPr/>
        </p:nvSpPr>
        <p:spPr>
          <a:xfrm>
            <a:off x="6177487" y="1317846"/>
            <a:ext cx="4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r3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1ADAFC-87EB-4F65-A6E2-382E50B7DD61}"/>
              </a:ext>
            </a:extLst>
          </p:cNvPr>
          <p:cNvSpPr txBox="1"/>
          <p:nvPr/>
        </p:nvSpPr>
        <p:spPr>
          <a:xfrm>
            <a:off x="6263830" y="2194562"/>
            <a:ext cx="4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r6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1029C5-4664-4338-A2C2-76849AE57D2F}"/>
              </a:ext>
            </a:extLst>
          </p:cNvPr>
          <p:cNvSpPr txBox="1"/>
          <p:nvPr/>
        </p:nvSpPr>
        <p:spPr>
          <a:xfrm>
            <a:off x="4018833" y="2761192"/>
            <a:ext cx="53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48C3ED-A979-4958-8813-E1AFA94EC5DA}"/>
              </a:ext>
            </a:extLst>
          </p:cNvPr>
          <p:cNvSpPr txBox="1"/>
          <p:nvPr/>
        </p:nvSpPr>
        <p:spPr>
          <a:xfrm>
            <a:off x="4046725" y="3766005"/>
            <a:ext cx="53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c7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0DF209-96E9-4122-8BBE-E33ED8E5731A}"/>
              </a:ext>
            </a:extLst>
          </p:cNvPr>
          <p:cNvSpPr txBox="1"/>
          <p:nvPr/>
        </p:nvSpPr>
        <p:spPr>
          <a:xfrm>
            <a:off x="6057741" y="3776691"/>
            <a:ext cx="47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c8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474AB2-A641-4715-A192-A221BC47C644}"/>
              </a:ext>
            </a:extLst>
          </p:cNvPr>
          <p:cNvSpPr txBox="1"/>
          <p:nvPr/>
        </p:nvSpPr>
        <p:spPr>
          <a:xfrm>
            <a:off x="8257595" y="2848225"/>
            <a:ext cx="64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c9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FA8BF4-3651-4F71-BA61-576E41757D87}"/>
              </a:ext>
            </a:extLst>
          </p:cNvPr>
          <p:cNvSpPr txBox="1"/>
          <p:nvPr/>
        </p:nvSpPr>
        <p:spPr>
          <a:xfrm>
            <a:off x="8747115" y="3058997"/>
            <a:ext cx="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r9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8965D9-5748-4D15-8AD4-E3498068B989}"/>
              </a:ext>
            </a:extLst>
          </p:cNvPr>
          <p:cNvSpPr txBox="1"/>
          <p:nvPr/>
        </p:nvSpPr>
        <p:spPr>
          <a:xfrm>
            <a:off x="8480948" y="3653932"/>
            <a:ext cx="63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c10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8C4437-03C7-4F16-93B3-9043FC270F8F}"/>
              </a:ext>
            </a:extLst>
          </p:cNvPr>
          <p:cNvSpPr txBox="1"/>
          <p:nvPr/>
        </p:nvSpPr>
        <p:spPr>
          <a:xfrm>
            <a:off x="8488430" y="3961357"/>
            <a:ext cx="53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r10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044E16-FA4F-4913-880A-92F0BBFE7C10}"/>
              </a:ext>
            </a:extLst>
          </p:cNvPr>
          <p:cNvSpPr txBox="1"/>
          <p:nvPr/>
        </p:nvSpPr>
        <p:spPr>
          <a:xfrm>
            <a:off x="6210889" y="4181286"/>
            <a:ext cx="4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r8</a:t>
            </a:r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F2B74A-A9BE-40E8-B02F-04ECDA94ACB9}"/>
              </a:ext>
            </a:extLst>
          </p:cNvPr>
          <p:cNvSpPr txBox="1"/>
          <p:nvPr/>
        </p:nvSpPr>
        <p:spPr>
          <a:xfrm>
            <a:off x="6129177" y="4963316"/>
            <a:ext cx="5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c11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2C11B1-2153-4F7F-AD80-E6F1F3AA9F17}"/>
              </a:ext>
            </a:extLst>
          </p:cNvPr>
          <p:cNvSpPr txBox="1"/>
          <p:nvPr/>
        </p:nvSpPr>
        <p:spPr>
          <a:xfrm>
            <a:off x="8530815" y="4759890"/>
            <a:ext cx="57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c12</a:t>
            </a:r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D75DA1-4F10-4E84-A427-99E864B6D79B}"/>
              </a:ext>
            </a:extLst>
          </p:cNvPr>
          <p:cNvSpPr txBox="1"/>
          <p:nvPr/>
        </p:nvSpPr>
        <p:spPr>
          <a:xfrm>
            <a:off x="8589089" y="5088792"/>
            <a:ext cx="57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r12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9CFA67-C0F2-464E-A37F-7F08118125BA}"/>
              </a:ext>
            </a:extLst>
          </p:cNvPr>
          <p:cNvSpPr txBox="1"/>
          <p:nvPr/>
        </p:nvSpPr>
        <p:spPr>
          <a:xfrm>
            <a:off x="8604474" y="5589954"/>
            <a:ext cx="56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c13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3DCBF2-BA85-4CF1-AAFA-1AAD9ADD46B7}"/>
              </a:ext>
            </a:extLst>
          </p:cNvPr>
          <p:cNvSpPr txBox="1"/>
          <p:nvPr/>
        </p:nvSpPr>
        <p:spPr>
          <a:xfrm>
            <a:off x="8436280" y="6081572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r13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2C2845-8F35-4BFE-BE3E-62C17F5E2C17}"/>
              </a:ext>
            </a:extLst>
          </p:cNvPr>
          <p:cNvSpPr txBox="1"/>
          <p:nvPr/>
        </p:nvSpPr>
        <p:spPr>
          <a:xfrm>
            <a:off x="6128590" y="5366550"/>
            <a:ext cx="6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r11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E138D2-0DDD-4DFE-B945-879F1364946E}"/>
              </a:ext>
            </a:extLst>
          </p:cNvPr>
          <p:cNvSpPr txBox="1"/>
          <p:nvPr/>
        </p:nvSpPr>
        <p:spPr>
          <a:xfrm>
            <a:off x="3468214" y="4517354"/>
            <a:ext cx="59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r7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9861E4-619B-4BD4-996A-DACC03F0BF9A}"/>
              </a:ext>
            </a:extLst>
          </p:cNvPr>
          <p:cNvSpPr txBox="1"/>
          <p:nvPr/>
        </p:nvSpPr>
        <p:spPr>
          <a:xfrm>
            <a:off x="1807403" y="3696456"/>
            <a:ext cx="4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51012E-ADE5-4872-86B2-65F6BFAC5ADE}"/>
              </a:ext>
            </a:extLst>
          </p:cNvPr>
          <p:cNvSpPr txBox="1"/>
          <p:nvPr/>
        </p:nvSpPr>
        <p:spPr>
          <a:xfrm>
            <a:off x="8480948" y="961587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c5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9FC400-6780-4543-9A72-94722B4CC3DB}"/>
              </a:ext>
            </a:extLst>
          </p:cNvPr>
          <p:cNvSpPr txBox="1"/>
          <p:nvPr/>
        </p:nvSpPr>
        <p:spPr>
          <a:xfrm>
            <a:off x="6183404" y="1881881"/>
            <a:ext cx="4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c6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136E662-6E49-46CD-A5A0-9752B5413AEE}"/>
              </a:ext>
            </a:extLst>
          </p:cNvPr>
          <p:cNvSpPr/>
          <p:nvPr/>
        </p:nvSpPr>
        <p:spPr>
          <a:xfrm>
            <a:off x="2183769" y="582647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CDA97E5-EAD1-42F6-9259-9B37C5EDF8A3}"/>
              </a:ext>
            </a:extLst>
          </p:cNvPr>
          <p:cNvSpPr/>
          <p:nvPr/>
        </p:nvSpPr>
        <p:spPr>
          <a:xfrm>
            <a:off x="7818149" y="696976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3AAF40-2C1B-410C-BB80-DFE046575358}"/>
              </a:ext>
            </a:extLst>
          </p:cNvPr>
          <p:cNvSpPr/>
          <p:nvPr/>
        </p:nvSpPr>
        <p:spPr>
          <a:xfrm>
            <a:off x="5498925" y="1857855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3D87EC6-06F3-4D77-9E5D-1EC7C9542881}"/>
              </a:ext>
            </a:extLst>
          </p:cNvPr>
          <p:cNvSpPr/>
          <p:nvPr/>
        </p:nvSpPr>
        <p:spPr>
          <a:xfrm>
            <a:off x="3474475" y="3636641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878D27C-D4C5-4EB5-9A56-5857A6738414}"/>
              </a:ext>
            </a:extLst>
          </p:cNvPr>
          <p:cNvSpPr/>
          <p:nvPr/>
        </p:nvSpPr>
        <p:spPr>
          <a:xfrm>
            <a:off x="7892507" y="3727824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1A834B6-0313-4879-AFEC-1870B52C2CBC}"/>
              </a:ext>
            </a:extLst>
          </p:cNvPr>
          <p:cNvSpPr/>
          <p:nvPr/>
        </p:nvSpPr>
        <p:spPr>
          <a:xfrm>
            <a:off x="5405798" y="4860597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0DDB13D-E6B9-4AC5-B1E6-0BB33F818A6C}"/>
              </a:ext>
            </a:extLst>
          </p:cNvPr>
          <p:cNvSpPr/>
          <p:nvPr/>
        </p:nvSpPr>
        <p:spPr>
          <a:xfrm>
            <a:off x="7872605" y="5550812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A853C153-261D-4454-8A70-6E96007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7A25F8-5BDE-41B2-A62B-8F00D8944E9D}"/>
              </a:ext>
            </a:extLst>
          </p:cNvPr>
          <p:cNvSpPr/>
          <p:nvPr/>
        </p:nvSpPr>
        <p:spPr>
          <a:xfrm>
            <a:off x="525506" y="2614380"/>
            <a:ext cx="1259454" cy="192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main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C86217-FDA5-4C43-9C78-12135D778133}"/>
              </a:ext>
            </a:extLst>
          </p:cNvPr>
          <p:cNvSpPr/>
          <p:nvPr/>
        </p:nvSpPr>
        <p:spPr>
          <a:xfrm>
            <a:off x="2373682" y="3317617"/>
            <a:ext cx="1415441" cy="801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(1) inorder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59EE5-C853-42DB-B9FA-822BE3C0CF22}"/>
              </a:ext>
            </a:extLst>
          </p:cNvPr>
          <p:cNvSpPr/>
          <p:nvPr/>
        </p:nvSpPr>
        <p:spPr>
          <a:xfrm>
            <a:off x="4483731" y="1521912"/>
            <a:ext cx="1340872" cy="876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ko-KR" sz="2800">
                <a:solidFill>
                  <a:schemeClr val="tx1"/>
                </a:solidFill>
              </a:rPr>
              <a:t>inorder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2819F0-D583-47A2-917E-171A5A914F27}"/>
              </a:ext>
            </a:extLst>
          </p:cNvPr>
          <p:cNvSpPr/>
          <p:nvPr/>
        </p:nvSpPr>
        <p:spPr>
          <a:xfrm>
            <a:off x="4402313" y="4371584"/>
            <a:ext cx="1340872" cy="90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(7)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B26617-6447-41E7-BC67-355246A78422}"/>
              </a:ext>
            </a:extLst>
          </p:cNvPr>
          <p:cNvSpPr/>
          <p:nvPr/>
        </p:nvSpPr>
        <p:spPr>
          <a:xfrm>
            <a:off x="6894992" y="319908"/>
            <a:ext cx="1259454" cy="73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(3)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7BB76E-A524-47BF-908F-2CAE62EE09A0}"/>
              </a:ext>
            </a:extLst>
          </p:cNvPr>
          <p:cNvSpPr/>
          <p:nvPr/>
        </p:nvSpPr>
        <p:spPr>
          <a:xfrm>
            <a:off x="6894992" y="1911143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(6)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94DEA2-A3F7-49AE-814F-A3C6BB4D86AD}"/>
              </a:ext>
            </a:extLst>
          </p:cNvPr>
          <p:cNvSpPr/>
          <p:nvPr/>
        </p:nvSpPr>
        <p:spPr>
          <a:xfrm>
            <a:off x="6894992" y="3494334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(8)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1CEB47-4CFC-4E04-9C06-E7BEFD105F29}"/>
              </a:ext>
            </a:extLst>
          </p:cNvPr>
          <p:cNvSpPr/>
          <p:nvPr/>
        </p:nvSpPr>
        <p:spPr>
          <a:xfrm>
            <a:off x="6894992" y="5179084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(11)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11BCD8-4851-4727-9EF8-9E21A56CBBD5}"/>
              </a:ext>
            </a:extLst>
          </p:cNvPr>
          <p:cNvSpPr/>
          <p:nvPr/>
        </p:nvSpPr>
        <p:spPr>
          <a:xfrm>
            <a:off x="9339787" y="267562"/>
            <a:ext cx="1259454" cy="73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(4)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A4FD27-8CFB-4420-9CA1-FF3D110B072C}"/>
              </a:ext>
            </a:extLst>
          </p:cNvPr>
          <p:cNvSpPr/>
          <p:nvPr/>
        </p:nvSpPr>
        <p:spPr>
          <a:xfrm>
            <a:off x="9339787" y="1346795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(5)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52CCA0-5BCA-4F67-AB0B-0065B9BC0FAA}"/>
              </a:ext>
            </a:extLst>
          </p:cNvPr>
          <p:cNvSpPr/>
          <p:nvPr/>
        </p:nvSpPr>
        <p:spPr>
          <a:xfrm>
            <a:off x="9339787" y="2421544"/>
            <a:ext cx="1259454" cy="703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(9)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C35683-6584-4629-97CB-F2C81F0C7435}"/>
              </a:ext>
            </a:extLst>
          </p:cNvPr>
          <p:cNvSpPr/>
          <p:nvPr/>
        </p:nvSpPr>
        <p:spPr>
          <a:xfrm>
            <a:off x="9347955" y="3480509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(10)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333073-EFF0-49EE-97F5-1153DBC0651C}"/>
              </a:ext>
            </a:extLst>
          </p:cNvPr>
          <p:cNvSpPr/>
          <p:nvPr/>
        </p:nvSpPr>
        <p:spPr>
          <a:xfrm>
            <a:off x="9339787" y="4452574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(12)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420196-044C-4A97-86C8-14C875E71641}"/>
              </a:ext>
            </a:extLst>
          </p:cNvPr>
          <p:cNvSpPr/>
          <p:nvPr/>
        </p:nvSpPr>
        <p:spPr>
          <a:xfrm>
            <a:off x="9339787" y="5589526"/>
            <a:ext cx="1259454" cy="8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(13)</a:t>
            </a:r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D8AD73-12CB-419F-97C5-CC87EB3AEA3F}"/>
              </a:ext>
            </a:extLst>
          </p:cNvPr>
          <p:cNvCxnSpPr/>
          <p:nvPr/>
        </p:nvCxnSpPr>
        <p:spPr>
          <a:xfrm>
            <a:off x="1584542" y="3494334"/>
            <a:ext cx="83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D97D92-01BA-40FB-A6FC-71232319D243}"/>
              </a:ext>
            </a:extLst>
          </p:cNvPr>
          <p:cNvCxnSpPr/>
          <p:nvPr/>
        </p:nvCxnSpPr>
        <p:spPr>
          <a:xfrm flipV="1">
            <a:off x="3382027" y="1803748"/>
            <a:ext cx="1101704" cy="162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E8C16E-C86A-48F4-88E4-6E01DFF180D6}"/>
              </a:ext>
            </a:extLst>
          </p:cNvPr>
          <p:cNvCxnSpPr>
            <a:endCxn id="8" idx="1"/>
          </p:cNvCxnSpPr>
          <p:nvPr/>
        </p:nvCxnSpPr>
        <p:spPr>
          <a:xfrm flipV="1">
            <a:off x="5555293" y="689179"/>
            <a:ext cx="1339699" cy="95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78125B-4988-4CAC-ACC5-EC2DB09B2B3E}"/>
              </a:ext>
            </a:extLst>
          </p:cNvPr>
          <p:cNvCxnSpPr/>
          <p:nvPr/>
        </p:nvCxnSpPr>
        <p:spPr>
          <a:xfrm flipV="1">
            <a:off x="8073025" y="407096"/>
            <a:ext cx="1266762" cy="156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A73219-6B61-453D-AD12-D59010203F06}"/>
              </a:ext>
            </a:extLst>
          </p:cNvPr>
          <p:cNvCxnSpPr/>
          <p:nvPr/>
        </p:nvCxnSpPr>
        <p:spPr>
          <a:xfrm>
            <a:off x="8073025" y="864296"/>
            <a:ext cx="1208761" cy="65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96613A-7333-4F38-98F5-B9FCF4B0F0F7}"/>
              </a:ext>
            </a:extLst>
          </p:cNvPr>
          <p:cNvCxnSpPr>
            <a:endCxn id="9" idx="1"/>
          </p:cNvCxnSpPr>
          <p:nvPr/>
        </p:nvCxnSpPr>
        <p:spPr>
          <a:xfrm>
            <a:off x="5743185" y="2050033"/>
            <a:ext cx="1151807" cy="21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389B88-47B0-4E84-810B-A4AE1C36D386}"/>
              </a:ext>
            </a:extLst>
          </p:cNvPr>
          <p:cNvCxnSpPr/>
          <p:nvPr/>
        </p:nvCxnSpPr>
        <p:spPr>
          <a:xfrm>
            <a:off x="3713967" y="3839227"/>
            <a:ext cx="989556" cy="53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7BDEEA-2A92-4627-8415-7E552CD09FC6}"/>
              </a:ext>
            </a:extLst>
          </p:cNvPr>
          <p:cNvCxnSpPr/>
          <p:nvPr/>
        </p:nvCxnSpPr>
        <p:spPr>
          <a:xfrm flipV="1">
            <a:off x="5642975" y="3676389"/>
            <a:ext cx="1415441" cy="77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C44B91F-1352-44D7-9AF5-7BF2B61DD9A2}"/>
              </a:ext>
            </a:extLst>
          </p:cNvPr>
          <p:cNvCxnSpPr/>
          <p:nvPr/>
        </p:nvCxnSpPr>
        <p:spPr>
          <a:xfrm flipV="1">
            <a:off x="8073025" y="2614380"/>
            <a:ext cx="1359074" cy="98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5D851D-D366-4448-B0DD-4395DCBA33B1}"/>
              </a:ext>
            </a:extLst>
          </p:cNvPr>
          <p:cNvCxnSpPr>
            <a:cxnSpLocks/>
          </p:cNvCxnSpPr>
          <p:nvPr/>
        </p:nvCxnSpPr>
        <p:spPr>
          <a:xfrm>
            <a:off x="8073025" y="3848193"/>
            <a:ext cx="1266762" cy="163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A5A0BFA-2BB0-4DD8-8020-53312214725B}"/>
              </a:ext>
            </a:extLst>
          </p:cNvPr>
          <p:cNvCxnSpPr/>
          <p:nvPr/>
        </p:nvCxnSpPr>
        <p:spPr>
          <a:xfrm>
            <a:off x="5642975" y="5085567"/>
            <a:ext cx="1321496" cy="33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57722-F4EE-4455-BEDF-5612C6F7D7D6}"/>
              </a:ext>
            </a:extLst>
          </p:cNvPr>
          <p:cNvCxnSpPr/>
          <p:nvPr/>
        </p:nvCxnSpPr>
        <p:spPr>
          <a:xfrm flipV="1">
            <a:off x="8073025" y="4603315"/>
            <a:ext cx="1359074" cy="77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AF6848-B7AE-4576-AD61-1DDFED6D8DB9}"/>
              </a:ext>
            </a:extLst>
          </p:cNvPr>
          <p:cNvCxnSpPr/>
          <p:nvPr/>
        </p:nvCxnSpPr>
        <p:spPr>
          <a:xfrm>
            <a:off x="8067580" y="5743184"/>
            <a:ext cx="1439675" cy="25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5C633AC-8163-42A9-9E3C-5E0DC6D5B1FF}"/>
              </a:ext>
            </a:extLst>
          </p:cNvPr>
          <p:cNvCxnSpPr/>
          <p:nvPr/>
        </p:nvCxnSpPr>
        <p:spPr>
          <a:xfrm flipH="1" flipV="1">
            <a:off x="7960290" y="636832"/>
            <a:ext cx="1471809" cy="227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6BEB8B-5DCC-4876-AD98-50CE4AB3AEDB}"/>
              </a:ext>
            </a:extLst>
          </p:cNvPr>
          <p:cNvCxnSpPr/>
          <p:nvPr/>
        </p:nvCxnSpPr>
        <p:spPr>
          <a:xfrm flipH="1" flipV="1">
            <a:off x="7960290" y="951978"/>
            <a:ext cx="1471809" cy="100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ABEA46-BBA4-41A9-B7AC-26B97CE4C870}"/>
              </a:ext>
            </a:extLst>
          </p:cNvPr>
          <p:cNvCxnSpPr/>
          <p:nvPr/>
        </p:nvCxnSpPr>
        <p:spPr>
          <a:xfrm flipH="1">
            <a:off x="5699342" y="951978"/>
            <a:ext cx="1265129" cy="851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5C9FA8-D98C-489D-920A-5BB49A96C78D}"/>
              </a:ext>
            </a:extLst>
          </p:cNvPr>
          <p:cNvCxnSpPr/>
          <p:nvPr/>
        </p:nvCxnSpPr>
        <p:spPr>
          <a:xfrm flipH="1" flipV="1">
            <a:off x="5743185" y="2262762"/>
            <a:ext cx="1315231" cy="351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290F9A7-6F8F-4C64-B2B9-C314A4EB12B8}"/>
              </a:ext>
            </a:extLst>
          </p:cNvPr>
          <p:cNvCxnSpPr/>
          <p:nvPr/>
        </p:nvCxnSpPr>
        <p:spPr>
          <a:xfrm flipH="1">
            <a:off x="3594970" y="2317315"/>
            <a:ext cx="958241" cy="125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6A95158-C571-471B-B735-333F315835BB}"/>
              </a:ext>
            </a:extLst>
          </p:cNvPr>
          <p:cNvCxnSpPr/>
          <p:nvPr/>
        </p:nvCxnSpPr>
        <p:spPr>
          <a:xfrm flipH="1">
            <a:off x="8067580" y="3043825"/>
            <a:ext cx="1439675" cy="632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215A1A1-F01E-4667-BE26-70761ACAEBAB}"/>
              </a:ext>
            </a:extLst>
          </p:cNvPr>
          <p:cNvCxnSpPr/>
          <p:nvPr/>
        </p:nvCxnSpPr>
        <p:spPr>
          <a:xfrm flipH="1" flipV="1">
            <a:off x="8064857" y="4089119"/>
            <a:ext cx="1364519" cy="92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A1A17BA-CD67-46A5-95D0-8E42690DBA50}"/>
              </a:ext>
            </a:extLst>
          </p:cNvPr>
          <p:cNvCxnSpPr/>
          <p:nvPr/>
        </p:nvCxnSpPr>
        <p:spPr>
          <a:xfrm flipH="1">
            <a:off x="5492663" y="4064481"/>
            <a:ext cx="1565753" cy="695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4CEE635-680B-4C8F-ACA0-07359C41997D}"/>
              </a:ext>
            </a:extLst>
          </p:cNvPr>
          <p:cNvCxnSpPr/>
          <p:nvPr/>
        </p:nvCxnSpPr>
        <p:spPr>
          <a:xfrm flipH="1">
            <a:off x="8064857" y="5085567"/>
            <a:ext cx="1364519" cy="407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1798CC7-9CDC-4287-836C-318C154D988F}"/>
              </a:ext>
            </a:extLst>
          </p:cNvPr>
          <p:cNvCxnSpPr/>
          <p:nvPr/>
        </p:nvCxnSpPr>
        <p:spPr>
          <a:xfrm flipH="1" flipV="1">
            <a:off x="8024147" y="5906022"/>
            <a:ext cx="1583316" cy="449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016F3BB-4E9F-4976-AE42-4166C882E45B}"/>
              </a:ext>
            </a:extLst>
          </p:cNvPr>
          <p:cNvCxnSpPr/>
          <p:nvPr/>
        </p:nvCxnSpPr>
        <p:spPr>
          <a:xfrm flipH="1" flipV="1">
            <a:off x="5555293" y="5179084"/>
            <a:ext cx="1553228" cy="564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6828A43-2CFF-4B80-A193-7690019AC88F}"/>
              </a:ext>
            </a:extLst>
          </p:cNvPr>
          <p:cNvCxnSpPr/>
          <p:nvPr/>
        </p:nvCxnSpPr>
        <p:spPr>
          <a:xfrm flipH="1" flipV="1">
            <a:off x="2517732" y="4064481"/>
            <a:ext cx="2098109" cy="1114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AA22E1E-EBEA-4A73-9C56-EB10CE68E687}"/>
              </a:ext>
            </a:extLst>
          </p:cNvPr>
          <p:cNvCxnSpPr/>
          <p:nvPr/>
        </p:nvCxnSpPr>
        <p:spPr>
          <a:xfrm flipH="1" flipV="1">
            <a:off x="1592759" y="3710836"/>
            <a:ext cx="846278" cy="250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23944F3-99F0-4FEC-BDA0-9B7CA237914D}"/>
                  </a:ext>
                </a:extLst>
              </p14:cNvPr>
              <p14:cNvContentPartPr/>
              <p14:nvPr/>
            </p14:nvContentPartPr>
            <p14:xfrm>
              <a:off x="3202042" y="5242266"/>
              <a:ext cx="29880" cy="154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23944F3-99F0-4FEC-BDA0-9B7CA23791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3149" y="5233266"/>
                <a:ext cx="4731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4A211551-9F73-48B8-A023-67B04AC94CEF}"/>
                  </a:ext>
                </a:extLst>
              </p14:cNvPr>
              <p14:cNvContentPartPr/>
              <p14:nvPr/>
            </p14:nvContentPartPr>
            <p14:xfrm>
              <a:off x="11655202" y="4220586"/>
              <a:ext cx="360" cy="3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4A211551-9F73-48B8-A023-67B04AC94C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6202" y="42115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70A9AAA5-341C-4A51-AB73-CF52DBAB4F7C}"/>
                  </a:ext>
                </a:extLst>
              </p14:cNvPr>
              <p14:cNvContentPartPr/>
              <p14:nvPr/>
            </p14:nvContentPartPr>
            <p14:xfrm>
              <a:off x="11655202" y="4220586"/>
              <a:ext cx="360" cy="36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70A9AAA5-341C-4A51-AB73-CF52DBAB4F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46202" y="421158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802AC39-505C-4D17-8880-ABC569BF8490}"/>
              </a:ext>
            </a:extLst>
          </p:cNvPr>
          <p:cNvSpPr txBox="1"/>
          <p:nvPr/>
        </p:nvSpPr>
        <p:spPr>
          <a:xfrm>
            <a:off x="594985" y="407096"/>
            <a:ext cx="3023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>
                <a:solidFill>
                  <a:srgbClr val="FF0000"/>
                </a:solidFill>
              </a:rPr>
              <a:t>출력 시점</a:t>
            </a:r>
            <a:endParaRPr lang="en-US" altLang="ko-KR" sz="2400" u="sng">
              <a:solidFill>
                <a:srgbClr val="FF0000"/>
              </a:solidFill>
            </a:endParaRPr>
          </a:p>
          <a:p>
            <a:r>
              <a:rPr lang="en-US" altLang="ko-KR" sz="2400" u="sng">
                <a:solidFill>
                  <a:srgbClr val="FF0000"/>
                </a:solidFill>
              </a:rPr>
              <a:t>root-&gt;data</a:t>
            </a:r>
            <a:r>
              <a:rPr lang="ko-KR" altLang="en-US" sz="2400" u="sng">
                <a:solidFill>
                  <a:srgbClr val="FF0000"/>
                </a:solidFill>
              </a:rPr>
              <a:t>출력</a:t>
            </a:r>
            <a:endParaRPr lang="en-US" altLang="ko-KR" sz="2400" u="sng">
              <a:solidFill>
                <a:srgbClr val="FF0000"/>
              </a:solidFill>
            </a:endParaRPr>
          </a:p>
          <a:p>
            <a:endParaRPr lang="en-US" altLang="ko-KR" sz="2400" u="sng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2400" u="sng">
                <a:solidFill>
                  <a:schemeClr val="accent2">
                    <a:lumMod val="75000"/>
                  </a:schemeClr>
                </a:solidFill>
              </a:rPr>
              <a:t>root</a:t>
            </a:r>
            <a:r>
              <a:rPr lang="ko-KR" altLang="en-US" sz="2400" u="sng">
                <a:solidFill>
                  <a:schemeClr val="accent2">
                    <a:lumMod val="75000"/>
                  </a:schemeClr>
                </a:solidFill>
              </a:rPr>
              <a:t>정보</a:t>
            </a:r>
            <a:endParaRPr lang="en-US" altLang="ko-KR" sz="2400" u="sng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8B14C-FEAB-4B94-8349-DB5C1315BCD6}"/>
              </a:ext>
            </a:extLst>
          </p:cNvPr>
          <p:cNvSpPr txBox="1"/>
          <p:nvPr/>
        </p:nvSpPr>
        <p:spPr>
          <a:xfrm>
            <a:off x="1835063" y="3043825"/>
            <a:ext cx="4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02146D-CB0B-4CCA-A32E-77226D4CD660}"/>
              </a:ext>
            </a:extLst>
          </p:cNvPr>
          <p:cNvSpPr txBox="1"/>
          <p:nvPr/>
        </p:nvSpPr>
        <p:spPr>
          <a:xfrm>
            <a:off x="3594969" y="2191351"/>
            <a:ext cx="4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c2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034384-639C-4C88-8F3A-7AC141D858E7}"/>
              </a:ext>
            </a:extLst>
          </p:cNvPr>
          <p:cNvSpPr txBox="1"/>
          <p:nvPr/>
        </p:nvSpPr>
        <p:spPr>
          <a:xfrm>
            <a:off x="5899173" y="750564"/>
            <a:ext cx="46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146A40-934C-410F-B99D-8A2BF3786ABC}"/>
              </a:ext>
            </a:extLst>
          </p:cNvPr>
          <p:cNvSpPr txBox="1"/>
          <p:nvPr/>
        </p:nvSpPr>
        <p:spPr>
          <a:xfrm>
            <a:off x="8436279" y="132720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c4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005DC5-07D3-4A05-86EE-FB2D5E23D9DB}"/>
              </a:ext>
            </a:extLst>
          </p:cNvPr>
          <p:cNvSpPr txBox="1"/>
          <p:nvPr/>
        </p:nvSpPr>
        <p:spPr>
          <a:xfrm>
            <a:off x="8625894" y="485783"/>
            <a:ext cx="4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r4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D95825-F79C-4B29-A940-73DA1D589329}"/>
              </a:ext>
            </a:extLst>
          </p:cNvPr>
          <p:cNvSpPr txBox="1"/>
          <p:nvPr/>
        </p:nvSpPr>
        <p:spPr>
          <a:xfrm>
            <a:off x="8516495" y="1314287"/>
            <a:ext cx="4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r5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901034-4AF5-46F9-972A-265C7D441781}"/>
              </a:ext>
            </a:extLst>
          </p:cNvPr>
          <p:cNvSpPr txBox="1"/>
          <p:nvPr/>
        </p:nvSpPr>
        <p:spPr>
          <a:xfrm>
            <a:off x="6177487" y="1317846"/>
            <a:ext cx="4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r3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1ADAFC-87EB-4F65-A6E2-382E50B7DD61}"/>
              </a:ext>
            </a:extLst>
          </p:cNvPr>
          <p:cNvSpPr txBox="1"/>
          <p:nvPr/>
        </p:nvSpPr>
        <p:spPr>
          <a:xfrm>
            <a:off x="6263830" y="2194562"/>
            <a:ext cx="4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r6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1029C5-4664-4338-A2C2-76849AE57D2F}"/>
              </a:ext>
            </a:extLst>
          </p:cNvPr>
          <p:cNvSpPr txBox="1"/>
          <p:nvPr/>
        </p:nvSpPr>
        <p:spPr>
          <a:xfrm>
            <a:off x="4018833" y="2761192"/>
            <a:ext cx="53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r2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48C3ED-A979-4958-8813-E1AFA94EC5DA}"/>
              </a:ext>
            </a:extLst>
          </p:cNvPr>
          <p:cNvSpPr txBox="1"/>
          <p:nvPr/>
        </p:nvSpPr>
        <p:spPr>
          <a:xfrm>
            <a:off x="4046725" y="3766005"/>
            <a:ext cx="53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c7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0DF209-96E9-4122-8BBE-E33ED8E5731A}"/>
              </a:ext>
            </a:extLst>
          </p:cNvPr>
          <p:cNvSpPr txBox="1"/>
          <p:nvPr/>
        </p:nvSpPr>
        <p:spPr>
          <a:xfrm>
            <a:off x="6057741" y="3776691"/>
            <a:ext cx="47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c8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474AB2-A641-4715-A192-A221BC47C644}"/>
              </a:ext>
            </a:extLst>
          </p:cNvPr>
          <p:cNvSpPr txBox="1"/>
          <p:nvPr/>
        </p:nvSpPr>
        <p:spPr>
          <a:xfrm>
            <a:off x="8257595" y="2848225"/>
            <a:ext cx="64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c9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FA8BF4-3651-4F71-BA61-576E41757D87}"/>
              </a:ext>
            </a:extLst>
          </p:cNvPr>
          <p:cNvSpPr txBox="1"/>
          <p:nvPr/>
        </p:nvSpPr>
        <p:spPr>
          <a:xfrm>
            <a:off x="8747115" y="3058997"/>
            <a:ext cx="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r9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8965D9-5748-4D15-8AD4-E3498068B989}"/>
              </a:ext>
            </a:extLst>
          </p:cNvPr>
          <p:cNvSpPr txBox="1"/>
          <p:nvPr/>
        </p:nvSpPr>
        <p:spPr>
          <a:xfrm>
            <a:off x="8480948" y="3653932"/>
            <a:ext cx="63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c10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8C4437-03C7-4F16-93B3-9043FC270F8F}"/>
              </a:ext>
            </a:extLst>
          </p:cNvPr>
          <p:cNvSpPr txBox="1"/>
          <p:nvPr/>
        </p:nvSpPr>
        <p:spPr>
          <a:xfrm>
            <a:off x="8488430" y="3961357"/>
            <a:ext cx="53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r10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044E16-FA4F-4913-880A-92F0BBFE7C10}"/>
              </a:ext>
            </a:extLst>
          </p:cNvPr>
          <p:cNvSpPr txBox="1"/>
          <p:nvPr/>
        </p:nvSpPr>
        <p:spPr>
          <a:xfrm>
            <a:off x="6210889" y="4181286"/>
            <a:ext cx="4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r8</a:t>
            </a:r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F2B74A-A9BE-40E8-B02F-04ECDA94ACB9}"/>
              </a:ext>
            </a:extLst>
          </p:cNvPr>
          <p:cNvSpPr txBox="1"/>
          <p:nvPr/>
        </p:nvSpPr>
        <p:spPr>
          <a:xfrm>
            <a:off x="6129177" y="4963316"/>
            <a:ext cx="5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c11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2C11B1-2153-4F7F-AD80-E6F1F3AA9F17}"/>
              </a:ext>
            </a:extLst>
          </p:cNvPr>
          <p:cNvSpPr txBox="1"/>
          <p:nvPr/>
        </p:nvSpPr>
        <p:spPr>
          <a:xfrm>
            <a:off x="8530815" y="4759890"/>
            <a:ext cx="57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c12</a:t>
            </a:r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D75DA1-4F10-4E84-A427-99E864B6D79B}"/>
              </a:ext>
            </a:extLst>
          </p:cNvPr>
          <p:cNvSpPr txBox="1"/>
          <p:nvPr/>
        </p:nvSpPr>
        <p:spPr>
          <a:xfrm>
            <a:off x="8589089" y="5088792"/>
            <a:ext cx="57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r12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9CFA67-C0F2-464E-A37F-7F08118125BA}"/>
              </a:ext>
            </a:extLst>
          </p:cNvPr>
          <p:cNvSpPr txBox="1"/>
          <p:nvPr/>
        </p:nvSpPr>
        <p:spPr>
          <a:xfrm>
            <a:off x="8604474" y="5589954"/>
            <a:ext cx="56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c13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3DCBF2-BA85-4CF1-AAFA-1AAD9ADD46B7}"/>
              </a:ext>
            </a:extLst>
          </p:cNvPr>
          <p:cNvSpPr txBox="1"/>
          <p:nvPr/>
        </p:nvSpPr>
        <p:spPr>
          <a:xfrm>
            <a:off x="8436280" y="6081572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r13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2C2845-8F35-4BFE-BE3E-62C17F5E2C17}"/>
              </a:ext>
            </a:extLst>
          </p:cNvPr>
          <p:cNvSpPr txBox="1"/>
          <p:nvPr/>
        </p:nvSpPr>
        <p:spPr>
          <a:xfrm>
            <a:off x="6128590" y="5366550"/>
            <a:ext cx="6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r11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E138D2-0DDD-4DFE-B945-879F1364946E}"/>
              </a:ext>
            </a:extLst>
          </p:cNvPr>
          <p:cNvSpPr txBox="1"/>
          <p:nvPr/>
        </p:nvSpPr>
        <p:spPr>
          <a:xfrm>
            <a:off x="3468214" y="4517354"/>
            <a:ext cx="59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r7</a:t>
            </a:r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9861E4-619B-4BD4-996A-DACC03F0BF9A}"/>
              </a:ext>
            </a:extLst>
          </p:cNvPr>
          <p:cNvSpPr txBox="1"/>
          <p:nvPr/>
        </p:nvSpPr>
        <p:spPr>
          <a:xfrm>
            <a:off x="1807403" y="3696456"/>
            <a:ext cx="4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</a:t>
            </a: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51012E-ADE5-4872-86B2-65F6BFAC5ADE}"/>
              </a:ext>
            </a:extLst>
          </p:cNvPr>
          <p:cNvSpPr txBox="1"/>
          <p:nvPr/>
        </p:nvSpPr>
        <p:spPr>
          <a:xfrm>
            <a:off x="8480948" y="961587"/>
            <a:ext cx="4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c5</a:t>
            </a:r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9FC400-6780-4543-9A72-94722B4CC3DB}"/>
              </a:ext>
            </a:extLst>
          </p:cNvPr>
          <p:cNvSpPr txBox="1"/>
          <p:nvPr/>
        </p:nvSpPr>
        <p:spPr>
          <a:xfrm>
            <a:off x="6183404" y="1881881"/>
            <a:ext cx="4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c6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136E662-6E49-46CD-A5A0-9752B5413AEE}"/>
              </a:ext>
            </a:extLst>
          </p:cNvPr>
          <p:cNvSpPr/>
          <p:nvPr/>
        </p:nvSpPr>
        <p:spPr>
          <a:xfrm>
            <a:off x="2183769" y="582647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CDA97E5-EAD1-42F6-9259-9B37C5EDF8A3}"/>
              </a:ext>
            </a:extLst>
          </p:cNvPr>
          <p:cNvSpPr/>
          <p:nvPr/>
        </p:nvSpPr>
        <p:spPr>
          <a:xfrm>
            <a:off x="7818149" y="696976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3AAF40-2C1B-410C-BB80-DFE046575358}"/>
              </a:ext>
            </a:extLst>
          </p:cNvPr>
          <p:cNvSpPr/>
          <p:nvPr/>
        </p:nvSpPr>
        <p:spPr>
          <a:xfrm>
            <a:off x="5498925" y="1857855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3D87EC6-06F3-4D77-9E5D-1EC7C9542881}"/>
              </a:ext>
            </a:extLst>
          </p:cNvPr>
          <p:cNvSpPr/>
          <p:nvPr/>
        </p:nvSpPr>
        <p:spPr>
          <a:xfrm>
            <a:off x="3474475" y="3636641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878D27C-D4C5-4EB5-9A56-5857A6738414}"/>
              </a:ext>
            </a:extLst>
          </p:cNvPr>
          <p:cNvSpPr/>
          <p:nvPr/>
        </p:nvSpPr>
        <p:spPr>
          <a:xfrm>
            <a:off x="7892507" y="3727824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1A834B6-0313-4879-AFEC-1870B52C2CBC}"/>
              </a:ext>
            </a:extLst>
          </p:cNvPr>
          <p:cNvSpPr/>
          <p:nvPr/>
        </p:nvSpPr>
        <p:spPr>
          <a:xfrm>
            <a:off x="5405798" y="4860597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0DDB13D-E6B9-4AC5-B1E6-0BB33F818A6C}"/>
              </a:ext>
            </a:extLst>
          </p:cNvPr>
          <p:cNvSpPr/>
          <p:nvPr/>
        </p:nvSpPr>
        <p:spPr>
          <a:xfrm>
            <a:off x="7872605" y="5550812"/>
            <a:ext cx="144050" cy="167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C24734-3A6E-492D-B167-15CEB8F8E4B3}"/>
              </a:ext>
            </a:extLst>
          </p:cNvPr>
          <p:cNvSpPr txBox="1"/>
          <p:nvPr/>
        </p:nvSpPr>
        <p:spPr>
          <a:xfrm>
            <a:off x="2373273" y="2952030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FB1DD8-F05D-42DD-AB03-AE7C128B0B60}"/>
              </a:ext>
            </a:extLst>
          </p:cNvPr>
          <p:cNvSpPr txBox="1"/>
          <p:nvPr/>
        </p:nvSpPr>
        <p:spPr>
          <a:xfrm>
            <a:off x="4492601" y="1144368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6185E7-D99A-43D6-8B87-7CD821AE607E}"/>
              </a:ext>
            </a:extLst>
          </p:cNvPr>
          <p:cNvSpPr txBox="1"/>
          <p:nvPr/>
        </p:nvSpPr>
        <p:spPr>
          <a:xfrm>
            <a:off x="6835265" y="28878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28D12-0086-4922-998A-146F7E9A346C}"/>
              </a:ext>
            </a:extLst>
          </p:cNvPr>
          <p:cNvSpPr txBox="1"/>
          <p:nvPr/>
        </p:nvSpPr>
        <p:spPr>
          <a:xfrm>
            <a:off x="9281786" y="-25034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75FF68-5D0D-4FBD-80B0-3B1435726F86}"/>
              </a:ext>
            </a:extLst>
          </p:cNvPr>
          <p:cNvSpPr txBox="1"/>
          <p:nvPr/>
        </p:nvSpPr>
        <p:spPr>
          <a:xfrm>
            <a:off x="6793148" y="1539293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B3F6D48-4649-4329-8EB3-151578FD5578}"/>
              </a:ext>
            </a:extLst>
          </p:cNvPr>
          <p:cNvSpPr txBox="1"/>
          <p:nvPr/>
        </p:nvSpPr>
        <p:spPr>
          <a:xfrm>
            <a:off x="4812016" y="3981163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5BCFD6-929D-4D84-BA47-D8173BB54C15}"/>
              </a:ext>
            </a:extLst>
          </p:cNvPr>
          <p:cNvSpPr txBox="1"/>
          <p:nvPr/>
        </p:nvSpPr>
        <p:spPr>
          <a:xfrm>
            <a:off x="6860976" y="3135709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3030EE-1081-4A5D-AB39-BABB45BAD157}"/>
              </a:ext>
            </a:extLst>
          </p:cNvPr>
          <p:cNvSpPr txBox="1"/>
          <p:nvPr/>
        </p:nvSpPr>
        <p:spPr>
          <a:xfrm>
            <a:off x="6894992" y="4782696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25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46C402-ED83-4302-85B0-1D2914207214}"/>
              </a:ext>
            </a:extLst>
          </p:cNvPr>
          <p:cNvSpPr txBox="1"/>
          <p:nvPr/>
        </p:nvSpPr>
        <p:spPr>
          <a:xfrm>
            <a:off x="9221084" y="1051818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BF2678-0CAB-4656-B779-6FF9E1BEF467}"/>
              </a:ext>
            </a:extLst>
          </p:cNvPr>
          <p:cNvSpPr txBox="1"/>
          <p:nvPr/>
        </p:nvSpPr>
        <p:spPr>
          <a:xfrm>
            <a:off x="9281786" y="2118574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9B5EBA-F845-49D8-93E6-5476E254373B}"/>
              </a:ext>
            </a:extLst>
          </p:cNvPr>
          <p:cNvSpPr txBox="1"/>
          <p:nvPr/>
        </p:nvSpPr>
        <p:spPr>
          <a:xfrm>
            <a:off x="9281786" y="3170844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2C3E22-DDD3-4334-97D8-09E76903FFCF}"/>
              </a:ext>
            </a:extLst>
          </p:cNvPr>
          <p:cNvSpPr txBox="1"/>
          <p:nvPr/>
        </p:nvSpPr>
        <p:spPr>
          <a:xfrm>
            <a:off x="9264630" y="4203349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2AEE0EA-DB4F-4C8A-80DA-52E7D665D2C1}"/>
              </a:ext>
            </a:extLst>
          </p:cNvPr>
          <p:cNvSpPr txBox="1"/>
          <p:nvPr/>
        </p:nvSpPr>
        <p:spPr>
          <a:xfrm>
            <a:off x="9288862" y="5338017"/>
            <a:ext cx="10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75D2B383-821C-4AA8-8696-C2E9DDFB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DD95F1AB-4A5E-46E7-BE41-936D2E4BC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759" y="5150179"/>
            <a:ext cx="3788168" cy="15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49A24-59B2-417A-97CA-E1330EB4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앞의 이진 트리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28B7EF-EB17-467D-90EE-AAD2435BB650}"/>
              </a:ext>
            </a:extLst>
          </p:cNvPr>
          <p:cNvSpPr/>
          <p:nvPr/>
        </p:nvSpPr>
        <p:spPr>
          <a:xfrm>
            <a:off x="4828784" y="2092942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D4AC01-BD7B-4D78-BCBA-D4CD2209C1DE}"/>
              </a:ext>
            </a:extLst>
          </p:cNvPr>
          <p:cNvSpPr/>
          <p:nvPr/>
        </p:nvSpPr>
        <p:spPr>
          <a:xfrm>
            <a:off x="3140661" y="3429000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45AEA9-01CE-4A1E-A624-7EB6614F6EB1}"/>
              </a:ext>
            </a:extLst>
          </p:cNvPr>
          <p:cNvSpPr/>
          <p:nvPr/>
        </p:nvSpPr>
        <p:spPr>
          <a:xfrm>
            <a:off x="1515061" y="4593492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ED4D1A-A76D-4FDF-9137-30DF28C67C10}"/>
              </a:ext>
            </a:extLst>
          </p:cNvPr>
          <p:cNvSpPr/>
          <p:nvPr/>
        </p:nvSpPr>
        <p:spPr>
          <a:xfrm>
            <a:off x="6647308" y="3400083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8B53DA-7020-49FB-AFEB-715A977F3FC1}"/>
              </a:ext>
            </a:extLst>
          </p:cNvPr>
          <p:cNvSpPr/>
          <p:nvPr/>
        </p:nvSpPr>
        <p:spPr>
          <a:xfrm>
            <a:off x="5375753" y="4593491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2AFBAE-1365-462F-865A-B10C04353813}"/>
              </a:ext>
            </a:extLst>
          </p:cNvPr>
          <p:cNvSpPr/>
          <p:nvPr/>
        </p:nvSpPr>
        <p:spPr>
          <a:xfrm>
            <a:off x="8087801" y="4625421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7D85E5-DDED-43DE-82BE-2432DFBA8206}"/>
              </a:ext>
            </a:extLst>
          </p:cNvPr>
          <p:cNvCxnSpPr>
            <a:endCxn id="5" idx="0"/>
          </p:cNvCxnSpPr>
          <p:nvPr/>
        </p:nvCxnSpPr>
        <p:spPr>
          <a:xfrm flipH="1">
            <a:off x="3860908" y="2602523"/>
            <a:ext cx="1211277" cy="8264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F6E709-1D09-46DC-B449-CD0EC953D41A}"/>
              </a:ext>
            </a:extLst>
          </p:cNvPr>
          <p:cNvCxnSpPr/>
          <p:nvPr/>
        </p:nvCxnSpPr>
        <p:spPr>
          <a:xfrm>
            <a:off x="6095999" y="2641600"/>
            <a:ext cx="1086339" cy="695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73D030-DCA4-48CF-909C-D59162834D09}"/>
              </a:ext>
            </a:extLst>
          </p:cNvPr>
          <p:cNvCxnSpPr/>
          <p:nvPr/>
        </p:nvCxnSpPr>
        <p:spPr>
          <a:xfrm flipH="1">
            <a:off x="1899138" y="3938954"/>
            <a:ext cx="1469293" cy="65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45429E-3F20-4FCB-8B00-CB9505988103}"/>
              </a:ext>
            </a:extLst>
          </p:cNvPr>
          <p:cNvCxnSpPr/>
          <p:nvPr/>
        </p:nvCxnSpPr>
        <p:spPr>
          <a:xfrm flipH="1">
            <a:off x="6269277" y="3938954"/>
            <a:ext cx="639523" cy="65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45767E-B813-4A21-9DCF-2066093B2C78}"/>
              </a:ext>
            </a:extLst>
          </p:cNvPr>
          <p:cNvCxnSpPr/>
          <p:nvPr/>
        </p:nvCxnSpPr>
        <p:spPr>
          <a:xfrm>
            <a:off x="7885723" y="3938954"/>
            <a:ext cx="719015" cy="65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4DDDD7-7300-46A3-AF65-7FF7A958C17B}"/>
              </a:ext>
            </a:extLst>
          </p:cNvPr>
          <p:cNvSpPr txBox="1"/>
          <p:nvPr/>
        </p:nvSpPr>
        <p:spPr>
          <a:xfrm>
            <a:off x="5284430" y="1261961"/>
            <a:ext cx="179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root</a:t>
            </a:r>
            <a:endParaRPr lang="ko-KR" altLang="en-US" sz="24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699FF9-BB99-42B8-A197-B08572513326}"/>
              </a:ext>
            </a:extLst>
          </p:cNvPr>
          <p:cNvCxnSpPr/>
          <p:nvPr/>
        </p:nvCxnSpPr>
        <p:spPr>
          <a:xfrm>
            <a:off x="5642708" y="1723626"/>
            <a:ext cx="62523" cy="36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4ABB5D-A1EF-42F5-99C1-5EC6ADD6A285}"/>
              </a:ext>
            </a:extLst>
          </p:cNvPr>
          <p:cNvSpPr txBox="1"/>
          <p:nvPr/>
        </p:nvSpPr>
        <p:spPr>
          <a:xfrm>
            <a:off x="688932" y="5758434"/>
            <a:ext cx="856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중위 순회 결과</a:t>
            </a:r>
            <a:endParaRPr lang="en-US" altLang="ko-KR"/>
          </a:p>
          <a:p>
            <a:pPr marL="342900" indent="-342900">
              <a:buAutoNum type="arabicPlain"/>
            </a:pPr>
            <a:r>
              <a:rPr lang="en-US" altLang="ko-KR"/>
              <a:t>-&gt; 4  -&gt; 15 -&gt; 16 -&gt; 20 -&gt; 25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ECE0DC-B6C8-4197-BC8E-C041C8E8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3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49A24-59B2-417A-97CA-E1330EB4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앞의 이진 트리</a:t>
            </a:r>
            <a:r>
              <a:rPr lang="en-US" altLang="ko-KR"/>
              <a:t>- </a:t>
            </a:r>
            <a:r>
              <a:rPr lang="ko-KR" altLang="en-US"/>
              <a:t>좀 더 자세히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28B7EF-EB17-467D-90EE-AAD2435BB650}"/>
              </a:ext>
            </a:extLst>
          </p:cNvPr>
          <p:cNvSpPr/>
          <p:nvPr/>
        </p:nvSpPr>
        <p:spPr>
          <a:xfrm>
            <a:off x="4828784" y="2092942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15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D4AC01-BD7B-4D78-BCBA-D4CD2209C1DE}"/>
              </a:ext>
            </a:extLst>
          </p:cNvPr>
          <p:cNvSpPr/>
          <p:nvPr/>
        </p:nvSpPr>
        <p:spPr>
          <a:xfrm>
            <a:off x="3140661" y="3429000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4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45AEA9-01CE-4A1E-A624-7EB6614F6EB1}"/>
              </a:ext>
            </a:extLst>
          </p:cNvPr>
          <p:cNvSpPr/>
          <p:nvPr/>
        </p:nvSpPr>
        <p:spPr>
          <a:xfrm>
            <a:off x="1515061" y="4593492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ED4D1A-A76D-4FDF-9137-30DF28C67C10}"/>
              </a:ext>
            </a:extLst>
          </p:cNvPr>
          <p:cNvSpPr/>
          <p:nvPr/>
        </p:nvSpPr>
        <p:spPr>
          <a:xfrm>
            <a:off x="6647308" y="3400083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20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8B53DA-7020-49FB-AFEB-715A977F3FC1}"/>
              </a:ext>
            </a:extLst>
          </p:cNvPr>
          <p:cNvSpPr/>
          <p:nvPr/>
        </p:nvSpPr>
        <p:spPr>
          <a:xfrm>
            <a:off x="5375753" y="4593491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16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2AFBAE-1365-462F-865A-B10C04353813}"/>
              </a:ext>
            </a:extLst>
          </p:cNvPr>
          <p:cNvSpPr/>
          <p:nvPr/>
        </p:nvSpPr>
        <p:spPr>
          <a:xfrm>
            <a:off x="8087801" y="4625421"/>
            <a:ext cx="1440493" cy="620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25</a:t>
            </a:r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A7D85E5-DDED-43DE-82BE-2432DFBA8206}"/>
              </a:ext>
            </a:extLst>
          </p:cNvPr>
          <p:cNvCxnSpPr>
            <a:endCxn id="5" idx="0"/>
          </p:cNvCxnSpPr>
          <p:nvPr/>
        </p:nvCxnSpPr>
        <p:spPr>
          <a:xfrm flipH="1">
            <a:off x="3860908" y="2602523"/>
            <a:ext cx="1211277" cy="8264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F6E709-1D09-46DC-B449-CD0EC953D41A}"/>
              </a:ext>
            </a:extLst>
          </p:cNvPr>
          <p:cNvCxnSpPr/>
          <p:nvPr/>
        </p:nvCxnSpPr>
        <p:spPr>
          <a:xfrm>
            <a:off x="6095999" y="2641600"/>
            <a:ext cx="1086339" cy="695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73D030-DCA4-48CF-909C-D59162834D09}"/>
              </a:ext>
            </a:extLst>
          </p:cNvPr>
          <p:cNvCxnSpPr/>
          <p:nvPr/>
        </p:nvCxnSpPr>
        <p:spPr>
          <a:xfrm flipH="1">
            <a:off x="1899138" y="3938954"/>
            <a:ext cx="1469293" cy="65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45429E-3F20-4FCB-8B00-CB9505988103}"/>
              </a:ext>
            </a:extLst>
          </p:cNvPr>
          <p:cNvCxnSpPr/>
          <p:nvPr/>
        </p:nvCxnSpPr>
        <p:spPr>
          <a:xfrm flipH="1">
            <a:off x="6269277" y="3938954"/>
            <a:ext cx="639523" cy="65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45767E-B813-4A21-9DCF-2066093B2C78}"/>
              </a:ext>
            </a:extLst>
          </p:cNvPr>
          <p:cNvCxnSpPr/>
          <p:nvPr/>
        </p:nvCxnSpPr>
        <p:spPr>
          <a:xfrm>
            <a:off x="7885723" y="3938954"/>
            <a:ext cx="719015" cy="65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4DDDD7-7300-46A3-AF65-7FF7A958C17B}"/>
              </a:ext>
            </a:extLst>
          </p:cNvPr>
          <p:cNvSpPr txBox="1"/>
          <p:nvPr/>
        </p:nvSpPr>
        <p:spPr>
          <a:xfrm>
            <a:off x="5284430" y="1261961"/>
            <a:ext cx="179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root</a:t>
            </a:r>
            <a:endParaRPr lang="ko-KR" altLang="en-US" sz="24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699FF9-BB99-42B8-A197-B08572513326}"/>
              </a:ext>
            </a:extLst>
          </p:cNvPr>
          <p:cNvCxnSpPr/>
          <p:nvPr/>
        </p:nvCxnSpPr>
        <p:spPr>
          <a:xfrm>
            <a:off x="5642708" y="1723626"/>
            <a:ext cx="62523" cy="36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ECE0DC-B6C8-4197-BC8E-C041C8E8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AA5-B0CC-49B3-9F5B-2E54F278D675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71F075-0B8C-46F4-8C53-2B49F50D2AF5}"/>
              </a:ext>
            </a:extLst>
          </p:cNvPr>
          <p:cNvCxnSpPr/>
          <p:nvPr/>
        </p:nvCxnSpPr>
        <p:spPr>
          <a:xfrm flipH="1">
            <a:off x="1334022" y="5079304"/>
            <a:ext cx="469726" cy="569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AC3383-629A-4EC9-B1D7-C4CCDBF2DFAB}"/>
              </a:ext>
            </a:extLst>
          </p:cNvPr>
          <p:cNvCxnSpPr/>
          <p:nvPr/>
        </p:nvCxnSpPr>
        <p:spPr>
          <a:xfrm>
            <a:off x="2787041" y="5022937"/>
            <a:ext cx="168513" cy="695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E88710-C02D-4A9A-99C9-D8484A51C0EC}"/>
              </a:ext>
            </a:extLst>
          </p:cNvPr>
          <p:cNvCxnSpPr/>
          <p:nvPr/>
        </p:nvCxnSpPr>
        <p:spPr>
          <a:xfrm>
            <a:off x="4453003" y="3938954"/>
            <a:ext cx="288098" cy="686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19F0BB-4FEB-4C88-AF33-B05A642EC9BB}"/>
              </a:ext>
            </a:extLst>
          </p:cNvPr>
          <p:cNvCxnSpPr/>
          <p:nvPr/>
        </p:nvCxnSpPr>
        <p:spPr>
          <a:xfrm flipH="1">
            <a:off x="5423770" y="5079304"/>
            <a:ext cx="325677" cy="569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73057E1-3874-4829-B03C-2D61FA7B25AA}"/>
              </a:ext>
            </a:extLst>
          </p:cNvPr>
          <p:cNvCxnSpPr/>
          <p:nvPr/>
        </p:nvCxnSpPr>
        <p:spPr>
          <a:xfrm>
            <a:off x="6647308" y="5079304"/>
            <a:ext cx="216955" cy="638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A324341-D76C-4601-85BD-18D402D77211}"/>
              </a:ext>
            </a:extLst>
          </p:cNvPr>
          <p:cNvCxnSpPr/>
          <p:nvPr/>
        </p:nvCxnSpPr>
        <p:spPr>
          <a:xfrm flipH="1">
            <a:off x="8087801" y="5135671"/>
            <a:ext cx="229481" cy="582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EA98671-7B8B-42C1-904F-8DDEB13B8DD1}"/>
              </a:ext>
            </a:extLst>
          </p:cNvPr>
          <p:cNvCxnSpPr/>
          <p:nvPr/>
        </p:nvCxnSpPr>
        <p:spPr>
          <a:xfrm>
            <a:off x="9463414" y="5135671"/>
            <a:ext cx="256783" cy="632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AE5CE2-221E-46AC-BB9C-495B0C69395E}"/>
              </a:ext>
            </a:extLst>
          </p:cNvPr>
          <p:cNvSpPr txBox="1"/>
          <p:nvPr/>
        </p:nvSpPr>
        <p:spPr>
          <a:xfrm>
            <a:off x="868308" y="5645595"/>
            <a:ext cx="7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253AD-8D3C-4D3E-BF4F-59870571F6C1}"/>
              </a:ext>
            </a:extLst>
          </p:cNvPr>
          <p:cNvSpPr txBox="1"/>
          <p:nvPr/>
        </p:nvSpPr>
        <p:spPr>
          <a:xfrm>
            <a:off x="2608731" y="5645595"/>
            <a:ext cx="7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7D43C9-5C11-4016-869B-D3BFF28D37B1}"/>
              </a:ext>
            </a:extLst>
          </p:cNvPr>
          <p:cNvSpPr txBox="1"/>
          <p:nvPr/>
        </p:nvSpPr>
        <p:spPr>
          <a:xfrm>
            <a:off x="4377684" y="4750774"/>
            <a:ext cx="7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8E615F-1724-405A-B9DB-C2F1ADE670B8}"/>
              </a:ext>
            </a:extLst>
          </p:cNvPr>
          <p:cNvSpPr txBox="1"/>
          <p:nvPr/>
        </p:nvSpPr>
        <p:spPr>
          <a:xfrm>
            <a:off x="4898129" y="5645595"/>
            <a:ext cx="7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3C2A82-371C-4D64-B442-6BB25004B807}"/>
              </a:ext>
            </a:extLst>
          </p:cNvPr>
          <p:cNvSpPr txBox="1"/>
          <p:nvPr/>
        </p:nvSpPr>
        <p:spPr>
          <a:xfrm>
            <a:off x="6355834" y="5699343"/>
            <a:ext cx="7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F95109-CDE5-4041-9983-5DEB864C8DEC}"/>
              </a:ext>
            </a:extLst>
          </p:cNvPr>
          <p:cNvSpPr txBox="1"/>
          <p:nvPr/>
        </p:nvSpPr>
        <p:spPr>
          <a:xfrm>
            <a:off x="7619408" y="5704666"/>
            <a:ext cx="7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9DA59E-94C3-455C-9FE5-EEC47BB94C80}"/>
              </a:ext>
            </a:extLst>
          </p:cNvPr>
          <p:cNvSpPr txBox="1"/>
          <p:nvPr/>
        </p:nvSpPr>
        <p:spPr>
          <a:xfrm>
            <a:off x="9330336" y="5755710"/>
            <a:ext cx="7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NULL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9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1960564" y="1403350"/>
            <a:ext cx="8326437" cy="2308324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중위 순회</a:t>
            </a:r>
          </a:p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root )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{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왼쪽서브트리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방문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오른쪽서브트리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3E87D-AF97-4F1E-8172-DFBD6013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D33D8-FAD3-4AC5-A5A0-51396E590B9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2"/>
          <p:cNvSpPr>
            <a:spLocks noGrp="1"/>
          </p:cNvSpPr>
          <p:nvPr>
            <p:ph sz="quarter" idx="1"/>
          </p:nvPr>
        </p:nvSpPr>
        <p:spPr>
          <a:xfrm>
            <a:off x="1981200" y="1088740"/>
            <a:ext cx="3367414" cy="3155014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int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중위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inorder</a:t>
            </a:r>
            <a:r>
              <a:rPr lang="en-US" altLang="ko-KR" sz="1600" dirty="0">
                <a:latin typeface="Trebuchet MS" pitchFamily="34" charset="0"/>
              </a:rPr>
              <a:t>(root);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>
                <a:latin typeface="Trebuchet MS" pitchFamily="34" charset="0"/>
              </a:rPr>
              <a:t>	return </a:t>
            </a:r>
            <a:r>
              <a:rPr lang="en-US" altLang="ko-KR" sz="1600" dirty="0">
                <a:latin typeface="Trebuchet MS" pitchFamily="34" charset="0"/>
              </a:rPr>
              <a:t>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140" y="1957105"/>
            <a:ext cx="4809753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404CB8-E844-4EEA-A761-08A83B85914A}"/>
              </a:ext>
            </a:extLst>
          </p:cNvPr>
          <p:cNvCxnSpPr/>
          <p:nvPr/>
        </p:nvCxnSpPr>
        <p:spPr>
          <a:xfrm flipV="1">
            <a:off x="4252586" y="2141951"/>
            <a:ext cx="2436554" cy="16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DC9EC2-315E-4C8E-9B10-873B2B081F6E}"/>
              </a:ext>
            </a:extLst>
          </p:cNvPr>
          <p:cNvCxnSpPr/>
          <p:nvPr/>
        </p:nvCxnSpPr>
        <p:spPr>
          <a:xfrm flipH="1">
            <a:off x="3776597" y="4520087"/>
            <a:ext cx="989556" cy="164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4116A61-DAAF-49C5-B8F9-5A5418BCE709}"/>
              </a:ext>
            </a:extLst>
          </p:cNvPr>
          <p:cNvCxnSpPr/>
          <p:nvPr/>
        </p:nvCxnSpPr>
        <p:spPr>
          <a:xfrm flipV="1">
            <a:off x="10552723" y="2311052"/>
            <a:ext cx="1602154" cy="32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74F1E4-9C49-4C61-AEC1-6AD90DCE4DD4}"/>
              </a:ext>
            </a:extLst>
          </p:cNvPr>
          <p:cNvSpPr txBox="1"/>
          <p:nvPr/>
        </p:nvSpPr>
        <p:spPr>
          <a:xfrm>
            <a:off x="6627446" y="1357154"/>
            <a:ext cx="150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(1)</a:t>
            </a:r>
            <a:r>
              <a:rPr lang="ko-KR" altLang="en-US"/>
              <a:t>번째 </a:t>
            </a:r>
            <a:r>
              <a:rPr lang="en-US" altLang="ko-KR"/>
              <a:t>inorder 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A1DCB9-65C8-4E03-8A16-574225A61693}"/>
              </a:ext>
            </a:extLst>
          </p:cNvPr>
          <p:cNvSpPr txBox="1"/>
          <p:nvPr/>
        </p:nvSpPr>
        <p:spPr>
          <a:xfrm>
            <a:off x="11498893" y="2041835"/>
            <a:ext cx="42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8821D-6DA6-4AE2-8F3B-620E315EDDC9}"/>
              </a:ext>
            </a:extLst>
          </p:cNvPr>
          <p:cNvSpPr txBox="1"/>
          <p:nvPr/>
        </p:nvSpPr>
        <p:spPr>
          <a:xfrm>
            <a:off x="4766153" y="4297612"/>
            <a:ext cx="98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2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71" y="1369802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8F02DE-F876-42D3-814E-33A625A15586}"/>
              </a:ext>
            </a:extLst>
          </p:cNvPr>
          <p:cNvCxnSpPr/>
          <p:nvPr/>
        </p:nvCxnSpPr>
        <p:spPr>
          <a:xfrm>
            <a:off x="1430215" y="4439138"/>
            <a:ext cx="711200" cy="828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9E16FA-12C2-45B7-9233-9C73EAAE6C8A}"/>
              </a:ext>
            </a:extLst>
          </p:cNvPr>
          <p:cNvCxnSpPr/>
          <p:nvPr/>
        </p:nvCxnSpPr>
        <p:spPr>
          <a:xfrm>
            <a:off x="4837723" y="2047631"/>
            <a:ext cx="233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8E576E-FB22-438C-8337-2F94DC8B58AE}"/>
              </a:ext>
            </a:extLst>
          </p:cNvPr>
          <p:cNvSpPr txBox="1"/>
          <p:nvPr/>
        </p:nvSpPr>
        <p:spPr>
          <a:xfrm>
            <a:off x="977271" y="1016000"/>
            <a:ext cx="11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E108D-0669-40B4-8A81-38FC52D0A392}"/>
              </a:ext>
            </a:extLst>
          </p:cNvPr>
          <p:cNvSpPr txBox="1"/>
          <p:nvPr/>
        </p:nvSpPr>
        <p:spPr>
          <a:xfrm>
            <a:off x="5963138" y="17584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089BF-922F-4FEF-BCAA-B6CAB7E4AE0F}"/>
              </a:ext>
            </a:extLst>
          </p:cNvPr>
          <p:cNvSpPr txBox="1"/>
          <p:nvPr/>
        </p:nvSpPr>
        <p:spPr>
          <a:xfrm>
            <a:off x="973015" y="402933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71" y="1369802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84" y="4520087"/>
            <a:ext cx="4604654" cy="1885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8F02DE-F876-42D3-814E-33A625A15586}"/>
              </a:ext>
            </a:extLst>
          </p:cNvPr>
          <p:cNvCxnSpPr/>
          <p:nvPr/>
        </p:nvCxnSpPr>
        <p:spPr>
          <a:xfrm>
            <a:off x="476738" y="5158153"/>
            <a:ext cx="711200" cy="828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FC9994-DC43-4487-A3AB-C6C9B150AE29}"/>
              </a:ext>
            </a:extLst>
          </p:cNvPr>
          <p:cNvSpPr txBox="1"/>
          <p:nvPr/>
        </p:nvSpPr>
        <p:spPr>
          <a:xfrm>
            <a:off x="832338" y="866103"/>
            <a:ext cx="157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623A5-94AD-4D57-9070-7AADD6EAA896}"/>
              </a:ext>
            </a:extLst>
          </p:cNvPr>
          <p:cNvSpPr txBox="1"/>
          <p:nvPr/>
        </p:nvSpPr>
        <p:spPr>
          <a:xfrm>
            <a:off x="125046" y="4829908"/>
            <a:ext cx="11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D87758-1619-4BA0-94CA-4F4A1CBE2C7D}"/>
              </a:ext>
            </a:extLst>
          </p:cNvPr>
          <p:cNvCxnSpPr/>
          <p:nvPr/>
        </p:nvCxnSpPr>
        <p:spPr>
          <a:xfrm>
            <a:off x="4861169" y="2047631"/>
            <a:ext cx="1875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0AE925-856C-45A3-AA10-47B44205DBDE}"/>
              </a:ext>
            </a:extLst>
          </p:cNvPr>
          <p:cNvSpPr txBox="1"/>
          <p:nvPr/>
        </p:nvSpPr>
        <p:spPr>
          <a:xfrm>
            <a:off x="5916246" y="1703754"/>
            <a:ext cx="47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C8C64-255E-4959-8956-55809B013B22}"/>
              </a:ext>
            </a:extLst>
          </p:cNvPr>
          <p:cNvSpPr txBox="1"/>
          <p:nvPr/>
        </p:nvSpPr>
        <p:spPr>
          <a:xfrm>
            <a:off x="6822830" y="1862965"/>
            <a:ext cx="19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inorder(NULL)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C10E3-32D5-4F79-B2A9-38F5D145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F88CAD-A8A1-406D-B1B4-D7E38CE8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71" y="1369802"/>
            <a:ext cx="4822280" cy="156966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</a:t>
            </a:r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8D48047-04FB-4EA6-B003-C50609BF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0401"/>
            <a:ext cx="4604654" cy="1885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FC9994-DC43-4487-A3AB-C6C9B150AE29}"/>
              </a:ext>
            </a:extLst>
          </p:cNvPr>
          <p:cNvSpPr txBox="1"/>
          <p:nvPr/>
        </p:nvSpPr>
        <p:spPr>
          <a:xfrm>
            <a:off x="812673" y="810390"/>
            <a:ext cx="37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(4) </a:t>
            </a:r>
            <a:r>
              <a:rPr lang="ko-KR" altLang="en-US"/>
              <a:t>이제  </a:t>
            </a:r>
            <a:r>
              <a:rPr lang="en-US" altLang="ko-KR"/>
              <a:t>root</a:t>
            </a:r>
            <a:r>
              <a:rPr lang="ko-KR" altLang="en-US"/>
              <a:t>가  </a:t>
            </a:r>
            <a:r>
              <a:rPr lang="en-US" altLang="ko-KR"/>
              <a:t>NULL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D23A0-4245-47F6-A270-8751E6D37124}"/>
              </a:ext>
            </a:extLst>
          </p:cNvPr>
          <p:cNvSpPr txBox="1"/>
          <p:nvPr/>
        </p:nvSpPr>
        <p:spPr>
          <a:xfrm>
            <a:off x="977271" y="3157415"/>
            <a:ext cx="482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</a:t>
            </a:r>
            <a:r>
              <a:rPr lang="ko-KR" altLang="en-US"/>
              <a:t>가  </a:t>
            </a:r>
            <a:r>
              <a:rPr lang="en-US" altLang="ko-KR"/>
              <a:t>NULL</a:t>
            </a:r>
            <a:r>
              <a:rPr lang="ko-KR" altLang="en-US"/>
              <a:t>이어서  </a:t>
            </a:r>
            <a:r>
              <a:rPr lang="en-US" altLang="ko-KR"/>
              <a:t>return </a:t>
            </a:r>
          </a:p>
          <a:p>
            <a:r>
              <a:rPr lang="ko-KR" altLang="en-US"/>
              <a:t>어디로 </a:t>
            </a:r>
            <a:r>
              <a:rPr lang="en-US" altLang="ko-KR"/>
              <a:t>-&gt; (4) </a:t>
            </a:r>
            <a:r>
              <a:rPr lang="ko-KR" altLang="en-US"/>
              <a:t>번을 호출한 곳으로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A28A90-37BF-49D7-AA30-82484624B263}"/>
              </a:ext>
            </a:extLst>
          </p:cNvPr>
          <p:cNvCxnSpPr/>
          <p:nvPr/>
        </p:nvCxnSpPr>
        <p:spPr>
          <a:xfrm flipV="1">
            <a:off x="539262" y="2829169"/>
            <a:ext cx="546822" cy="599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1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1489</Words>
  <Application>Microsoft Office PowerPoint</Application>
  <PresentationFormat>와이드스크린</PresentationFormat>
  <Paragraphs>399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Trebuchet MS</vt:lpstr>
      <vt:lpstr>Office 테마</vt:lpstr>
      <vt:lpstr>이진 트리의 순회  (순환호출 보충 설명)</vt:lpstr>
      <vt:lpstr>순회 프로그램</vt:lpstr>
      <vt:lpstr>앞의 이진 트리</vt:lpstr>
      <vt:lpstr>앞의 이진 트리- 좀 더 자세히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이진 트리의 순회  보충</dc:title>
  <dc:creator>홍동권</dc:creator>
  <cp:lastModifiedBy>홍동권</cp:lastModifiedBy>
  <cp:revision>21</cp:revision>
  <dcterms:created xsi:type="dcterms:W3CDTF">2021-09-04T05:25:48Z</dcterms:created>
  <dcterms:modified xsi:type="dcterms:W3CDTF">2022-08-29T00:45:33Z</dcterms:modified>
</cp:coreProperties>
</file>