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87" r:id="rId3"/>
    <p:sldId id="637" r:id="rId4"/>
    <p:sldId id="636" r:id="rId5"/>
    <p:sldId id="63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동권" initials="홍" lastIdx="1" clrIdx="0">
    <p:extLst>
      <p:ext uri="{19B8F6BF-5375-455C-9EA6-DF929625EA0E}">
        <p15:presenceInfo xmlns:p15="http://schemas.microsoft.com/office/powerpoint/2012/main" userId="홍동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3:00.6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83 1,'-14'6,"-4"4,1-2,4-1,3-2,4-2,3-1,1-1,2-1,1-1,0 1,-1 0,1-1,-1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4:34.7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5:12.5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4934-FCE9-4D78-948D-BAC6BCB4561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AEECB-A6DF-42A7-A5BE-4981BACFC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1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EECB-A6DF-42A7-A5BE-4981BACFCB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8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2F1A-24C1-46F9-A4EE-C60450DB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DD3DE-F7FD-47A0-AD49-9F156E9F9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47EA9-4C98-40BD-BD39-2882E6FF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664-EA87-486E-908A-477AC82BADED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A0208-8477-4D42-AAEE-7782F24E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B376A-7D60-498A-BD91-908AA2AF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E371F-1D48-4398-A9B9-28A9744E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AD517-F663-4F66-B245-95EB0D0A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DFF6C-BF54-44B3-AB74-4C4E98B5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E2F-9942-439F-8E8E-3C1CDD85A291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E3704-CD3C-4E38-BBFB-08966A11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30F8E-436B-48DC-8AD7-233DE0DD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7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10ED4F-F637-4F8A-8089-4E3BC109E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4358F-C000-41E4-A9D0-3316BE11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D20E5-9FB1-454F-949B-47EA341B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7994-5A6F-430A-97F8-08F411363177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35FAA-D627-4A2F-9523-E06A9E57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66E10-D610-4E97-A533-6BECE284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6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6669-07BF-4BE8-A364-A7ADD1E1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937DA-7152-42A2-9F69-EEFDA8A1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0D467-8F05-40D0-A607-B10D0ACC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2FA7-8097-4FCB-8685-DA5E092359E3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505D3-B79D-4D5D-AE08-463B6DFA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A044A-E9EA-4239-A263-FE8326B1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7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8368-CF73-43A0-A0DE-6CEC2CF0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8C53A-7C49-4FC3-8475-5E17C306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6174D-6565-4311-A090-78D768AF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D133-ACD4-42D7-8890-44739FA99313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512C-693E-45E7-BEA6-9A7B678F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B213B-252E-475E-B7DE-8F19148D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84A76-FFD1-41D7-828F-3EC3C84C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49AA2-AA12-433A-8979-D899DC3C7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0BC1E-55A0-4CE8-B05B-A56E1A7C0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F719-1110-4953-91EC-BA167D3F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61BA-468A-4301-B94C-486299F07A37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D1FD2-58BE-4051-9D3F-279035E5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EB25B-C728-4420-B35E-AB9AC907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3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9A0DB-5A11-402E-88C9-E0F5CAB7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CAE21-A438-4E5A-B3B9-FC69A3EC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7958A-A314-42FA-A084-0200EBC9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E05C-5922-4032-995B-852EA92EA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672917-6A11-460C-BF4B-BBF6C7081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5AC7F-938B-4DAF-9C5C-A9EF566E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AEBD-D35C-4859-83E6-626C3F2CC0E4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5ADAFB-EED1-443D-816F-F7C9B824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2DE599-957B-4A82-A28A-EF12DABC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4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54CB6-E612-4337-A3EB-43E2DC0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F38E8-95ED-4947-A48C-66C73A99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3A63-EA89-48A6-9760-6C33CB71034F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3FD2E5-335E-4940-AABC-E7532B18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D506B-9E4A-4A4A-A869-AD52C6A1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131FC-A62B-4017-BF99-A557EAE5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426B-631A-414A-9556-CF043D930B6D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E43BD2-4FD1-4A67-B29A-B878D8DC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D79A7-C92E-489B-B6CF-679AA44F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076-A8F2-4CA4-A734-E1D9D038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9D4E-2E46-46D6-955B-AA7B8240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61C18-6F44-4AE4-823B-A14E3765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82D27-1967-431D-B161-32BD9A88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3DB6-B12D-46CF-8E04-A99E78F362B8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CB674-0426-48C5-BD09-5FD8915C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85EB0-AF0D-4787-BE52-32233203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8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21220-161F-4737-BBE5-346299D0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F245F3-532B-41B8-8E15-5CB56D91B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CE6F8-1287-4157-82D4-D2DD7E2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D3640-8CBD-4EE7-B9C8-048E2585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1797-A8E4-4A62-854A-06DBE54BFA07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18753-A0F0-42EE-9589-A148E08A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BAC5B-81BE-4EB3-B0A6-F67E9B34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9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CFA2FF-E71A-442C-B607-B6D257E9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562E2-D493-4689-8CC6-4E250C16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5B770-CD8E-4CE2-87A2-0CB21F982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4885-6ED6-43DD-A3DC-B89E597F608B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5B65C-E016-478B-ACD4-97C29729E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1D341-067B-41DF-A1F1-62B665206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ACD80-5DFB-4E3A-8620-DAA82C46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br>
              <a:rPr lang="en-US" altLang="ko-KR" dirty="0"/>
            </a:br>
            <a:r>
              <a:rPr lang="ko-KR" altLang="en-US" dirty="0" err="1"/>
              <a:t>이진트리</a:t>
            </a:r>
            <a:r>
              <a:rPr lang="ko-KR" altLang="en-US" dirty="0"/>
              <a:t>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140F1-6A05-4499-8B12-D636ECB04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컴퓨터 공학과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홍 동 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B5A941-35C1-47EA-8015-0E8E7C9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3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49A24-59B2-417A-97CA-E1330EB4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malloc</a:t>
            </a:r>
            <a:r>
              <a:rPr lang="ko-KR" altLang="en-US" sz="2400" dirty="0"/>
              <a:t>을 이용하여 다음의 </a:t>
            </a:r>
            <a:r>
              <a:rPr lang="ko-KR" altLang="en-US" sz="2400" dirty="0" err="1"/>
              <a:t>이진트리를</a:t>
            </a:r>
            <a:r>
              <a:rPr lang="ko-KR" altLang="en-US" sz="2400" dirty="0"/>
              <a:t> 생성하는 </a:t>
            </a:r>
            <a:r>
              <a:rPr lang="en-US" altLang="ko-KR" sz="2400" dirty="0"/>
              <a:t>C  </a:t>
            </a:r>
            <a:r>
              <a:rPr lang="ko-KR" altLang="en-US" sz="2400" dirty="0"/>
              <a:t>프로그램을 만들고 전위순회로 결과를 출력하는 프로그램을 </a:t>
            </a:r>
            <a:r>
              <a:rPr lang="ko-KR" altLang="en-US" sz="2400" dirty="0" err="1"/>
              <a:t>만드시오</a:t>
            </a:r>
            <a:r>
              <a:rPr lang="en-US" altLang="ko-KR" sz="2400" dirty="0"/>
              <a:t>(266</a:t>
            </a:r>
            <a:r>
              <a:rPr lang="ko-KR" altLang="en-US" sz="2400" dirty="0"/>
              <a:t>쪽 참조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28B7EF-EB17-467D-90EE-AAD2435BB650}"/>
              </a:ext>
            </a:extLst>
          </p:cNvPr>
          <p:cNvSpPr/>
          <p:nvPr/>
        </p:nvSpPr>
        <p:spPr>
          <a:xfrm>
            <a:off x="4828784" y="2092942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D4AC01-BD7B-4D78-BCBA-D4CD2209C1DE}"/>
              </a:ext>
            </a:extLst>
          </p:cNvPr>
          <p:cNvSpPr/>
          <p:nvPr/>
        </p:nvSpPr>
        <p:spPr>
          <a:xfrm>
            <a:off x="3140661" y="3429000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45AEA9-01CE-4A1E-A624-7EB6614F6EB1}"/>
              </a:ext>
            </a:extLst>
          </p:cNvPr>
          <p:cNvSpPr/>
          <p:nvPr/>
        </p:nvSpPr>
        <p:spPr>
          <a:xfrm>
            <a:off x="1515061" y="4593492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ED4D1A-A76D-4FDF-9137-30DF28C67C10}"/>
              </a:ext>
            </a:extLst>
          </p:cNvPr>
          <p:cNvSpPr/>
          <p:nvPr/>
        </p:nvSpPr>
        <p:spPr>
          <a:xfrm>
            <a:off x="6647308" y="3400083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8B53DA-7020-49FB-AFEB-715A977F3FC1}"/>
              </a:ext>
            </a:extLst>
          </p:cNvPr>
          <p:cNvSpPr/>
          <p:nvPr/>
        </p:nvSpPr>
        <p:spPr>
          <a:xfrm>
            <a:off x="5375753" y="4593491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2AFBAE-1365-462F-865A-B10C04353813}"/>
              </a:ext>
            </a:extLst>
          </p:cNvPr>
          <p:cNvSpPr/>
          <p:nvPr/>
        </p:nvSpPr>
        <p:spPr>
          <a:xfrm>
            <a:off x="8087801" y="4625421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7D85E5-DDED-43DE-82BE-2432DFBA8206}"/>
              </a:ext>
            </a:extLst>
          </p:cNvPr>
          <p:cNvCxnSpPr>
            <a:endCxn id="5" idx="0"/>
          </p:cNvCxnSpPr>
          <p:nvPr/>
        </p:nvCxnSpPr>
        <p:spPr>
          <a:xfrm flipH="1">
            <a:off x="3860908" y="2602523"/>
            <a:ext cx="1211277" cy="8264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F6E709-1D09-46DC-B449-CD0EC953D41A}"/>
              </a:ext>
            </a:extLst>
          </p:cNvPr>
          <p:cNvCxnSpPr/>
          <p:nvPr/>
        </p:nvCxnSpPr>
        <p:spPr>
          <a:xfrm>
            <a:off x="6095999" y="2641600"/>
            <a:ext cx="1086339" cy="695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73D030-DCA4-48CF-909C-D59162834D09}"/>
              </a:ext>
            </a:extLst>
          </p:cNvPr>
          <p:cNvCxnSpPr/>
          <p:nvPr/>
        </p:nvCxnSpPr>
        <p:spPr>
          <a:xfrm flipH="1">
            <a:off x="1899138" y="3938954"/>
            <a:ext cx="1469293" cy="65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45429E-3F20-4FCB-8B00-CB9505988103}"/>
              </a:ext>
            </a:extLst>
          </p:cNvPr>
          <p:cNvCxnSpPr/>
          <p:nvPr/>
        </p:nvCxnSpPr>
        <p:spPr>
          <a:xfrm flipH="1">
            <a:off x="6269277" y="3938954"/>
            <a:ext cx="639523" cy="65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45767E-B813-4A21-9DCF-2066093B2C78}"/>
              </a:ext>
            </a:extLst>
          </p:cNvPr>
          <p:cNvCxnSpPr/>
          <p:nvPr/>
        </p:nvCxnSpPr>
        <p:spPr>
          <a:xfrm>
            <a:off x="7885723" y="3938954"/>
            <a:ext cx="719015" cy="65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4DDDD7-7300-46A3-AF65-7FF7A958C17B}"/>
              </a:ext>
            </a:extLst>
          </p:cNvPr>
          <p:cNvSpPr txBox="1"/>
          <p:nvPr/>
        </p:nvSpPr>
        <p:spPr>
          <a:xfrm>
            <a:off x="5284430" y="1261961"/>
            <a:ext cx="179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root</a:t>
            </a:r>
            <a:endParaRPr lang="ko-KR" altLang="en-US" sz="24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699FF9-BB99-42B8-A197-B08572513326}"/>
              </a:ext>
            </a:extLst>
          </p:cNvPr>
          <p:cNvCxnSpPr/>
          <p:nvPr/>
        </p:nvCxnSpPr>
        <p:spPr>
          <a:xfrm>
            <a:off x="5642708" y="1723626"/>
            <a:ext cx="62523" cy="36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ECE0DC-B6C8-4197-BC8E-C041C8E8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3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33C71-C5F3-CEDB-9766-4C4A5869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54" y="2947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sz="2700" dirty="0"/>
              <a:t>다음 </a:t>
            </a:r>
            <a:r>
              <a:rPr lang="ko-KR" altLang="en-US" sz="2700" dirty="0" err="1"/>
              <a:t>이진트리의</a:t>
            </a:r>
            <a:r>
              <a:rPr lang="ko-KR" altLang="en-US" sz="2700" dirty="0"/>
              <a:t> 전위 순회</a:t>
            </a:r>
            <a:r>
              <a:rPr lang="en-US" altLang="ko-KR" sz="2700" dirty="0"/>
              <a:t>(preorder)</a:t>
            </a:r>
            <a:r>
              <a:rPr lang="ko-KR" altLang="en-US" sz="2700" dirty="0"/>
              <a:t>시 이루어지는 함수 호출 과정을 그림으로 </a:t>
            </a:r>
            <a:r>
              <a:rPr lang="ko-KR" altLang="en-US" sz="2700" dirty="0" err="1"/>
              <a:t>그리시오</a:t>
            </a:r>
            <a:r>
              <a:rPr lang="en-US" altLang="ko-KR" sz="2700" dirty="0"/>
              <a:t>. (</a:t>
            </a:r>
            <a:r>
              <a:rPr lang="ko-KR" altLang="en-US" sz="2700" dirty="0"/>
              <a:t>다음 슬라이드의 그림과 같이</a:t>
            </a:r>
            <a:r>
              <a:rPr lang="en-US" altLang="ko-KR" sz="2700" dirty="0"/>
              <a:t>) </a:t>
            </a:r>
            <a:endParaRPr lang="ko-KR" altLang="en-US" sz="2700" dirty="0"/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324AF672-7A61-25ED-7732-0FD3599EF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447" y="2629238"/>
            <a:ext cx="4011515" cy="207586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78110-78B1-7585-92D0-02E8F3A8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4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7A25F8-5BDE-41B2-A62B-8F00D8944E9D}"/>
              </a:ext>
            </a:extLst>
          </p:cNvPr>
          <p:cNvSpPr/>
          <p:nvPr/>
        </p:nvSpPr>
        <p:spPr>
          <a:xfrm>
            <a:off x="525506" y="2614380"/>
            <a:ext cx="1259454" cy="192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main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C86217-FDA5-4C43-9C78-12135D778133}"/>
              </a:ext>
            </a:extLst>
          </p:cNvPr>
          <p:cNvSpPr/>
          <p:nvPr/>
        </p:nvSpPr>
        <p:spPr>
          <a:xfrm>
            <a:off x="2373682" y="3317617"/>
            <a:ext cx="1415441" cy="80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(1) inorder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59EE5-C853-42DB-B9FA-822BE3C0CF22}"/>
              </a:ext>
            </a:extLst>
          </p:cNvPr>
          <p:cNvSpPr/>
          <p:nvPr/>
        </p:nvSpPr>
        <p:spPr>
          <a:xfrm>
            <a:off x="4483731" y="1521912"/>
            <a:ext cx="1340872" cy="876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</a:rPr>
              <a:t>inorder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2819F0-D583-47A2-917E-171A5A914F27}"/>
              </a:ext>
            </a:extLst>
          </p:cNvPr>
          <p:cNvSpPr/>
          <p:nvPr/>
        </p:nvSpPr>
        <p:spPr>
          <a:xfrm>
            <a:off x="4402313" y="4371584"/>
            <a:ext cx="1340872" cy="90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(7)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B26617-6447-41E7-BC67-355246A78422}"/>
              </a:ext>
            </a:extLst>
          </p:cNvPr>
          <p:cNvSpPr/>
          <p:nvPr/>
        </p:nvSpPr>
        <p:spPr>
          <a:xfrm>
            <a:off x="6894992" y="319908"/>
            <a:ext cx="1259454" cy="73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(3)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7BB76E-A524-47BF-908F-2CAE62EE09A0}"/>
              </a:ext>
            </a:extLst>
          </p:cNvPr>
          <p:cNvSpPr/>
          <p:nvPr/>
        </p:nvSpPr>
        <p:spPr>
          <a:xfrm>
            <a:off x="6894992" y="1911143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(6)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94DEA2-A3F7-49AE-814F-A3C6BB4D86AD}"/>
              </a:ext>
            </a:extLst>
          </p:cNvPr>
          <p:cNvSpPr/>
          <p:nvPr/>
        </p:nvSpPr>
        <p:spPr>
          <a:xfrm>
            <a:off x="6894992" y="3494334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(8)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1CEB47-4CFC-4E04-9C06-E7BEFD105F29}"/>
              </a:ext>
            </a:extLst>
          </p:cNvPr>
          <p:cNvSpPr/>
          <p:nvPr/>
        </p:nvSpPr>
        <p:spPr>
          <a:xfrm>
            <a:off x="6894992" y="5179084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(11)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11BCD8-4851-4727-9EF8-9E21A56CBBD5}"/>
              </a:ext>
            </a:extLst>
          </p:cNvPr>
          <p:cNvSpPr/>
          <p:nvPr/>
        </p:nvSpPr>
        <p:spPr>
          <a:xfrm>
            <a:off x="9339787" y="267562"/>
            <a:ext cx="1259454" cy="73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(4)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A4FD27-8CFB-4420-9CA1-FF3D110B072C}"/>
              </a:ext>
            </a:extLst>
          </p:cNvPr>
          <p:cNvSpPr/>
          <p:nvPr/>
        </p:nvSpPr>
        <p:spPr>
          <a:xfrm>
            <a:off x="9339787" y="1346795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(5)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52CCA0-5BCA-4F67-AB0B-0065B9BC0FAA}"/>
              </a:ext>
            </a:extLst>
          </p:cNvPr>
          <p:cNvSpPr/>
          <p:nvPr/>
        </p:nvSpPr>
        <p:spPr>
          <a:xfrm>
            <a:off x="9339787" y="2421544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(9)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C35683-6584-4629-97CB-F2C81F0C7435}"/>
              </a:ext>
            </a:extLst>
          </p:cNvPr>
          <p:cNvSpPr/>
          <p:nvPr/>
        </p:nvSpPr>
        <p:spPr>
          <a:xfrm>
            <a:off x="9347955" y="3480509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(10)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333073-EFF0-49EE-97F5-1153DBC0651C}"/>
              </a:ext>
            </a:extLst>
          </p:cNvPr>
          <p:cNvSpPr/>
          <p:nvPr/>
        </p:nvSpPr>
        <p:spPr>
          <a:xfrm>
            <a:off x="9339787" y="4452574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(12)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420196-044C-4A97-86C8-14C875E71641}"/>
              </a:ext>
            </a:extLst>
          </p:cNvPr>
          <p:cNvSpPr/>
          <p:nvPr/>
        </p:nvSpPr>
        <p:spPr>
          <a:xfrm>
            <a:off x="9339787" y="5589526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(13)</a:t>
            </a:r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D8AD73-12CB-419F-97C5-CC87EB3AEA3F}"/>
              </a:ext>
            </a:extLst>
          </p:cNvPr>
          <p:cNvCxnSpPr/>
          <p:nvPr/>
        </p:nvCxnSpPr>
        <p:spPr>
          <a:xfrm>
            <a:off x="1584542" y="3494334"/>
            <a:ext cx="83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D97D92-01BA-40FB-A6FC-71232319D243}"/>
              </a:ext>
            </a:extLst>
          </p:cNvPr>
          <p:cNvCxnSpPr/>
          <p:nvPr/>
        </p:nvCxnSpPr>
        <p:spPr>
          <a:xfrm flipV="1">
            <a:off x="3382027" y="1803748"/>
            <a:ext cx="1101704" cy="162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E8C16E-C86A-48F4-88E4-6E01DFF180D6}"/>
              </a:ext>
            </a:extLst>
          </p:cNvPr>
          <p:cNvCxnSpPr>
            <a:endCxn id="8" idx="1"/>
          </p:cNvCxnSpPr>
          <p:nvPr/>
        </p:nvCxnSpPr>
        <p:spPr>
          <a:xfrm flipV="1">
            <a:off x="5555293" y="689179"/>
            <a:ext cx="1339699" cy="95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78125B-4988-4CAC-ACC5-EC2DB09B2B3E}"/>
              </a:ext>
            </a:extLst>
          </p:cNvPr>
          <p:cNvCxnSpPr/>
          <p:nvPr/>
        </p:nvCxnSpPr>
        <p:spPr>
          <a:xfrm flipV="1">
            <a:off x="8073025" y="407096"/>
            <a:ext cx="1266762" cy="156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A73219-6B61-453D-AD12-D59010203F06}"/>
              </a:ext>
            </a:extLst>
          </p:cNvPr>
          <p:cNvCxnSpPr/>
          <p:nvPr/>
        </p:nvCxnSpPr>
        <p:spPr>
          <a:xfrm>
            <a:off x="8073025" y="864296"/>
            <a:ext cx="1208761" cy="65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96613A-7333-4F38-98F5-B9FCF4B0F0F7}"/>
              </a:ext>
            </a:extLst>
          </p:cNvPr>
          <p:cNvCxnSpPr>
            <a:endCxn id="9" idx="1"/>
          </p:cNvCxnSpPr>
          <p:nvPr/>
        </p:nvCxnSpPr>
        <p:spPr>
          <a:xfrm>
            <a:off x="5743185" y="2050033"/>
            <a:ext cx="1151807" cy="21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389B88-47B0-4E84-810B-A4AE1C36D386}"/>
              </a:ext>
            </a:extLst>
          </p:cNvPr>
          <p:cNvCxnSpPr/>
          <p:nvPr/>
        </p:nvCxnSpPr>
        <p:spPr>
          <a:xfrm>
            <a:off x="3713967" y="3839227"/>
            <a:ext cx="989556" cy="53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7BDEEA-2A92-4627-8415-7E552CD09FC6}"/>
              </a:ext>
            </a:extLst>
          </p:cNvPr>
          <p:cNvCxnSpPr/>
          <p:nvPr/>
        </p:nvCxnSpPr>
        <p:spPr>
          <a:xfrm flipV="1">
            <a:off x="5642975" y="3676389"/>
            <a:ext cx="1415441" cy="77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C44B91F-1352-44D7-9AF5-7BF2B61DD9A2}"/>
              </a:ext>
            </a:extLst>
          </p:cNvPr>
          <p:cNvCxnSpPr/>
          <p:nvPr/>
        </p:nvCxnSpPr>
        <p:spPr>
          <a:xfrm flipV="1">
            <a:off x="8073025" y="2614380"/>
            <a:ext cx="1359074" cy="98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5D851D-D366-4448-B0DD-4395DCBA33B1}"/>
              </a:ext>
            </a:extLst>
          </p:cNvPr>
          <p:cNvCxnSpPr>
            <a:cxnSpLocks/>
          </p:cNvCxnSpPr>
          <p:nvPr/>
        </p:nvCxnSpPr>
        <p:spPr>
          <a:xfrm>
            <a:off x="8073025" y="3848193"/>
            <a:ext cx="1266762" cy="163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A5A0BFA-2BB0-4DD8-8020-53312214725B}"/>
              </a:ext>
            </a:extLst>
          </p:cNvPr>
          <p:cNvCxnSpPr/>
          <p:nvPr/>
        </p:nvCxnSpPr>
        <p:spPr>
          <a:xfrm>
            <a:off x="5642975" y="5085567"/>
            <a:ext cx="1321496" cy="33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57722-F4EE-4455-BEDF-5612C6F7D7D6}"/>
              </a:ext>
            </a:extLst>
          </p:cNvPr>
          <p:cNvCxnSpPr/>
          <p:nvPr/>
        </p:nvCxnSpPr>
        <p:spPr>
          <a:xfrm flipV="1">
            <a:off x="8073025" y="4603315"/>
            <a:ext cx="1359074" cy="77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AF6848-B7AE-4576-AD61-1DDFED6D8DB9}"/>
              </a:ext>
            </a:extLst>
          </p:cNvPr>
          <p:cNvCxnSpPr/>
          <p:nvPr/>
        </p:nvCxnSpPr>
        <p:spPr>
          <a:xfrm>
            <a:off x="8067580" y="5743184"/>
            <a:ext cx="1439675" cy="25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5C633AC-8163-42A9-9E3C-5E0DC6D5B1FF}"/>
              </a:ext>
            </a:extLst>
          </p:cNvPr>
          <p:cNvCxnSpPr/>
          <p:nvPr/>
        </p:nvCxnSpPr>
        <p:spPr>
          <a:xfrm flipH="1" flipV="1">
            <a:off x="7960290" y="636832"/>
            <a:ext cx="1471809" cy="227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6BEB8B-5DCC-4876-AD98-50CE4AB3AEDB}"/>
              </a:ext>
            </a:extLst>
          </p:cNvPr>
          <p:cNvCxnSpPr/>
          <p:nvPr/>
        </p:nvCxnSpPr>
        <p:spPr>
          <a:xfrm flipH="1" flipV="1">
            <a:off x="7960290" y="951978"/>
            <a:ext cx="1471809" cy="100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ABEA46-BBA4-41A9-B7AC-26B97CE4C870}"/>
              </a:ext>
            </a:extLst>
          </p:cNvPr>
          <p:cNvCxnSpPr/>
          <p:nvPr/>
        </p:nvCxnSpPr>
        <p:spPr>
          <a:xfrm flipH="1">
            <a:off x="5699342" y="951978"/>
            <a:ext cx="1265129" cy="851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5C9FA8-D98C-489D-920A-5BB49A96C78D}"/>
              </a:ext>
            </a:extLst>
          </p:cNvPr>
          <p:cNvCxnSpPr/>
          <p:nvPr/>
        </p:nvCxnSpPr>
        <p:spPr>
          <a:xfrm flipH="1" flipV="1">
            <a:off x="5743185" y="2262762"/>
            <a:ext cx="1315231" cy="351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290F9A7-6F8F-4C64-B2B9-C314A4EB12B8}"/>
              </a:ext>
            </a:extLst>
          </p:cNvPr>
          <p:cNvCxnSpPr/>
          <p:nvPr/>
        </p:nvCxnSpPr>
        <p:spPr>
          <a:xfrm flipH="1">
            <a:off x="3594970" y="2317315"/>
            <a:ext cx="958241" cy="125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6A95158-C571-471B-B735-333F315835BB}"/>
              </a:ext>
            </a:extLst>
          </p:cNvPr>
          <p:cNvCxnSpPr/>
          <p:nvPr/>
        </p:nvCxnSpPr>
        <p:spPr>
          <a:xfrm flipH="1">
            <a:off x="8067580" y="3043825"/>
            <a:ext cx="1439675" cy="632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215A1A1-F01E-4667-BE26-70761ACAEBAB}"/>
              </a:ext>
            </a:extLst>
          </p:cNvPr>
          <p:cNvCxnSpPr/>
          <p:nvPr/>
        </p:nvCxnSpPr>
        <p:spPr>
          <a:xfrm flipH="1" flipV="1">
            <a:off x="8064857" y="4089119"/>
            <a:ext cx="1364519" cy="92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A1A17BA-CD67-46A5-95D0-8E42690DBA50}"/>
              </a:ext>
            </a:extLst>
          </p:cNvPr>
          <p:cNvCxnSpPr/>
          <p:nvPr/>
        </p:nvCxnSpPr>
        <p:spPr>
          <a:xfrm flipH="1">
            <a:off x="5492663" y="4064481"/>
            <a:ext cx="1565753" cy="695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4CEE635-680B-4C8F-ACA0-07359C41997D}"/>
              </a:ext>
            </a:extLst>
          </p:cNvPr>
          <p:cNvCxnSpPr/>
          <p:nvPr/>
        </p:nvCxnSpPr>
        <p:spPr>
          <a:xfrm flipH="1">
            <a:off x="8064857" y="5085567"/>
            <a:ext cx="1364519" cy="407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1798CC7-9CDC-4287-836C-318C154D988F}"/>
              </a:ext>
            </a:extLst>
          </p:cNvPr>
          <p:cNvCxnSpPr/>
          <p:nvPr/>
        </p:nvCxnSpPr>
        <p:spPr>
          <a:xfrm flipH="1" flipV="1">
            <a:off x="8024147" y="5906022"/>
            <a:ext cx="1583316" cy="449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016F3BB-4E9F-4976-AE42-4166C882E45B}"/>
              </a:ext>
            </a:extLst>
          </p:cNvPr>
          <p:cNvCxnSpPr/>
          <p:nvPr/>
        </p:nvCxnSpPr>
        <p:spPr>
          <a:xfrm flipH="1" flipV="1">
            <a:off x="5555293" y="5179084"/>
            <a:ext cx="1553228" cy="564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6828A43-2CFF-4B80-A193-7690019AC88F}"/>
              </a:ext>
            </a:extLst>
          </p:cNvPr>
          <p:cNvCxnSpPr/>
          <p:nvPr/>
        </p:nvCxnSpPr>
        <p:spPr>
          <a:xfrm flipH="1" flipV="1">
            <a:off x="2517732" y="4064481"/>
            <a:ext cx="2098109" cy="1114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AA22E1E-EBEA-4A73-9C56-EB10CE68E687}"/>
              </a:ext>
            </a:extLst>
          </p:cNvPr>
          <p:cNvCxnSpPr/>
          <p:nvPr/>
        </p:nvCxnSpPr>
        <p:spPr>
          <a:xfrm flipH="1" flipV="1">
            <a:off x="1592759" y="3710836"/>
            <a:ext cx="846278" cy="250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23944F3-99F0-4FEC-BDA0-9B7CA237914D}"/>
                  </a:ext>
                </a:extLst>
              </p14:cNvPr>
              <p14:cNvContentPartPr/>
              <p14:nvPr/>
            </p14:nvContentPartPr>
            <p14:xfrm>
              <a:off x="3202042" y="5242266"/>
              <a:ext cx="29880" cy="154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23944F3-99F0-4FEC-BDA0-9B7CA23791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3149" y="5233266"/>
                <a:ext cx="4731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4A211551-9F73-48B8-A023-67B04AC94CEF}"/>
                  </a:ext>
                </a:extLst>
              </p14:cNvPr>
              <p14:cNvContentPartPr/>
              <p14:nvPr/>
            </p14:nvContentPartPr>
            <p14:xfrm>
              <a:off x="11655202" y="4220586"/>
              <a:ext cx="360" cy="3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4A211551-9F73-48B8-A023-67B04AC94C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6202" y="42115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70A9AAA5-341C-4A51-AB73-CF52DBAB4F7C}"/>
                  </a:ext>
                </a:extLst>
              </p14:cNvPr>
              <p14:cNvContentPartPr/>
              <p14:nvPr/>
            </p14:nvContentPartPr>
            <p14:xfrm>
              <a:off x="11655202" y="4220586"/>
              <a:ext cx="360" cy="36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70A9AAA5-341C-4A51-AB73-CF52DBAB4F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6202" y="421158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802AC39-505C-4D17-8880-ABC569BF8490}"/>
              </a:ext>
            </a:extLst>
          </p:cNvPr>
          <p:cNvSpPr txBox="1"/>
          <p:nvPr/>
        </p:nvSpPr>
        <p:spPr>
          <a:xfrm>
            <a:off x="594985" y="407096"/>
            <a:ext cx="3023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>
                <a:solidFill>
                  <a:srgbClr val="FF0000"/>
                </a:solidFill>
              </a:rPr>
              <a:t>출력 시점</a:t>
            </a:r>
            <a:endParaRPr lang="en-US" altLang="ko-KR" sz="2400" u="sng">
              <a:solidFill>
                <a:srgbClr val="FF0000"/>
              </a:solidFill>
            </a:endParaRPr>
          </a:p>
          <a:p>
            <a:r>
              <a:rPr lang="en-US" altLang="ko-KR" sz="2400" u="sng">
                <a:solidFill>
                  <a:srgbClr val="FF0000"/>
                </a:solidFill>
              </a:rPr>
              <a:t>root-&gt;data</a:t>
            </a:r>
            <a:r>
              <a:rPr lang="ko-KR" altLang="en-US" sz="2400" u="sng">
                <a:solidFill>
                  <a:srgbClr val="FF0000"/>
                </a:solidFill>
              </a:rPr>
              <a:t>출력</a:t>
            </a:r>
            <a:endParaRPr lang="en-US" altLang="ko-KR" sz="2400" u="sng">
              <a:solidFill>
                <a:srgbClr val="FF0000"/>
              </a:solidFill>
            </a:endParaRPr>
          </a:p>
          <a:p>
            <a:endParaRPr lang="en-US" altLang="ko-KR" sz="2400" u="sng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2400" u="sng">
                <a:solidFill>
                  <a:schemeClr val="accent2">
                    <a:lumMod val="75000"/>
                  </a:schemeClr>
                </a:solidFill>
              </a:rPr>
              <a:t>root</a:t>
            </a:r>
            <a:r>
              <a:rPr lang="ko-KR" altLang="en-US" sz="2400" u="sng">
                <a:solidFill>
                  <a:schemeClr val="accent2">
                    <a:lumMod val="75000"/>
                  </a:schemeClr>
                </a:solidFill>
              </a:rPr>
              <a:t>정보</a:t>
            </a:r>
            <a:endParaRPr lang="en-US" altLang="ko-KR" sz="2400" u="sng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8B14C-FEAB-4B94-8349-DB5C1315BCD6}"/>
              </a:ext>
            </a:extLst>
          </p:cNvPr>
          <p:cNvSpPr txBox="1"/>
          <p:nvPr/>
        </p:nvSpPr>
        <p:spPr>
          <a:xfrm>
            <a:off x="1835063" y="3043825"/>
            <a:ext cx="4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02146D-CB0B-4CCA-A32E-77226D4CD660}"/>
              </a:ext>
            </a:extLst>
          </p:cNvPr>
          <p:cNvSpPr txBox="1"/>
          <p:nvPr/>
        </p:nvSpPr>
        <p:spPr>
          <a:xfrm>
            <a:off x="3594969" y="2191351"/>
            <a:ext cx="4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c2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034384-639C-4C88-8F3A-7AC141D858E7}"/>
              </a:ext>
            </a:extLst>
          </p:cNvPr>
          <p:cNvSpPr txBox="1"/>
          <p:nvPr/>
        </p:nvSpPr>
        <p:spPr>
          <a:xfrm>
            <a:off x="5899173" y="750564"/>
            <a:ext cx="4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146A40-934C-410F-B99D-8A2BF3786ABC}"/>
              </a:ext>
            </a:extLst>
          </p:cNvPr>
          <p:cNvSpPr txBox="1"/>
          <p:nvPr/>
        </p:nvSpPr>
        <p:spPr>
          <a:xfrm>
            <a:off x="8436279" y="132720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c4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005DC5-07D3-4A05-86EE-FB2D5E23D9DB}"/>
              </a:ext>
            </a:extLst>
          </p:cNvPr>
          <p:cNvSpPr txBox="1"/>
          <p:nvPr/>
        </p:nvSpPr>
        <p:spPr>
          <a:xfrm>
            <a:off x="8625894" y="485783"/>
            <a:ext cx="4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r4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D95825-F79C-4B29-A940-73DA1D589329}"/>
              </a:ext>
            </a:extLst>
          </p:cNvPr>
          <p:cNvSpPr txBox="1"/>
          <p:nvPr/>
        </p:nvSpPr>
        <p:spPr>
          <a:xfrm>
            <a:off x="8516495" y="1314287"/>
            <a:ext cx="4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r5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901034-4AF5-46F9-972A-265C7D441781}"/>
              </a:ext>
            </a:extLst>
          </p:cNvPr>
          <p:cNvSpPr txBox="1"/>
          <p:nvPr/>
        </p:nvSpPr>
        <p:spPr>
          <a:xfrm>
            <a:off x="6177487" y="1317846"/>
            <a:ext cx="4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r3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1ADAFC-87EB-4F65-A6E2-382E50B7DD61}"/>
              </a:ext>
            </a:extLst>
          </p:cNvPr>
          <p:cNvSpPr txBox="1"/>
          <p:nvPr/>
        </p:nvSpPr>
        <p:spPr>
          <a:xfrm>
            <a:off x="6263830" y="2194562"/>
            <a:ext cx="4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r6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1029C5-4664-4338-A2C2-76849AE57D2F}"/>
              </a:ext>
            </a:extLst>
          </p:cNvPr>
          <p:cNvSpPr txBox="1"/>
          <p:nvPr/>
        </p:nvSpPr>
        <p:spPr>
          <a:xfrm>
            <a:off x="4018833" y="2761192"/>
            <a:ext cx="53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48C3ED-A979-4958-8813-E1AFA94EC5DA}"/>
              </a:ext>
            </a:extLst>
          </p:cNvPr>
          <p:cNvSpPr txBox="1"/>
          <p:nvPr/>
        </p:nvSpPr>
        <p:spPr>
          <a:xfrm>
            <a:off x="4046725" y="3766005"/>
            <a:ext cx="53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c7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0DF209-96E9-4122-8BBE-E33ED8E5731A}"/>
              </a:ext>
            </a:extLst>
          </p:cNvPr>
          <p:cNvSpPr txBox="1"/>
          <p:nvPr/>
        </p:nvSpPr>
        <p:spPr>
          <a:xfrm>
            <a:off x="6057741" y="3776691"/>
            <a:ext cx="47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c8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474AB2-A641-4715-A192-A221BC47C644}"/>
              </a:ext>
            </a:extLst>
          </p:cNvPr>
          <p:cNvSpPr txBox="1"/>
          <p:nvPr/>
        </p:nvSpPr>
        <p:spPr>
          <a:xfrm>
            <a:off x="8257595" y="2848225"/>
            <a:ext cx="64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c9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FA8BF4-3651-4F71-BA61-576E41757D87}"/>
              </a:ext>
            </a:extLst>
          </p:cNvPr>
          <p:cNvSpPr txBox="1"/>
          <p:nvPr/>
        </p:nvSpPr>
        <p:spPr>
          <a:xfrm>
            <a:off x="8747115" y="3058997"/>
            <a:ext cx="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r9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8965D9-5748-4D15-8AD4-E3498068B989}"/>
              </a:ext>
            </a:extLst>
          </p:cNvPr>
          <p:cNvSpPr txBox="1"/>
          <p:nvPr/>
        </p:nvSpPr>
        <p:spPr>
          <a:xfrm>
            <a:off x="8480948" y="3653932"/>
            <a:ext cx="63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c10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8C4437-03C7-4F16-93B3-9043FC270F8F}"/>
              </a:ext>
            </a:extLst>
          </p:cNvPr>
          <p:cNvSpPr txBox="1"/>
          <p:nvPr/>
        </p:nvSpPr>
        <p:spPr>
          <a:xfrm>
            <a:off x="8488430" y="3961357"/>
            <a:ext cx="53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r10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044E16-FA4F-4913-880A-92F0BBFE7C10}"/>
              </a:ext>
            </a:extLst>
          </p:cNvPr>
          <p:cNvSpPr txBox="1"/>
          <p:nvPr/>
        </p:nvSpPr>
        <p:spPr>
          <a:xfrm>
            <a:off x="6210889" y="4181286"/>
            <a:ext cx="4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r8</a:t>
            </a:r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F2B74A-A9BE-40E8-B02F-04ECDA94ACB9}"/>
              </a:ext>
            </a:extLst>
          </p:cNvPr>
          <p:cNvSpPr txBox="1"/>
          <p:nvPr/>
        </p:nvSpPr>
        <p:spPr>
          <a:xfrm>
            <a:off x="6129177" y="4963316"/>
            <a:ext cx="5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c11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2C11B1-2153-4F7F-AD80-E6F1F3AA9F17}"/>
              </a:ext>
            </a:extLst>
          </p:cNvPr>
          <p:cNvSpPr txBox="1"/>
          <p:nvPr/>
        </p:nvSpPr>
        <p:spPr>
          <a:xfrm>
            <a:off x="8530815" y="4759890"/>
            <a:ext cx="57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c12</a:t>
            </a:r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D75DA1-4F10-4E84-A427-99E864B6D79B}"/>
              </a:ext>
            </a:extLst>
          </p:cNvPr>
          <p:cNvSpPr txBox="1"/>
          <p:nvPr/>
        </p:nvSpPr>
        <p:spPr>
          <a:xfrm>
            <a:off x="8589089" y="5088792"/>
            <a:ext cx="57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r12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9CFA67-C0F2-464E-A37F-7F08118125BA}"/>
              </a:ext>
            </a:extLst>
          </p:cNvPr>
          <p:cNvSpPr txBox="1"/>
          <p:nvPr/>
        </p:nvSpPr>
        <p:spPr>
          <a:xfrm>
            <a:off x="8604474" y="5589954"/>
            <a:ext cx="56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c13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3DCBF2-BA85-4CF1-AAFA-1AAD9ADD46B7}"/>
              </a:ext>
            </a:extLst>
          </p:cNvPr>
          <p:cNvSpPr txBox="1"/>
          <p:nvPr/>
        </p:nvSpPr>
        <p:spPr>
          <a:xfrm>
            <a:off x="8436280" y="6081572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r13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2C2845-8F35-4BFE-BE3E-62C17F5E2C17}"/>
              </a:ext>
            </a:extLst>
          </p:cNvPr>
          <p:cNvSpPr txBox="1"/>
          <p:nvPr/>
        </p:nvSpPr>
        <p:spPr>
          <a:xfrm>
            <a:off x="6128590" y="5366550"/>
            <a:ext cx="6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r11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E138D2-0DDD-4DFE-B945-879F1364946E}"/>
              </a:ext>
            </a:extLst>
          </p:cNvPr>
          <p:cNvSpPr txBox="1"/>
          <p:nvPr/>
        </p:nvSpPr>
        <p:spPr>
          <a:xfrm>
            <a:off x="3468214" y="4517354"/>
            <a:ext cx="59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r7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9861E4-619B-4BD4-996A-DACC03F0BF9A}"/>
              </a:ext>
            </a:extLst>
          </p:cNvPr>
          <p:cNvSpPr txBox="1"/>
          <p:nvPr/>
        </p:nvSpPr>
        <p:spPr>
          <a:xfrm>
            <a:off x="1807403" y="3696456"/>
            <a:ext cx="4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51012E-ADE5-4872-86B2-65F6BFAC5ADE}"/>
              </a:ext>
            </a:extLst>
          </p:cNvPr>
          <p:cNvSpPr txBox="1"/>
          <p:nvPr/>
        </p:nvSpPr>
        <p:spPr>
          <a:xfrm>
            <a:off x="8480948" y="961587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c5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9FC400-6780-4543-9A72-94722B4CC3DB}"/>
              </a:ext>
            </a:extLst>
          </p:cNvPr>
          <p:cNvSpPr txBox="1"/>
          <p:nvPr/>
        </p:nvSpPr>
        <p:spPr>
          <a:xfrm>
            <a:off x="6183404" y="1881881"/>
            <a:ext cx="4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c6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136E662-6E49-46CD-A5A0-9752B5413AEE}"/>
              </a:ext>
            </a:extLst>
          </p:cNvPr>
          <p:cNvSpPr/>
          <p:nvPr/>
        </p:nvSpPr>
        <p:spPr>
          <a:xfrm>
            <a:off x="2183769" y="582647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CDA97E5-EAD1-42F6-9259-9B37C5EDF8A3}"/>
              </a:ext>
            </a:extLst>
          </p:cNvPr>
          <p:cNvSpPr/>
          <p:nvPr/>
        </p:nvSpPr>
        <p:spPr>
          <a:xfrm>
            <a:off x="7818149" y="696976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3AAF40-2C1B-410C-BB80-DFE046575358}"/>
              </a:ext>
            </a:extLst>
          </p:cNvPr>
          <p:cNvSpPr/>
          <p:nvPr/>
        </p:nvSpPr>
        <p:spPr>
          <a:xfrm>
            <a:off x="5498925" y="1857855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3D87EC6-06F3-4D77-9E5D-1EC7C9542881}"/>
              </a:ext>
            </a:extLst>
          </p:cNvPr>
          <p:cNvSpPr/>
          <p:nvPr/>
        </p:nvSpPr>
        <p:spPr>
          <a:xfrm>
            <a:off x="3474475" y="3636641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878D27C-D4C5-4EB5-9A56-5857A6738414}"/>
              </a:ext>
            </a:extLst>
          </p:cNvPr>
          <p:cNvSpPr/>
          <p:nvPr/>
        </p:nvSpPr>
        <p:spPr>
          <a:xfrm>
            <a:off x="7892507" y="3727824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1A834B6-0313-4879-AFEC-1870B52C2CBC}"/>
              </a:ext>
            </a:extLst>
          </p:cNvPr>
          <p:cNvSpPr/>
          <p:nvPr/>
        </p:nvSpPr>
        <p:spPr>
          <a:xfrm>
            <a:off x="5405798" y="4860597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0DDB13D-E6B9-4AC5-B1E6-0BB33F818A6C}"/>
              </a:ext>
            </a:extLst>
          </p:cNvPr>
          <p:cNvSpPr/>
          <p:nvPr/>
        </p:nvSpPr>
        <p:spPr>
          <a:xfrm>
            <a:off x="7872605" y="5550812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C24734-3A6E-492D-B167-15CEB8F8E4B3}"/>
              </a:ext>
            </a:extLst>
          </p:cNvPr>
          <p:cNvSpPr txBox="1"/>
          <p:nvPr/>
        </p:nvSpPr>
        <p:spPr>
          <a:xfrm>
            <a:off x="2373273" y="2952030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FB1DD8-F05D-42DD-AB03-AE7C128B0B60}"/>
              </a:ext>
            </a:extLst>
          </p:cNvPr>
          <p:cNvSpPr txBox="1"/>
          <p:nvPr/>
        </p:nvSpPr>
        <p:spPr>
          <a:xfrm>
            <a:off x="4492601" y="1144368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6185E7-D99A-43D6-8B87-7CD821AE607E}"/>
              </a:ext>
            </a:extLst>
          </p:cNvPr>
          <p:cNvSpPr txBox="1"/>
          <p:nvPr/>
        </p:nvSpPr>
        <p:spPr>
          <a:xfrm>
            <a:off x="6835265" y="28878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28D12-0086-4922-998A-146F7E9A346C}"/>
              </a:ext>
            </a:extLst>
          </p:cNvPr>
          <p:cNvSpPr txBox="1"/>
          <p:nvPr/>
        </p:nvSpPr>
        <p:spPr>
          <a:xfrm>
            <a:off x="9281786" y="-25034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75FF68-5D0D-4FBD-80B0-3B1435726F86}"/>
              </a:ext>
            </a:extLst>
          </p:cNvPr>
          <p:cNvSpPr txBox="1"/>
          <p:nvPr/>
        </p:nvSpPr>
        <p:spPr>
          <a:xfrm>
            <a:off x="6793148" y="1539293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B3F6D48-4649-4329-8EB3-151578FD5578}"/>
              </a:ext>
            </a:extLst>
          </p:cNvPr>
          <p:cNvSpPr txBox="1"/>
          <p:nvPr/>
        </p:nvSpPr>
        <p:spPr>
          <a:xfrm>
            <a:off x="4812016" y="3981163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5BCFD6-929D-4D84-BA47-D8173BB54C15}"/>
              </a:ext>
            </a:extLst>
          </p:cNvPr>
          <p:cNvSpPr txBox="1"/>
          <p:nvPr/>
        </p:nvSpPr>
        <p:spPr>
          <a:xfrm>
            <a:off x="6860976" y="3135709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3030EE-1081-4A5D-AB39-BABB45BAD157}"/>
              </a:ext>
            </a:extLst>
          </p:cNvPr>
          <p:cNvSpPr txBox="1"/>
          <p:nvPr/>
        </p:nvSpPr>
        <p:spPr>
          <a:xfrm>
            <a:off x="6894992" y="4782696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25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46C402-ED83-4302-85B0-1D2914207214}"/>
              </a:ext>
            </a:extLst>
          </p:cNvPr>
          <p:cNvSpPr txBox="1"/>
          <p:nvPr/>
        </p:nvSpPr>
        <p:spPr>
          <a:xfrm>
            <a:off x="9221084" y="1051818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BF2678-0CAB-4656-B779-6FF9E1BEF467}"/>
              </a:ext>
            </a:extLst>
          </p:cNvPr>
          <p:cNvSpPr txBox="1"/>
          <p:nvPr/>
        </p:nvSpPr>
        <p:spPr>
          <a:xfrm>
            <a:off x="9281786" y="2118574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9B5EBA-F845-49D8-93E6-5476E254373B}"/>
              </a:ext>
            </a:extLst>
          </p:cNvPr>
          <p:cNvSpPr txBox="1"/>
          <p:nvPr/>
        </p:nvSpPr>
        <p:spPr>
          <a:xfrm>
            <a:off x="9281786" y="3170844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2C3E22-DDD3-4334-97D8-09E76903FFCF}"/>
              </a:ext>
            </a:extLst>
          </p:cNvPr>
          <p:cNvSpPr txBox="1"/>
          <p:nvPr/>
        </p:nvSpPr>
        <p:spPr>
          <a:xfrm>
            <a:off x="9264630" y="4203349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2AEE0EA-DB4F-4C8A-80DA-52E7D665D2C1}"/>
              </a:ext>
            </a:extLst>
          </p:cNvPr>
          <p:cNvSpPr txBox="1"/>
          <p:nvPr/>
        </p:nvSpPr>
        <p:spPr>
          <a:xfrm>
            <a:off x="9288862" y="5338017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75D2B383-821C-4AA8-8696-C2E9DDFB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DD95F1AB-4A5E-46E7-BE41-936D2E4BC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759" y="5150179"/>
            <a:ext cx="3788168" cy="15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5F244-A042-63A6-9A81-99C73E1D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레벨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81167-D47C-1D02-6C42-8CA3DA36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934317"/>
          </a:xfrm>
        </p:spPr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8.5</a:t>
            </a:r>
            <a:r>
              <a:rPr lang="ko-KR" altLang="en-US" dirty="0"/>
              <a:t>를 수정하여 다음 </a:t>
            </a:r>
            <a:r>
              <a:rPr lang="ko-KR" altLang="en-US" dirty="0" err="1"/>
              <a:t>이진트리의</a:t>
            </a:r>
            <a:r>
              <a:rPr lang="ko-KR" altLang="en-US" dirty="0"/>
              <a:t> 레벨 순회 결과를 출력하는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 </a:t>
            </a:r>
            <a:r>
              <a:rPr lang="ko-KR" altLang="en-US" dirty="0"/>
              <a:t>큐를 사용하는데 큐에 저장되는 내용은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7DBBD-C492-8356-6A69-2BC70E4E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내용 개체 틀 22">
            <a:extLst>
              <a:ext uri="{FF2B5EF4-FFF2-40B4-BE49-F238E27FC236}">
                <a16:creationId xmlns:a16="http://schemas.microsoft.com/office/drawing/2014/main" id="{120F7006-A2FF-2638-6894-0045FDE2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47" y="2629238"/>
            <a:ext cx="4011515" cy="20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182</Words>
  <Application>Microsoft Office PowerPoint</Application>
  <PresentationFormat>와이드스크린</PresentationFormat>
  <Paragraphs>80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9월 14일 이진트리 실습</vt:lpstr>
      <vt:lpstr>1. malloc을 이용하여 다음의 이진트리를 생성하는 C  프로그램을 만들고 전위순회로 결과를 출력하는 프로그램을 만드시오(266쪽 참조)</vt:lpstr>
      <vt:lpstr>2. 다음 이진트리의 전위 순회(preorder)시 이루어지는 함수 호출 과정을 그림으로 그리시오. (다음 슬라이드의 그림과 같이) </vt:lpstr>
      <vt:lpstr>PowerPoint 프레젠테이션</vt:lpstr>
      <vt:lpstr>3. 레벨 순회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이진 트리의 순회  보충</dc:title>
  <dc:creator>홍동권</dc:creator>
  <cp:lastModifiedBy>홍동권</cp:lastModifiedBy>
  <cp:revision>22</cp:revision>
  <dcterms:created xsi:type="dcterms:W3CDTF">2021-09-04T05:25:48Z</dcterms:created>
  <dcterms:modified xsi:type="dcterms:W3CDTF">2022-09-18T06:49:34Z</dcterms:modified>
</cp:coreProperties>
</file>