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344" r:id="rId4"/>
    <p:sldId id="340" r:id="rId5"/>
    <p:sldId id="342" r:id="rId6"/>
    <p:sldId id="34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80DE4-A07D-46B8-92EF-B2C135FBD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C5B4B-B65C-42A6-A2F9-D5CC28B5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63F09-6281-4007-9D8F-E26E9D49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FBC2C-8A01-4B84-8668-737D5B77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4C888-E8AB-4E52-AB66-71B3210C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4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E41A8-026C-4EBD-8F18-A671D185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1D5ADC-2FE3-4694-8022-7AF51DD1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8B7B9-377C-41F3-B119-1C4AF344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70022-987D-4656-AA8A-23955C97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BE974-0E47-490B-BC63-69398969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2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E80050-DEA7-4BD6-9BD9-7C715DC32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90FEE-0F53-4E99-9759-CA332DF2F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65006-2B5B-4544-B9BF-6F9A00D5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8119A-1DA0-4BCF-9223-9C6B5AD6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0D1F8-A265-4B88-8FDA-2AD23207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3BBAE-D176-412D-A7EB-CCE75F45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4BACE-1D55-4B3C-80B3-C8B710CC5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24F0A-CB84-4097-8788-12D6A5DF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4BE06-05D9-4AA9-A404-82CC1151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1ABCB-E66C-40A8-87F9-E48584B3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CCBA4-5B68-4EA9-B1C6-AD160268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3AE58-0563-4919-BA74-FFA3DCBF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C4B31-0B6B-485E-91DC-98C4A8AD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D6240-7D4F-4403-B1C5-A943A887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73508-D10B-4767-A017-58B4C4DC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9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115D2-1ED7-431D-B2FB-D672CF21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026A7-C7DC-4F9D-BC70-EA0CC2E20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84C1F-6474-44F4-82C4-483B2FE9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2D85A-9A56-4EF5-B7A7-71552C2A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9FB5A-A5D1-416C-A675-EF087CEB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93D08-6926-4DD5-9B35-A17F36E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9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AAFA2-ABE6-47D7-AB7B-25B2A1E9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D292A-C58C-4DBB-B657-23EEF749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DF913-F3FF-47E6-89D4-C0AE404C5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B97154-50BB-4362-A8DC-964B91FC6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8FCC98-BC23-4A2C-AEE7-7CCCD7D8E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BB282-7DAC-492F-97BE-F99922AD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71002B-CECE-4557-BF3A-137D0FCF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77B222-B359-4DDB-87CE-7C24B2B5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3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3424D-CA11-4521-A6EC-7DBC0B31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F39877-2409-49DB-B9D2-6493CC95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30E4AF-FCA2-4E63-B364-0A71AA12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E848B-C2A7-478E-8C9B-A62C05A8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EA6970-0A97-4455-AA42-20E7D5D2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0BFB9E-B7B5-4B5F-A618-9A256E5D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50D973-80F7-47EF-9989-01B67734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5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FEAB7-60BA-4F02-AC40-B761130B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67AD-590A-486D-85FD-FFF1F317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034910-55E1-429C-824A-543B0BF98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1C26D-9712-4444-90B6-69423F76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50A47-77F7-4FE6-8F25-A79CCD6C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7DF67-489F-483D-B9BA-AFD32490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6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0E9EA-78C9-4F49-A6FA-F2DFD873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45D54-0081-4252-932C-01ABEC0C2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450ED8-F948-4E61-A4DE-34ECD70A1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478ED-74B6-4349-BE73-F90E7A75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1D44A-ADAF-4D97-B4C1-EECC64F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B92B0-8933-48F4-9636-68713FF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08CF8-802F-4B48-8C30-D99F1607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99DF0-8B2A-483C-AD80-9072F1BE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66EED-83CB-45F3-ABB3-E83E378F3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8F6E-64DC-45AB-899A-04795AA36DE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CDB8E-40FC-4E55-95A0-9345083B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8363B-D002-49CC-92DA-681809D6E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4D02-3D88-4154-A16B-E48608504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5DA34-5070-4652-9D7E-A67C3B893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</a:t>
            </a:r>
            <a:r>
              <a:rPr lang="en-US" altLang="ko-KR" dirty="0"/>
              <a:t>C library </a:t>
            </a:r>
            <a:r>
              <a:rPr lang="ko-KR" altLang="en-US" dirty="0"/>
              <a:t>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2B810-58BB-4F93-84EE-7DD686C65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5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qsort</a:t>
            </a:r>
            <a:r>
              <a:rPr lang="en-US" altLang="ko-KR" dirty="0"/>
              <a:t> library</a:t>
            </a:r>
            <a:r>
              <a:rPr lang="ko-KR" altLang="en-US" dirty="0"/>
              <a:t>를 이용하여 다음의 정수 리스트를 오름차순으로 정렬하시오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b="1" dirty="0"/>
              <a:t>1, 10, 5, 2, 3, 8, 9, 7, 4, 6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6B2E-36FE-46EE-9A27-7DA762FD494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4381-6175-9AE4-2133-25EE7882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원형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80530-FE5F-400A-2FDF-1EC97C40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qsort</a:t>
            </a:r>
            <a:r>
              <a:rPr lang="en-US" altLang="ko-KR" dirty="0"/>
              <a:t> (</a:t>
            </a:r>
          </a:p>
          <a:p>
            <a:pPr marL="0" indent="0">
              <a:buNone/>
            </a:pPr>
            <a:r>
              <a:rPr lang="en-US" altLang="ko-KR" dirty="0"/>
              <a:t>   void *base, // </a:t>
            </a:r>
            <a:r>
              <a:rPr lang="ko-KR" altLang="en-US" dirty="0"/>
              <a:t>배열의 시작 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size_t</a:t>
            </a:r>
            <a:r>
              <a:rPr lang="ko-KR" altLang="en-US" dirty="0"/>
              <a:t> </a:t>
            </a:r>
            <a:r>
              <a:rPr lang="en-US" altLang="ko-KR" dirty="0"/>
              <a:t>num,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배열 요소의 개수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size_t</a:t>
            </a:r>
            <a:r>
              <a:rPr lang="en-US" altLang="ko-KR" dirty="0"/>
              <a:t> width, // </a:t>
            </a:r>
            <a:r>
              <a:rPr lang="ko-KR" altLang="en-US" dirty="0"/>
              <a:t>배열 요소 </a:t>
            </a:r>
            <a:r>
              <a:rPr lang="en-US" altLang="ko-KR" dirty="0"/>
              <a:t>1</a:t>
            </a:r>
            <a:r>
              <a:rPr lang="ko-KR" altLang="en-US" dirty="0"/>
              <a:t>개의 크기</a:t>
            </a:r>
            <a:r>
              <a:rPr lang="en-US" altLang="ko-KR" dirty="0"/>
              <a:t>(</a:t>
            </a:r>
            <a:r>
              <a:rPr lang="ko-KR" altLang="en-US" dirty="0"/>
              <a:t>바이트 단위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int</a:t>
            </a:r>
            <a:r>
              <a:rPr lang="ko-KR" altLang="en-US" dirty="0"/>
              <a:t> </a:t>
            </a:r>
            <a:r>
              <a:rPr lang="en-US" altLang="ko-KR" dirty="0"/>
              <a:t>(*compare)</a:t>
            </a:r>
            <a:r>
              <a:rPr lang="ko-KR" altLang="en-US" dirty="0"/>
              <a:t> </a:t>
            </a:r>
            <a:r>
              <a:rPr lang="en-US" altLang="ko-KR" dirty="0"/>
              <a:t>(const</a:t>
            </a:r>
            <a:r>
              <a:rPr lang="ko-KR" altLang="en-US" dirty="0"/>
              <a:t> </a:t>
            </a: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*,</a:t>
            </a:r>
            <a:r>
              <a:rPr lang="ko-KR" altLang="en-US" dirty="0"/>
              <a:t> </a:t>
            </a:r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*)</a:t>
            </a:r>
          </a:p>
          <a:p>
            <a:pPr marL="0" indent="0">
              <a:buNone/>
            </a:pPr>
            <a:r>
              <a:rPr lang="en-US" altLang="ko-KR" dirty="0"/>
              <a:t>   // </a:t>
            </a:r>
            <a:r>
              <a:rPr lang="ko-KR" altLang="en-US" dirty="0"/>
              <a:t>포인터를 통하여 두개의 요소를 비교하여 결과를 정수로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// </a:t>
            </a:r>
            <a:r>
              <a:rPr lang="ko-KR" altLang="en-US" dirty="0"/>
              <a:t>양수 앞의 것이 크다</a:t>
            </a:r>
            <a:r>
              <a:rPr lang="en-US" altLang="ko-KR" dirty="0"/>
              <a:t>, 0</a:t>
            </a:r>
            <a:r>
              <a:rPr lang="ko-KR" altLang="en-US" dirty="0"/>
              <a:t>이면 같다</a:t>
            </a:r>
            <a:r>
              <a:rPr lang="en-US" altLang="ko-KR" dirty="0"/>
              <a:t>, </a:t>
            </a:r>
            <a:r>
              <a:rPr lang="ko-KR" altLang="en-US" dirty="0"/>
              <a:t>음수면 뒤의 것이 크다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088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564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라이브러리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6B2E-36FE-46EE-9A27-7DA762FD494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614618" y="654173"/>
            <a:ext cx="7923213" cy="606730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endParaRPr lang="en-US" altLang="ko-KR" sz="1600" b="1" dirty="0"/>
          </a:p>
          <a:p>
            <a:pPr>
              <a:buNone/>
            </a:pPr>
            <a:r>
              <a:rPr lang="en-US" altLang="ko-KR" sz="1400" b="1" dirty="0"/>
              <a:t>#include &lt;</a:t>
            </a:r>
            <a:r>
              <a:rPr lang="en-US" altLang="ko-KR" sz="1400" b="1" dirty="0" err="1"/>
              <a:t>stdio.h</a:t>
            </a:r>
            <a:r>
              <a:rPr lang="en-US" altLang="ko-KR" sz="1400" b="1" dirty="0"/>
              <a:t>&gt;</a:t>
            </a:r>
          </a:p>
          <a:p>
            <a:pPr>
              <a:buNone/>
            </a:pPr>
            <a:r>
              <a:rPr lang="en-US" altLang="ko-KR" sz="1400" b="1" dirty="0"/>
              <a:t>#include &lt;</a:t>
            </a:r>
            <a:r>
              <a:rPr lang="en-US" altLang="ko-KR" sz="1400" b="1" dirty="0" err="1"/>
              <a:t>stdlib.h</a:t>
            </a:r>
            <a:r>
              <a:rPr lang="en-US" altLang="ko-KR" sz="1400" b="1" dirty="0"/>
              <a:t>&gt;</a:t>
            </a:r>
          </a:p>
          <a:p>
            <a:pPr>
              <a:buNone/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comp (const void *arg1, const void *arg2)</a:t>
            </a:r>
          </a:p>
          <a:p>
            <a:pPr>
              <a:buNone/>
            </a:pPr>
            <a:r>
              <a:rPr lang="en-US" altLang="ko-KR" sz="1400" dirty="0"/>
              <a:t>{</a:t>
            </a:r>
          </a:p>
          <a:p>
            <a:pPr>
              <a:buNone/>
            </a:pPr>
            <a:r>
              <a:rPr lang="en-US" altLang="ko-KR" sz="1400" b="1" dirty="0"/>
              <a:t>     if (*(int *)arg1 &gt; *(int *) arg2)  return 1;</a:t>
            </a:r>
          </a:p>
          <a:p>
            <a:pPr>
              <a:buNone/>
            </a:pPr>
            <a:r>
              <a:rPr lang="en-US" altLang="ko-KR" sz="1400" b="1" dirty="0"/>
              <a:t>     else if (*(int *) arg1 == *(int *) arg2) return 0;</a:t>
            </a:r>
          </a:p>
          <a:p>
            <a:pPr>
              <a:buNone/>
            </a:pPr>
            <a:r>
              <a:rPr lang="en-US" altLang="ko-KR" sz="1400" b="1" dirty="0"/>
              <a:t>     else return -1;</a:t>
            </a:r>
          </a:p>
          <a:p>
            <a:pPr>
              <a:buNone/>
            </a:pPr>
            <a:r>
              <a:rPr lang="en-US" altLang="ko-KR" sz="1400" dirty="0"/>
              <a:t>}</a:t>
            </a:r>
          </a:p>
          <a:p>
            <a:pPr>
              <a:buNone/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main(void)</a:t>
            </a:r>
          </a:p>
          <a:p>
            <a:pPr>
              <a:buNone/>
            </a:pPr>
            <a:r>
              <a:rPr lang="en-US" altLang="ko-KR" sz="1400" dirty="0"/>
              <a:t>{</a:t>
            </a:r>
          </a:p>
          <a:p>
            <a:pPr>
              <a:buNone/>
            </a:pPr>
            <a:r>
              <a:rPr lang="en-US" altLang="ko-KR" sz="1400" b="1" dirty="0"/>
              <a:t> 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;</a:t>
            </a:r>
          </a:p>
          <a:p>
            <a:pPr>
              <a:buNone/>
            </a:pPr>
            <a:r>
              <a:rPr lang="en-US" altLang="ko-KR" sz="1400" b="1" dirty="0"/>
              <a:t> 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list[10] = {1, 10, 5, 2, 3, 8, 9, 7, 4, 6};</a:t>
            </a:r>
          </a:p>
          <a:p>
            <a:pPr>
              <a:buNone/>
            </a:pPr>
            <a:r>
              <a:rPr lang="en-US" altLang="ko-KR" sz="1400" b="1" dirty="0"/>
              <a:t>     </a:t>
            </a:r>
            <a:r>
              <a:rPr lang="en-US" altLang="ko-KR" sz="1400" b="1" dirty="0" err="1"/>
              <a:t>qsort</a:t>
            </a:r>
            <a:r>
              <a:rPr lang="en-US" altLang="ko-KR" sz="1400" b="1" dirty="0"/>
              <a:t> ((void *)list, 10, </a:t>
            </a:r>
            <a:r>
              <a:rPr lang="en-US" altLang="ko-KR" sz="1400" b="1" dirty="0" err="1"/>
              <a:t>sizeof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), comp);</a:t>
            </a:r>
          </a:p>
          <a:p>
            <a:pPr>
              <a:buNone/>
            </a:pPr>
            <a:r>
              <a:rPr lang="nn-NO" altLang="ko-KR" sz="1400" b="1" dirty="0"/>
              <a:t>     for (i=0; i &lt; 10; i++)</a:t>
            </a:r>
          </a:p>
          <a:p>
            <a:pPr>
              <a:buNone/>
            </a:pPr>
            <a:r>
              <a:rPr lang="en-US" altLang="ko-KR" sz="1400" b="1" dirty="0"/>
              <a:t>           </a:t>
            </a:r>
            <a:r>
              <a:rPr lang="en-US" altLang="ko-KR" sz="1400" b="1" dirty="0" err="1"/>
              <a:t>printf</a:t>
            </a:r>
            <a:r>
              <a:rPr lang="en-US" altLang="ko-KR" sz="1400" b="1" dirty="0"/>
              <a:t>("%d \n", list[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]);</a:t>
            </a:r>
          </a:p>
          <a:p>
            <a:pPr>
              <a:buNone/>
            </a:pPr>
            <a:r>
              <a:rPr lang="en-US" altLang="ko-KR" sz="1400" b="1" dirty="0"/>
              <a:t>     return 0;</a:t>
            </a:r>
          </a:p>
          <a:p>
            <a:pPr>
              <a:buNone/>
            </a:pPr>
            <a:r>
              <a:rPr lang="en-US" altLang="ko-KR" sz="1400" dirty="0"/>
              <a:t>}</a:t>
            </a:r>
          </a:p>
          <a:p>
            <a:pPr marL="342900" indent="-342900" fontAlgn="t">
              <a:spcBef>
                <a:spcPct val="20000"/>
              </a:spcBef>
              <a:buClr>
                <a:srgbClr val="FF3300"/>
              </a:buCl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구조체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/>
              <a:t>3</a:t>
            </a:r>
            <a:r>
              <a:rPr lang="ko-KR" altLang="en-US" dirty="0"/>
              <a:t>명의 학생이 있다</a:t>
            </a:r>
            <a:r>
              <a:rPr lang="en-US" altLang="ko-KR" dirty="0"/>
              <a:t>. 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(1, “Hong”)</a:t>
            </a:r>
          </a:p>
          <a:p>
            <a:pPr>
              <a:buNone/>
            </a:pPr>
            <a:r>
              <a:rPr lang="en-US" altLang="ko-KR" dirty="0"/>
              <a:t>(5, “John”)</a:t>
            </a:r>
          </a:p>
          <a:p>
            <a:pPr>
              <a:buNone/>
            </a:pPr>
            <a:r>
              <a:rPr lang="en-US" altLang="ko-KR" dirty="0"/>
              <a:t>(2, “Kim”) </a:t>
            </a:r>
            <a:endParaRPr lang="ko-KR" altLang="en-US" dirty="0"/>
          </a:p>
          <a:p>
            <a:pPr>
              <a:buNone/>
            </a:pPr>
            <a:endParaRPr lang="en-US" altLang="ko-KR" dirty="0"/>
          </a:p>
          <a:p>
            <a:pPr algn="just">
              <a:buNone/>
            </a:pPr>
            <a:r>
              <a:rPr lang="ko-KR" altLang="en-US" dirty="0"/>
              <a:t>위의 학생을 위한 구조체 배열을 만들고</a:t>
            </a:r>
            <a:r>
              <a:rPr lang="en-US" altLang="ko-KR" dirty="0"/>
              <a:t>, </a:t>
            </a:r>
            <a:r>
              <a:rPr lang="en-US" altLang="ko-KR" dirty="0" err="1"/>
              <a:t>qsort</a:t>
            </a:r>
            <a:r>
              <a:rPr lang="ko-KR" altLang="en-US" dirty="0"/>
              <a:t>를 이용하여 학번으로 정렬한 후 그 내용을 출력하시오</a:t>
            </a:r>
            <a:r>
              <a:rPr lang="en-US" altLang="ko-KR" dirty="0"/>
              <a:t>.</a:t>
            </a:r>
          </a:p>
          <a:p>
            <a:pPr algn="just"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출력 내용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(1, “Hong”)</a:t>
            </a:r>
          </a:p>
          <a:p>
            <a:pPr>
              <a:buNone/>
            </a:pPr>
            <a:r>
              <a:rPr lang="en-US" altLang="ko-KR" dirty="0"/>
              <a:t>(2, “Kim”) </a:t>
            </a:r>
          </a:p>
          <a:p>
            <a:pPr>
              <a:buNone/>
            </a:pPr>
            <a:r>
              <a:rPr lang="en-US" altLang="ko-KR" dirty="0"/>
              <a:t>(5, “John”)</a:t>
            </a:r>
            <a:endParaRPr lang="ko-KR" altLang="en-US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6B2E-36FE-46EE-9A27-7DA762FD494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6B2E-36FE-46EE-9A27-7DA762FD494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90556" y="0"/>
            <a:ext cx="7923213" cy="67362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200" b="1" dirty="0"/>
              <a:t>#include &lt;</a:t>
            </a:r>
            <a:r>
              <a:rPr lang="en-US" altLang="ko-KR" sz="1200" b="1" dirty="0" err="1"/>
              <a:t>stdio.h</a:t>
            </a:r>
            <a:r>
              <a:rPr lang="en-US" altLang="ko-KR" sz="1200" b="1" dirty="0"/>
              <a:t>&gt;</a:t>
            </a:r>
          </a:p>
          <a:p>
            <a:pPr>
              <a:buNone/>
            </a:pPr>
            <a:r>
              <a:rPr lang="en-US" altLang="ko-KR" sz="1200" b="1" dirty="0"/>
              <a:t>#include &lt;</a:t>
            </a:r>
            <a:r>
              <a:rPr lang="en-US" altLang="ko-KR" sz="1200" b="1" dirty="0" err="1"/>
              <a:t>stdlib.h</a:t>
            </a:r>
            <a:r>
              <a:rPr lang="en-US" altLang="ko-KR" sz="1200" b="1" dirty="0"/>
              <a:t>&gt;</a:t>
            </a:r>
          </a:p>
          <a:p>
            <a:pPr>
              <a:buNone/>
            </a:pPr>
            <a:r>
              <a:rPr lang="en-US" altLang="ko-KR" sz="1200" b="1" dirty="0" err="1"/>
              <a:t>typedef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std {</a:t>
            </a:r>
          </a:p>
          <a:p>
            <a:pPr>
              <a:buNone/>
            </a:pPr>
            <a:r>
              <a:rPr lang="en-US" altLang="ko-KR" sz="1200" b="1" dirty="0"/>
              <a:t>  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stid</a:t>
            </a:r>
            <a:r>
              <a:rPr lang="en-US" altLang="ko-KR" sz="1200" b="1" dirty="0"/>
              <a:t>;</a:t>
            </a:r>
          </a:p>
          <a:p>
            <a:pPr>
              <a:buNone/>
            </a:pPr>
            <a:r>
              <a:rPr lang="en-US" altLang="ko-KR" sz="1200" b="1" dirty="0"/>
              <a:t>  char </a:t>
            </a:r>
            <a:r>
              <a:rPr lang="en-US" altLang="ko-KR" sz="1200" b="1" dirty="0" err="1"/>
              <a:t>stname</a:t>
            </a:r>
            <a:r>
              <a:rPr lang="en-US" altLang="ko-KR" sz="1200" b="1" dirty="0"/>
              <a:t>[20];</a:t>
            </a:r>
          </a:p>
          <a:p>
            <a:pPr>
              <a:buNone/>
            </a:pPr>
            <a:r>
              <a:rPr lang="en-US" altLang="ko-KR" sz="1200" dirty="0"/>
              <a:t>} </a:t>
            </a:r>
            <a:r>
              <a:rPr lang="en-US" altLang="ko-KR" sz="1200" dirty="0" err="1"/>
              <a:t>stdtype</a:t>
            </a:r>
            <a:r>
              <a:rPr lang="en-US" altLang="ko-KR" sz="1200" dirty="0"/>
              <a:t>;</a:t>
            </a:r>
          </a:p>
          <a:p>
            <a:pPr>
              <a:buNone/>
            </a:pPr>
            <a:endParaRPr lang="ko-KR" altLang="en-US" sz="1200" dirty="0"/>
          </a:p>
          <a:p>
            <a:pPr>
              <a:buNone/>
            </a:pPr>
            <a:r>
              <a:rPr lang="en-US" altLang="ko-KR" sz="1200" b="1" dirty="0" err="1"/>
              <a:t>int</a:t>
            </a:r>
            <a:r>
              <a:rPr lang="en-US" altLang="ko-KR" sz="1200" b="1" dirty="0"/>
              <a:t> compare (const void *arg1, const void *arg2)</a:t>
            </a:r>
          </a:p>
          <a:p>
            <a:pPr>
              <a:buNone/>
            </a:pPr>
            <a:r>
              <a:rPr lang="en-US" altLang="ko-KR" sz="1200" dirty="0"/>
              <a:t>{</a:t>
            </a:r>
          </a:p>
          <a:p>
            <a:pPr>
              <a:buNone/>
            </a:pPr>
            <a:r>
              <a:rPr lang="en-US" altLang="ko-KR" sz="1200" b="1" dirty="0"/>
              <a:t>    if (((</a:t>
            </a:r>
            <a:r>
              <a:rPr lang="en-US" altLang="ko-KR" sz="1200" b="1" dirty="0" err="1"/>
              <a:t>stdtype</a:t>
            </a:r>
            <a:r>
              <a:rPr lang="en-US" altLang="ko-KR" sz="1200" b="1" dirty="0"/>
              <a:t> *)arg1)-&gt;</a:t>
            </a:r>
            <a:r>
              <a:rPr lang="en-US" altLang="ko-KR" sz="1200" b="1" dirty="0" err="1"/>
              <a:t>stid</a:t>
            </a:r>
            <a:r>
              <a:rPr lang="en-US" altLang="ko-KR" sz="1200" b="1" dirty="0"/>
              <a:t> &gt; ((</a:t>
            </a:r>
            <a:r>
              <a:rPr lang="en-US" altLang="ko-KR" sz="1200" b="1" dirty="0" err="1"/>
              <a:t>stdtype</a:t>
            </a:r>
            <a:r>
              <a:rPr lang="en-US" altLang="ko-KR" sz="1200" b="1" dirty="0"/>
              <a:t> *)arg2)-&gt;</a:t>
            </a:r>
            <a:r>
              <a:rPr lang="en-US" altLang="ko-KR" sz="1200" b="1" dirty="0" err="1"/>
              <a:t>stid</a:t>
            </a:r>
            <a:r>
              <a:rPr lang="en-US" altLang="ko-KR" sz="1200" b="1" dirty="0"/>
              <a:t>) return 1;</a:t>
            </a:r>
          </a:p>
          <a:p>
            <a:pPr>
              <a:buNone/>
            </a:pPr>
            <a:r>
              <a:rPr lang="da-DK" altLang="ko-KR" sz="1200" b="1" dirty="0"/>
              <a:t>    else if ( ((stdtype *)arg1)-&gt;stid == ((stdtype *)arg2)-&gt;stid) return 0;</a:t>
            </a:r>
          </a:p>
          <a:p>
            <a:pPr>
              <a:buNone/>
            </a:pPr>
            <a:r>
              <a:rPr lang="en-US" altLang="ko-KR" sz="1200" b="1" dirty="0"/>
              <a:t>    else return -1;</a:t>
            </a:r>
          </a:p>
          <a:p>
            <a:pPr>
              <a:buNone/>
            </a:pPr>
            <a:r>
              <a:rPr lang="en-US" altLang="ko-KR" sz="1200" dirty="0"/>
              <a:t>}</a:t>
            </a:r>
          </a:p>
          <a:p>
            <a:pPr>
              <a:buNone/>
            </a:pPr>
            <a:r>
              <a:rPr lang="en-US" altLang="ko-KR" sz="1200" b="1" dirty="0" err="1"/>
              <a:t>int</a:t>
            </a:r>
            <a:r>
              <a:rPr lang="en-US" altLang="ko-KR" sz="1200" b="1" dirty="0"/>
              <a:t> main(void)</a:t>
            </a:r>
          </a:p>
          <a:p>
            <a:pPr>
              <a:buNone/>
            </a:pPr>
            <a:r>
              <a:rPr lang="en-US" altLang="ko-KR" sz="1200" dirty="0"/>
              <a:t>{</a:t>
            </a:r>
          </a:p>
          <a:p>
            <a:pPr>
              <a:buNone/>
            </a:pPr>
            <a:r>
              <a:rPr lang="en-US" altLang="ko-KR" sz="1200" b="1" dirty="0"/>
              <a:t>  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;</a:t>
            </a:r>
          </a:p>
          <a:p>
            <a:pPr>
              <a:buNone/>
            </a:pPr>
            <a:r>
              <a:rPr lang="en-US" altLang="ko-KR" sz="1200" dirty="0"/>
              <a:t>   </a:t>
            </a:r>
            <a:r>
              <a:rPr lang="en-US" altLang="ko-KR" sz="1200" dirty="0" err="1"/>
              <a:t>stdtype</a:t>
            </a:r>
            <a:r>
              <a:rPr lang="en-US" altLang="ko-KR" sz="1200" dirty="0"/>
              <a:t> list[3] = {{1, "Hong"}, {5, "John"}, {2, “Kim"}};</a:t>
            </a:r>
          </a:p>
          <a:p>
            <a:pPr>
              <a:buNone/>
            </a:pPr>
            <a:r>
              <a:rPr lang="en-US" altLang="ko-KR" sz="1200" dirty="0"/>
              <a:t>   </a:t>
            </a:r>
            <a:r>
              <a:rPr lang="en-US" altLang="ko-KR" sz="1200" b="1" dirty="0" err="1"/>
              <a:t>qsort</a:t>
            </a:r>
            <a:r>
              <a:rPr lang="en-US" altLang="ko-KR" sz="1200" b="1" dirty="0"/>
              <a:t> ((void *)list, 3, </a:t>
            </a:r>
            <a:r>
              <a:rPr lang="en-US" altLang="ko-KR" sz="1200" b="1" dirty="0" err="1"/>
              <a:t>sizeof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stdtype</a:t>
            </a:r>
            <a:r>
              <a:rPr lang="en-US" altLang="ko-KR" sz="1200" b="1" dirty="0"/>
              <a:t>), compare);</a:t>
            </a:r>
          </a:p>
          <a:p>
            <a:pPr>
              <a:buNone/>
            </a:pPr>
            <a:endParaRPr lang="ko-KR" altLang="en-US" sz="1200" dirty="0"/>
          </a:p>
          <a:p>
            <a:pPr>
              <a:buNone/>
            </a:pPr>
            <a:r>
              <a:rPr lang="nn-NO" altLang="ko-KR" sz="1200" b="1" dirty="0"/>
              <a:t>   for (i=0; i &lt; 3; i++)</a:t>
            </a:r>
          </a:p>
          <a:p>
            <a:pPr>
              <a:buNone/>
            </a:pPr>
            <a:r>
              <a:rPr lang="en-US" altLang="ko-KR" sz="1200" b="1" dirty="0"/>
              <a:t>        </a:t>
            </a:r>
            <a:r>
              <a:rPr lang="en-US" altLang="ko-KR" sz="1200" b="1" dirty="0" err="1"/>
              <a:t>printf</a:t>
            </a:r>
            <a:r>
              <a:rPr lang="en-US" altLang="ko-KR" sz="1200" b="1" dirty="0"/>
              <a:t>("%d %s \n", list[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stid</a:t>
            </a:r>
            <a:r>
              <a:rPr lang="en-US" altLang="ko-KR" sz="1200" b="1" dirty="0"/>
              <a:t>, list[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stname</a:t>
            </a:r>
            <a:r>
              <a:rPr lang="en-US" altLang="ko-KR" sz="1200" b="1" dirty="0"/>
              <a:t>);</a:t>
            </a:r>
          </a:p>
          <a:p>
            <a:pPr>
              <a:buNone/>
            </a:pPr>
            <a:r>
              <a:rPr lang="en-US" altLang="ko-KR" sz="1200" b="1" dirty="0"/>
              <a:t>    return 0;</a:t>
            </a:r>
          </a:p>
          <a:p>
            <a:pPr>
              <a:buNone/>
            </a:pPr>
            <a:r>
              <a:rPr lang="en-US" altLang="ko-KR" sz="1200" dirty="0"/>
              <a:t>}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519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퀵 정렬 C library 설명</vt:lpstr>
      <vt:lpstr>PowerPoint 프레젠테이션</vt:lpstr>
      <vt:lpstr>함수의 원형</vt:lpstr>
      <vt:lpstr>퀵 정렬 라이브러리 사용</vt:lpstr>
      <vt:lpstr>구조체 퀵 정렬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홍동권</dc:creator>
  <cp:lastModifiedBy>홍동권</cp:lastModifiedBy>
  <cp:revision>4</cp:revision>
  <dcterms:created xsi:type="dcterms:W3CDTF">2021-08-16T07:08:58Z</dcterms:created>
  <dcterms:modified xsi:type="dcterms:W3CDTF">2022-12-04T05:35:56Z</dcterms:modified>
</cp:coreProperties>
</file>