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8"/>
  </p:notesMasterIdLst>
  <p:sldIdLst>
    <p:sldId id="562" r:id="rId2"/>
    <p:sldId id="563" r:id="rId3"/>
    <p:sldId id="525" r:id="rId4"/>
    <p:sldId id="558" r:id="rId5"/>
    <p:sldId id="559" r:id="rId6"/>
    <p:sldId id="561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66FF"/>
    <a:srgbClr val="E1C48F"/>
    <a:srgbClr val="3399FF"/>
    <a:srgbClr val="FF3300"/>
    <a:srgbClr val="FF66CC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80" d="100"/>
          <a:sy n="80" d="100"/>
        </p:scale>
        <p:origin x="1541" y="67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2739-F684-49A0-B2CE-8DC4AA275DDE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E8BB6-2E8A-4EC2-9F4E-4B5239940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4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A3FB4-0914-4E1E-90A1-1C1D979BA6A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A3FB4-0914-4E1E-90A1-1C1D979BA6A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9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54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80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0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85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96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9" r:id="rId4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364F23-60ED-486F-877C-402492B8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Dijkstra  </a:t>
            </a:r>
            <a:r>
              <a:rPr lang="ko-KR" altLang="en-US" dirty="0"/>
              <a:t>최단경로 알고리즘 실습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51E4FC-9FC5-4974-9017-D2C1504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Dijkstra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DDB1A-3F33-4CAB-8CA9-F3F6930DA8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Dijkstra</a:t>
            </a:r>
            <a:r>
              <a:rPr lang="ko-KR" altLang="en-US" dirty="0"/>
              <a:t>의 최단경로 알고리즘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5FAC1C-5521-4045-9CC4-B5392FE6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D79FF-EBFC-4373-A017-09A000E20A6B}"/>
              </a:ext>
            </a:extLst>
          </p:cNvPr>
          <p:cNvSpPr txBox="1"/>
          <p:nvPr/>
        </p:nvSpPr>
        <p:spPr>
          <a:xfrm>
            <a:off x="701570" y="1808820"/>
            <a:ext cx="79658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/>
              <a:t>슬라이드에서 붉은 색으로 되어 있는 부분 수정하여 최단 경로 알고리즘 결과 출력</a:t>
            </a:r>
            <a:endParaRPr lang="en-US" altLang="ko-KR" sz="2000" dirty="0"/>
          </a:p>
          <a:p>
            <a:pPr marL="800100" lvl="1" indent="-342900">
              <a:buAutoNum type="arabicParenR"/>
            </a:pPr>
            <a:r>
              <a:rPr lang="en-US" altLang="ko-KR" sz="2000" dirty="0" err="1"/>
              <a:t>prev_node</a:t>
            </a:r>
            <a:r>
              <a:rPr lang="en-US" altLang="ko-KR" sz="2000" dirty="0"/>
              <a:t>  </a:t>
            </a:r>
            <a:r>
              <a:rPr lang="ko-KR" altLang="en-US" sz="2000" dirty="0"/>
              <a:t>배열</a:t>
            </a:r>
            <a:r>
              <a:rPr lang="en-US" altLang="ko-KR" sz="2000" dirty="0"/>
              <a:t> </a:t>
            </a:r>
            <a:r>
              <a:rPr lang="ko-KR" altLang="en-US" sz="2000" dirty="0"/>
              <a:t>추가 </a:t>
            </a:r>
            <a:r>
              <a:rPr lang="en-US" altLang="ko-KR" sz="2000" dirty="0"/>
              <a:t>(</a:t>
            </a:r>
            <a:r>
              <a:rPr lang="ko-KR" altLang="en-US" sz="2000" dirty="0"/>
              <a:t>경로를 저장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2000" dirty="0" err="1"/>
              <a:t>print_status</a:t>
            </a:r>
            <a:r>
              <a:rPr lang="en-US" altLang="ko-KR" sz="2000" dirty="0"/>
              <a:t>  </a:t>
            </a:r>
            <a:r>
              <a:rPr lang="ko-KR" altLang="en-US" sz="2000" dirty="0"/>
              <a:t>함수에 </a:t>
            </a:r>
            <a:r>
              <a:rPr lang="en-US" altLang="ko-KR" sz="2000" dirty="0" err="1"/>
              <a:t>prev_node</a:t>
            </a:r>
            <a:r>
              <a:rPr lang="en-US" altLang="ko-KR" sz="2000" dirty="0"/>
              <a:t> </a:t>
            </a:r>
            <a:r>
              <a:rPr lang="ko-KR" altLang="en-US" sz="2000" dirty="0"/>
              <a:t>내용도 추가</a:t>
            </a:r>
            <a:endParaRPr lang="en-US" altLang="ko-KR" sz="2000" dirty="0"/>
          </a:p>
          <a:p>
            <a:pPr marL="800100" lvl="1" indent="-342900">
              <a:buAutoNum type="arabicParenR"/>
            </a:pPr>
            <a:r>
              <a:rPr lang="en-US" altLang="ko-KR" sz="2000" dirty="0" err="1"/>
              <a:t>shortes_path</a:t>
            </a:r>
            <a:r>
              <a:rPr lang="en-US" altLang="ko-KR" sz="2000" dirty="0"/>
              <a:t>  </a:t>
            </a:r>
            <a:r>
              <a:rPr lang="ko-KR" altLang="en-US" sz="2000" dirty="0"/>
              <a:t>함수가 목적지까지 최단 경로 발견하면 종료 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들어서 </a:t>
            </a:r>
            <a:r>
              <a:rPr lang="en-US" altLang="ko-KR" sz="2000" dirty="0"/>
              <a:t>0</a:t>
            </a:r>
            <a:r>
              <a:rPr lang="ko-KR" altLang="en-US" sz="2000" dirty="0"/>
              <a:t>에서 </a:t>
            </a:r>
            <a:r>
              <a:rPr lang="en-US" altLang="ko-KR" sz="2000" dirty="0"/>
              <a:t>2</a:t>
            </a:r>
            <a:r>
              <a:rPr lang="ko-KR" altLang="en-US" sz="2000" dirty="0"/>
              <a:t>로 가는 최단 경로만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2000" dirty="0" err="1"/>
              <a:t>print_shortes_path</a:t>
            </a:r>
            <a:r>
              <a:rPr lang="ko-KR" altLang="en-US" sz="2000" dirty="0"/>
              <a:t>  함수 추가</a:t>
            </a:r>
            <a:r>
              <a:rPr lang="en-US" altLang="ko-KR" sz="2000" dirty="0"/>
              <a:t>(</a:t>
            </a:r>
            <a:r>
              <a:rPr lang="ko-KR" altLang="en-US" sz="2000" dirty="0"/>
              <a:t>실제 경로 출력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2000" dirty="0"/>
              <a:t>0</a:t>
            </a:r>
            <a:r>
              <a:rPr lang="ko-KR" altLang="en-US" sz="2000" dirty="0"/>
              <a:t>부터 </a:t>
            </a:r>
            <a:r>
              <a:rPr lang="en-US" altLang="ko-KR" sz="2000" dirty="0"/>
              <a:t>3</a:t>
            </a:r>
            <a:r>
              <a:rPr lang="ko-KR" altLang="en-US" sz="2000" dirty="0"/>
              <a:t>까지 최단 경로 찾기</a:t>
            </a:r>
            <a:r>
              <a:rPr lang="en-US" altLang="ko-KR" sz="2000" dirty="0"/>
              <a:t>(start,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dest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arenR"/>
            </a:pPr>
            <a:r>
              <a:rPr lang="en-US" altLang="ko-KR" sz="2000" dirty="0"/>
              <a:t>3</a:t>
            </a:r>
            <a:r>
              <a:rPr lang="ko-KR" altLang="en-US" sz="2000" dirty="0"/>
              <a:t>부터 </a:t>
            </a:r>
            <a:r>
              <a:rPr lang="en-US" altLang="ko-KR" sz="2000" dirty="0"/>
              <a:t>4</a:t>
            </a:r>
            <a:r>
              <a:rPr lang="ko-KR" altLang="en-US" sz="2000" dirty="0"/>
              <a:t>까지 최단 경로 찾기</a:t>
            </a:r>
            <a:endParaRPr lang="en-US" altLang="ko-KR" sz="2000" dirty="0"/>
          </a:p>
          <a:p>
            <a:pPr marL="800100" lvl="1" indent="-342900">
              <a:buAutoNum type="arabicParenR"/>
            </a:pPr>
            <a:endParaRPr lang="en-US" altLang="ko-KR" sz="2000" dirty="0"/>
          </a:p>
          <a:p>
            <a:pPr marL="800100" lvl="1" indent="-342900">
              <a:buAutoNum type="arabicParenR"/>
            </a:pPr>
            <a:endParaRPr lang="en-US" altLang="ko-KR" sz="2000" dirty="0"/>
          </a:p>
          <a:p>
            <a:pPr marL="800100" lvl="1" indent="-342900">
              <a:buAutoNum type="arabicParenR"/>
            </a:pPr>
            <a:endParaRPr lang="en-US" altLang="ko-KR" sz="2000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29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808820"/>
            <a:ext cx="8685965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#define TRUE 1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#define FALSE 0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MAX_VERTICES  20	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#define INF 1000 /*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무한대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연결이 없는 경우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 */</a:t>
            </a: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n;	//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정점의 개수</a:t>
            </a:r>
          </a:p>
          <a:p>
            <a:pPr>
              <a:defRPr/>
            </a:pP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weight[MAX_VERTICES][MAX_VERTICES];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defRPr/>
            </a:pPr>
            <a:endParaRPr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prev_node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[MAX_VERTICES]; //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마지막 경유 노드</a:t>
            </a:r>
            <a:endParaRPr lang="en-US" altLang="ko-KR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distance[MAX_VERTICES];/* </a:t>
            </a:r>
            <a:r>
              <a:rPr lang="ko-KR" alt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시작정점으로부터의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Trebuchet MS" panose="020B0603020202020204" pitchFamily="34" charset="0"/>
              </a:rPr>
              <a:t>최단경로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거리 *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found[MAX_VERTICES];		/* 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방문한 정점 표시 *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/>
              <a:t>Dijkstra</a:t>
            </a:r>
            <a:r>
              <a:rPr lang="ko-KR" altLang="en-US"/>
              <a:t>의 최단경로</a:t>
            </a:r>
            <a:r>
              <a:rPr lang="en-US" altLang="ko-KR"/>
              <a:t> </a:t>
            </a:r>
            <a:r>
              <a:rPr lang="ko-KR" altLang="en-US"/>
              <a:t>프로그램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88BD87-8DDD-4BFE-97F9-46B2C13A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500" y="306030"/>
            <a:ext cx="9072499" cy="649408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//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g, int start,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목적지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u, w;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/*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*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{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distance[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g-&gt;weight[start][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FALSE;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prev_node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] = start;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found[start] = TRUE;    /*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시작 정점 방문 표시 *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/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distance[start] = 0;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&lt;g-&gt;n-1;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u = choose(distance, g-&gt;n, found);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found[u] = TRUE; //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if (u ==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) break;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for (w = 0; w&lt;g-&gt;n; w++)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if (!found[w])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	if (distance[u] + g-&gt;weight[u][w]&lt;distance[w])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	{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		distance[w] = distance[u] + g-&gt;weight[u][w];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prev_node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[w]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=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u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직전 경유 노드 저장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	}</a:t>
            </a:r>
          </a:p>
          <a:p>
            <a:pPr>
              <a:defRPr/>
            </a:pP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print_status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(g); // distance, found,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prev_node</a:t>
            </a:r>
            <a:endParaRPr lang="en-US" altLang="ko-KR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30AAA4-DAB1-475C-B262-48F1CF96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19010-A0A9-4B1F-BB94-41F2F77F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55" y="593685"/>
            <a:ext cx="2697128" cy="256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981" y="1808820"/>
            <a:ext cx="8325504" cy="480131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GraphType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g = { 7,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{{ 0,  7,  INF, INF,   3,  10, INF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7,  0,    4,  10,   2,   6, INF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INF,  4,    0,   2, INF, INF, INF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INF, 10,    2,   0,  11,   9,   4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3,  2,  INF,  11,   0, INF,   5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10,  6,  INF,   9, INF,   0, INF },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{ INF, INF, INF,   4,   5, INF,   0 } }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};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int start = 0,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 = 3;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shortest_path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(&amp;g, start,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);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print_shortes_path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(&amp;g, start,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); 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		// start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  <a:latin typeface="Trebuchet MS" panose="020B0603020202020204" pitchFamily="34" charset="0"/>
              </a:rPr>
              <a:t>dest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까지 최단경로의 길이</a:t>
            </a:r>
            <a:r>
              <a:rPr lang="en-US" altLang="ko-KR" dirty="0">
                <a:solidFill>
                  <a:srgbClr val="FF0000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경로 </a:t>
            </a:r>
            <a:endParaRPr lang="en-US" altLang="ko-KR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return 0;</a:t>
            </a:r>
          </a:p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262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/>
              <a:t>Dijkstra</a:t>
            </a:r>
            <a:r>
              <a:rPr lang="ko-KR" altLang="en-US"/>
              <a:t>의 최단경로</a:t>
            </a:r>
            <a:r>
              <a:rPr lang="en-US" altLang="ko-KR"/>
              <a:t> </a:t>
            </a:r>
            <a:r>
              <a:rPr lang="ko-KR" altLang="en-US"/>
              <a:t>프로그램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0C51B1-2777-4CBD-92E8-43C5FF25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2BB1E-66DB-4E6E-A2CC-5AE328A3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05" y="2348880"/>
            <a:ext cx="2589833" cy="24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7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Dijkstra</a:t>
            </a:r>
            <a:r>
              <a:rPr lang="ko-KR" altLang="en-US" dirty="0"/>
              <a:t>의 최단경로 </a:t>
            </a:r>
            <a:r>
              <a:rPr lang="ko-KR" altLang="en-US"/>
              <a:t>알고리즘</a:t>
            </a:r>
            <a:r>
              <a:rPr lang="en-US" altLang="ko-KR"/>
              <a:t>(</a:t>
            </a:r>
            <a:r>
              <a:rPr lang="ko-KR" altLang="en-US"/>
              <a:t>최종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3253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6815" y="1898829"/>
            <a:ext cx="4140460" cy="34205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93651"/>
              </p:ext>
            </p:extLst>
          </p:nvPr>
        </p:nvGraphicFramePr>
        <p:xfrm>
          <a:off x="2906815" y="5590261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245237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2896402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072165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99077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354219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367483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4974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5856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728" y="5522286"/>
            <a:ext cx="147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직전  경유 노드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5FAC1C-5521-4045-9CC4-B5392FE6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D5D63-7EFB-42E4-9E17-F577F082A000}"/>
              </a:ext>
            </a:extLst>
          </p:cNvPr>
          <p:cNvSpPr txBox="1"/>
          <p:nvPr/>
        </p:nvSpPr>
        <p:spPr>
          <a:xfrm>
            <a:off x="2903656" y="5983951"/>
            <a:ext cx="19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E6FA7-A984-4C59-BF57-BA5CAE625071}"/>
              </a:ext>
            </a:extLst>
          </p:cNvPr>
          <p:cNvSpPr txBox="1"/>
          <p:nvPr/>
        </p:nvSpPr>
        <p:spPr>
          <a:xfrm>
            <a:off x="1447922" y="4552133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최단 경로 발견 순서</a:t>
            </a:r>
          </a:p>
        </p:txBody>
      </p:sp>
    </p:spTree>
    <p:extLst>
      <p:ext uri="{BB962C8B-B14F-4D97-AF65-F5344CB8AC3E}">
        <p14:creationId xmlns:p14="http://schemas.microsoft.com/office/powerpoint/2010/main" val="268601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19108</TotalTime>
  <Words>695</Words>
  <Application>Microsoft Office PowerPoint</Application>
  <PresentationFormat>화면 슬라이드 쇼(4:3)</PresentationFormat>
  <Paragraphs>94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Arial</vt:lpstr>
      <vt:lpstr>Trebuchet MS</vt:lpstr>
      <vt:lpstr>Tw Cen MT</vt:lpstr>
      <vt:lpstr>Wingdings</vt:lpstr>
      <vt:lpstr>Wingdings 2</vt:lpstr>
      <vt:lpstr>가을</vt:lpstr>
      <vt:lpstr>Dijkstra</vt:lpstr>
      <vt:lpstr>Dijkstra의 최단경로 알고리즘 수정</vt:lpstr>
      <vt:lpstr>Dijkstra의 최단경로 프로그램</vt:lpstr>
      <vt:lpstr>PowerPoint 프레젠테이션</vt:lpstr>
      <vt:lpstr>Dijkstra의 최단경로 프로그램</vt:lpstr>
      <vt:lpstr>Dijkstra의 최단경로 알고리즘(최종)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지후 김</cp:lastModifiedBy>
  <cp:revision>437</cp:revision>
  <dcterms:created xsi:type="dcterms:W3CDTF">2004-02-19T02:52:38Z</dcterms:created>
  <dcterms:modified xsi:type="dcterms:W3CDTF">2022-11-16T01:37:53Z</dcterms:modified>
</cp:coreProperties>
</file>