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1EF21-CA01-10BA-8EC2-C269CB104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795236-5B07-5864-BA05-00A68F3DA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8FF35-078D-0A47-F822-06016D62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D95DA-0786-560A-58F3-4E5C68E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62EB-F936-2AAE-F04A-D068D595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6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D6CF-8532-AE49-8447-FEE9661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D2EB36-5E81-EEA8-B3D6-C538FE0C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EAA3B-D945-6273-42DE-1870CADE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323B7-0F85-C853-99E4-982BFD89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17758-7959-ACD2-CE9C-4DAA8557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5B4660-0EF2-06D3-2B74-BC53F61FE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2BCE0-2B00-967D-299E-8B571F524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79AA9-6C60-36DD-C8B1-46598A54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54205-63CB-AEC2-120D-0002450F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90D3-6BF8-B1C8-6C2F-27DB3C65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0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FE22-8044-C707-DE89-7BE96DA5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B38C4-ABDA-4C35-0BE9-79FB2CB4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80D7F-537E-F65D-1F22-4B777801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C530-CD06-36B0-9464-7213B299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2EAD4-9B92-B6DE-774E-67178E0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45971-FE3B-7FEF-9E86-9F937629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49933-2E87-6B37-BA5B-150EB7F1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E085C-2F82-1B60-3229-3C3CCAA3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EAF5B-5492-711C-73E8-AC8B753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55297-9A25-0FD4-39A6-071E190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4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EA08D-7924-6A1E-4DB9-2E9AACE3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D2D9-1026-2606-0D17-486D120AF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3517C-C87E-6C58-FFD0-8C5560584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AD2C7-F6D0-B0DB-0C56-A2563ED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79FD5-CC09-2264-3350-2FED7C6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FE4D2-EEED-041D-7692-A863460A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4DEA-E19C-36AE-B150-82F3A4CA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7FDA2-9CA3-BC6C-1BB5-428E4E2C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1700F-2632-62B4-51C1-338A12A9E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EEF57-637E-12C6-9CEF-70FE1003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E5730A-0A20-CD89-9E2B-4571EDE3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5AA2E-DD2A-5B32-2A21-C0BAD17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C8B1B7-5A5E-A62D-9391-4EA434E5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42EB92-326C-BEF1-5A1B-58EF4FEC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630F-C81A-1720-C543-05F2B414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D602AC-4023-B916-3FB7-4D0B4D2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6636A4-6FFC-F662-2EE4-71A9B9B0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9164B-EAF9-BF4E-7CBF-2BFC0EE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5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EAE4B-5B43-9710-0139-63E9303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D2F25E-409E-724C-F32E-B7CF884A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FC77F-E827-20CA-6537-DDC902A3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4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99A60-8789-873A-2C8B-9B03F823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C73D0-E3BB-976E-CDBF-FBA139CB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1F204-F803-3017-C487-F303DA78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10A08-A871-1C35-D890-AF8BB8AD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64E74-DDA3-D840-D8B6-9E3494C8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4469F-CDCE-DAF4-36FC-BFC4B3E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DBB27-540E-A6B3-C436-B3815B3C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B7AD20-7C90-4EBB-260B-8E863E2B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0BC5A-7C67-E216-B7D3-A9D76FE0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446A9-6A22-89BC-D17D-1CE9C514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B53BA-4AB1-63C2-1BB4-54D6524C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B6041-223A-C8DA-5D37-0400DA2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82A3F1-4332-6CCA-9BBA-EC440E7B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C3379-40B4-CD37-32EB-B854759D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959FB-EA71-B4BC-3ACE-0CEBC09A7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913A-7246-489F-90B9-5526FED03843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DF76B-D7A3-01B8-2496-1E74121DA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0EC42-56B2-9975-FDF9-F5347AB3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9059-A82D-4296-A935-F70215A43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6EDA-B143-403E-CF24-5E1F538D4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합병 정렬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667685-CBC2-7FFD-27A7-B7E733996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3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D7758-2B74-09D5-3486-7D55BA05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491</a:t>
            </a:r>
            <a:r>
              <a:rPr lang="ko-KR" altLang="en-US" dirty="0"/>
              <a:t>쪽 연습문제 </a:t>
            </a:r>
            <a:r>
              <a:rPr lang="en-US" altLang="ko-KR" dirty="0"/>
              <a:t>6</a:t>
            </a:r>
            <a:r>
              <a:rPr lang="ko-KR" altLang="en-US" dirty="0"/>
              <a:t>번의 </a:t>
            </a:r>
            <a:r>
              <a:rPr lang="en-US" altLang="ko-KR" dirty="0"/>
              <a:t>(1), (2) 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492</a:t>
            </a:r>
            <a:r>
              <a:rPr lang="ko-KR" altLang="en-US" dirty="0"/>
              <a:t>쪽 연습문제 </a:t>
            </a:r>
            <a:r>
              <a:rPr lang="en-US" altLang="ko-KR" dirty="0"/>
              <a:t>11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731837"/>
            <a:ext cx="11323530" cy="5307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10</a:t>
            </a:r>
            <a:r>
              <a:rPr lang="ko-KR" altLang="en-US" sz="1800" dirty="0"/>
              <a:t>명의 학생이 있다</a:t>
            </a:r>
            <a:r>
              <a:rPr lang="en-US" altLang="ko-KR" sz="1800" dirty="0"/>
              <a:t>. (</a:t>
            </a:r>
            <a:r>
              <a:rPr lang="ko-KR" altLang="en-US" sz="1800" dirty="0"/>
              <a:t>학년</a:t>
            </a:r>
            <a:r>
              <a:rPr lang="en-US" altLang="ko-KR" sz="1800" dirty="0"/>
              <a:t>, </a:t>
            </a:r>
            <a:r>
              <a:rPr lang="ko-KR" altLang="en-US" sz="1800" dirty="0"/>
              <a:t>이름</a:t>
            </a:r>
            <a:r>
              <a:rPr lang="en-US" altLang="ko-KR" sz="1800" dirty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800" dirty="0"/>
              <a:t>{3, "Hong"}, {3, “John"}, {2, "Kim"}, {2, "Park"}, {1, "Doug"},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800" dirty="0"/>
              <a:t>	{4, “Lee"}, {3, “Lee"}, {1, “Son”}, {4, “Do"}, {1, “</a:t>
            </a:r>
            <a:r>
              <a:rPr lang="en-US" altLang="ko-KR" sz="1800" dirty="0" err="1"/>
              <a:t>Joo</a:t>
            </a:r>
            <a:r>
              <a:rPr lang="en-US" altLang="ko-KR" sz="1800" dirty="0"/>
              <a:t>"},</a:t>
            </a:r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 algn="just">
              <a:lnSpc>
                <a:spcPct val="150000"/>
              </a:lnSpc>
              <a:buNone/>
            </a:pPr>
            <a:r>
              <a:rPr lang="ko-KR" altLang="en-US" sz="1800" dirty="0"/>
              <a:t>위의 내용을 위한 구조체 배열을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800" dirty="0"/>
              <a:t>3) </a:t>
            </a:r>
            <a:r>
              <a:rPr lang="ko-KR" altLang="en-US" sz="1800" dirty="0"/>
              <a:t>학년으로 </a:t>
            </a:r>
            <a:r>
              <a:rPr lang="ko-KR" altLang="en-US" sz="1800" dirty="0" err="1"/>
              <a:t>퀵</a:t>
            </a:r>
            <a:r>
              <a:rPr lang="ko-KR" altLang="en-US" sz="1800" dirty="0"/>
              <a:t> 정렬 과정을 그림으로 </a:t>
            </a:r>
            <a:r>
              <a:rPr lang="ko-KR" altLang="en-US" sz="1800" dirty="0" err="1"/>
              <a:t>그리시오</a:t>
            </a:r>
            <a:r>
              <a:rPr lang="en-US" altLang="ko-KR" sz="1800" dirty="0"/>
              <a:t>.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4) </a:t>
            </a:r>
            <a:r>
              <a:rPr lang="ko-KR" altLang="en-US" sz="1800" dirty="0"/>
              <a:t>앞의 문제의 최종 정렬 결과를 </a:t>
            </a:r>
            <a:r>
              <a:rPr lang="en-US" altLang="ko-KR" sz="1800" dirty="0" err="1"/>
              <a:t>qsort</a:t>
            </a:r>
            <a:r>
              <a:rPr lang="en-US" altLang="ko-KR" sz="1800" dirty="0"/>
              <a:t> C library</a:t>
            </a:r>
            <a:r>
              <a:rPr lang="ko-KR" altLang="en-US" sz="1800" dirty="0"/>
              <a:t>를 이용한 프로그램을 실행하여 </a:t>
            </a:r>
            <a:r>
              <a:rPr lang="ko-KR" altLang="en-US" sz="1800" dirty="0" err="1"/>
              <a:t>확인하시오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5) </a:t>
            </a:r>
            <a:r>
              <a:rPr lang="en-US" altLang="ko-KR" sz="1800" dirty="0" err="1"/>
              <a:t>qsort</a:t>
            </a:r>
            <a:r>
              <a:rPr lang="en-US" altLang="ko-KR" sz="1800" dirty="0"/>
              <a:t>  </a:t>
            </a:r>
            <a:r>
              <a:rPr lang="ko-KR" altLang="en-US" sz="1800" dirty="0"/>
              <a:t> </a:t>
            </a:r>
            <a:r>
              <a:rPr lang="en-US" altLang="ko-KR" sz="1800" dirty="0"/>
              <a:t>C</a:t>
            </a:r>
            <a:r>
              <a:rPr lang="ko-KR" altLang="en-US" sz="1800" dirty="0"/>
              <a:t> </a:t>
            </a:r>
            <a:r>
              <a:rPr lang="en-US" altLang="ko-KR" sz="1800" dirty="0"/>
              <a:t>library</a:t>
            </a:r>
            <a:r>
              <a:rPr lang="ko-KR" altLang="en-US" sz="1800" dirty="0"/>
              <a:t>를 이용하여 앞의 구조체 배열의 학생을 </a:t>
            </a:r>
            <a:r>
              <a:rPr lang="ko-KR" altLang="en-US" sz="1800" u="sng" dirty="0"/>
              <a:t>이름으로 정렬하는 프로그램을 </a:t>
            </a:r>
            <a:r>
              <a:rPr lang="ko-KR" altLang="en-US" sz="1800" dirty="0"/>
              <a:t>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그 결과를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</a:t>
            </a:r>
          </a:p>
          <a:p>
            <a:pPr>
              <a:buNone/>
            </a:pPr>
            <a:endParaRPr lang="ko-KR" altLang="en-US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6B2E-36FE-46EE-9A27-7DA762FD494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합병 정렬, 퀵 정렬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합병 정렬, 퀵 정렬</dc:title>
  <dc:creator>홍동권</dc:creator>
  <cp:lastModifiedBy>홍동권</cp:lastModifiedBy>
  <cp:revision>1</cp:revision>
  <dcterms:created xsi:type="dcterms:W3CDTF">2022-12-04T05:18:37Z</dcterms:created>
  <dcterms:modified xsi:type="dcterms:W3CDTF">2022-12-04T05:24:07Z</dcterms:modified>
</cp:coreProperties>
</file>