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57" r:id="rId3"/>
    <p:sldId id="259" r:id="rId4"/>
    <p:sldId id="260" r:id="rId5"/>
    <p:sldId id="263" r:id="rId6"/>
    <p:sldId id="269" r:id="rId7"/>
    <p:sldId id="271" r:id="rId8"/>
    <p:sldId id="265" r:id="rId9"/>
    <p:sldId id="26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B75D-6368-4E94-B9B1-F6150992BCC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EAF0B-F513-4227-A5BF-451A8215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4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0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4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Tx/>
        <a:buNone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2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oj-coding-fordeveloper.tistory.com/12" TargetMode="External"/><Relationship Id="rId2" Type="http://schemas.openxmlformats.org/officeDocument/2006/relationships/hyperlink" Target="https://cms.kookmin.ac.kr/bizon/society-culture/society/society-culture.do?mode=view&amp;articleNo=5917496&amp;title=MCU%2C+%EA%B7%B8%EB%93%A4%EC%9D%98+%EC%84%B8%EA%B3%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8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4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06EB4-2FD5-3CEF-1EE7-BD0BA692D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JTable</a:t>
            </a:r>
            <a:r>
              <a:rPr lang="ko-KR" altLang="en-US" dirty="0"/>
              <a:t>과 </a:t>
            </a:r>
            <a:r>
              <a:rPr lang="en-US" altLang="ko-KR" dirty="0"/>
              <a:t>Oracle DB </a:t>
            </a:r>
            <a:r>
              <a:rPr lang="ko-KR" altLang="en-US" dirty="0"/>
              <a:t>연동 프로젝트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98426-7E04-CE7F-8D83-B8050FF3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2850483"/>
            <a:ext cx="4241074" cy="1233323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마블 영화 흥행 </a:t>
            </a:r>
            <a:endParaRPr lang="en-US" altLang="ko-KR" dirty="0"/>
          </a:p>
          <a:p>
            <a:r>
              <a:rPr lang="ko-KR" altLang="en-US" dirty="0"/>
              <a:t>순위 조사</a:t>
            </a:r>
          </a:p>
        </p:txBody>
      </p:sp>
      <p:pic>
        <p:nvPicPr>
          <p:cNvPr id="3078" name="Picture 6" descr="텍스트, 인간의 얼굴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8E697CE1-4BBD-7D4A-A923-47FDB01C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6"/>
          <a:stretch/>
        </p:blipFill>
        <p:spPr bwMode="auto">
          <a:xfrm>
            <a:off x="21" y="10"/>
            <a:ext cx="5805162" cy="67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4" name="Group 3086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3095" name="Rectangle 3087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부제목 2">
            <a:extLst>
              <a:ext uri="{FF2B5EF4-FFF2-40B4-BE49-F238E27FC236}">
                <a16:creationId xmlns:a16="http://schemas.microsoft.com/office/drawing/2014/main" id="{7B45CACF-892E-BD68-17D6-1C72E0EDF801}"/>
              </a:ext>
            </a:extLst>
          </p:cNvPr>
          <p:cNvSpPr txBox="1">
            <a:spLocks/>
          </p:cNvSpPr>
          <p:nvPr/>
        </p:nvSpPr>
        <p:spPr>
          <a:xfrm>
            <a:off x="7580343" y="4570131"/>
            <a:ext cx="3026190" cy="102869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202441280</a:t>
            </a:r>
          </a:p>
          <a:p>
            <a:r>
              <a:rPr lang="ko-KR" altLang="en-US" dirty="0"/>
              <a:t>김지훈</a:t>
            </a:r>
          </a:p>
        </p:txBody>
      </p:sp>
    </p:spTree>
    <p:extLst>
      <p:ext uri="{BB962C8B-B14F-4D97-AF65-F5344CB8AC3E}">
        <p14:creationId xmlns:p14="http://schemas.microsoft.com/office/powerpoint/2010/main" val="69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A68BC-9E52-C389-4CAB-4D33FDF7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및 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BCE0-EB49-05EF-1F5B-377A0C23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https://cms.kookmin.ac.kr/bizon/society-culture/society/society-culture.do?mode=view&amp;articleNo=5917496&amp;title=MCU%2C+%EA%B7%B8%EB%93%A4%EC%9D%98+%EC%84%B8%EA%B3%84</a:t>
            </a:r>
            <a:r>
              <a:rPr lang="en-US" altLang="ko-KR" dirty="0"/>
              <a:t>+   </a:t>
            </a:r>
            <a:r>
              <a:rPr lang="ko-KR" altLang="en-US" dirty="0"/>
              <a:t>마블 영화 포스터 이미지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https://wooj-coding-fordeveloper.tistory.com/12</a:t>
            </a:r>
            <a:r>
              <a:rPr lang="en-US" altLang="ko-KR" dirty="0"/>
              <a:t> DB </a:t>
            </a:r>
            <a:r>
              <a:rPr lang="ko-KR" altLang="en-US" dirty="0"/>
              <a:t>연동 참고 블로그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031" y="1808956"/>
            <a:ext cx="4114800" cy="514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042"/>
              </a:lnSpc>
            </a:pPr>
            <a:r>
              <a:rPr lang="en-US" sz="3208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프로젝트 개요</a:t>
            </a:r>
            <a:endParaRPr lang="en-US" sz="320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20031" y="2863156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5" name="Text 2"/>
          <p:cNvSpPr/>
          <p:nvPr/>
        </p:nvSpPr>
        <p:spPr>
          <a:xfrm>
            <a:off x="906562" y="2971106"/>
            <a:ext cx="89694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917" dirty="0"/>
          </a:p>
        </p:txBody>
      </p:sp>
      <p:sp>
        <p:nvSpPr>
          <p:cNvPr id="6" name="Text 3"/>
          <p:cNvSpPr/>
          <p:nvPr/>
        </p:nvSpPr>
        <p:spPr>
          <a:xfrm>
            <a:off x="1388567" y="2863156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1. DB Table </a:t>
            </a:r>
            <a:r>
              <a:rPr lang="ko-KR" alt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생성</a:t>
            </a:r>
            <a:endParaRPr lang="en-US" sz="158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88567" y="3243759"/>
            <a:ext cx="2318643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마블 영화 </a:t>
            </a:r>
            <a:r>
              <a:rPr lang="en-US" sz="1583" dirty="0" err="1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흥행</a:t>
            </a: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 </a:t>
            </a:r>
            <a:r>
              <a:rPr lang="en-US" sz="1583" dirty="0" err="1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순위</a:t>
            </a:r>
            <a:endParaRPr lang="en-US" sz="1583" dirty="0">
              <a:solidFill>
                <a:srgbClr val="38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atrick Hand" pitchFamily="34" charset="-120"/>
            </a:endParaRPr>
          </a:p>
          <a:p>
            <a:pPr>
              <a:lnSpc>
                <a:spcPts val="2583"/>
              </a:lnSpc>
            </a:pPr>
            <a:r>
              <a:rPr lang="en-US" sz="158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58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sz="158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3912890" y="2863156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9" name="Text 6"/>
          <p:cNvSpPr/>
          <p:nvPr/>
        </p:nvSpPr>
        <p:spPr>
          <a:xfrm>
            <a:off x="4086523" y="2971106"/>
            <a:ext cx="115590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917" dirty="0"/>
          </a:p>
        </p:txBody>
      </p:sp>
      <p:sp>
        <p:nvSpPr>
          <p:cNvPr id="10" name="Text 7"/>
          <p:cNvSpPr/>
          <p:nvPr/>
        </p:nvSpPr>
        <p:spPr>
          <a:xfrm>
            <a:off x="4581426" y="2863156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구현 과정</a:t>
            </a:r>
            <a:endParaRPr lang="en-US" altLang="ko-KR" sz="1600" dirty="0"/>
          </a:p>
        </p:txBody>
      </p:sp>
      <p:sp>
        <p:nvSpPr>
          <p:cNvPr id="11" name="Text 8"/>
          <p:cNvSpPr/>
          <p:nvPr/>
        </p:nvSpPr>
        <p:spPr>
          <a:xfrm>
            <a:off x="4581426" y="3243759"/>
            <a:ext cx="2318643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altLang="ko-KR" sz="1600" dirty="0"/>
              <a:t>Oracle DB  Java</a:t>
            </a:r>
            <a:r>
              <a:rPr lang="ko-KR" altLang="en-US" sz="1600" dirty="0"/>
              <a:t>연동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Jtable</a:t>
            </a:r>
            <a:r>
              <a:rPr lang="ko-KR" altLang="en-US" sz="1600" dirty="0"/>
              <a:t> 생성</a:t>
            </a:r>
            <a:endParaRPr lang="en-US" altLang="ko-KR" sz="1600" dirty="0"/>
          </a:p>
        </p:txBody>
      </p:sp>
      <p:sp>
        <p:nvSpPr>
          <p:cNvPr id="12" name="Shape 9"/>
          <p:cNvSpPr/>
          <p:nvPr/>
        </p:nvSpPr>
        <p:spPr>
          <a:xfrm>
            <a:off x="720031" y="4339233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13" name="Text 10"/>
          <p:cNvSpPr/>
          <p:nvPr/>
        </p:nvSpPr>
        <p:spPr>
          <a:xfrm>
            <a:off x="896145" y="4447182"/>
            <a:ext cx="110629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917" dirty="0"/>
          </a:p>
        </p:txBody>
      </p:sp>
      <p:sp>
        <p:nvSpPr>
          <p:cNvPr id="14" name="Text 11"/>
          <p:cNvSpPr/>
          <p:nvPr/>
        </p:nvSpPr>
        <p:spPr>
          <a:xfrm>
            <a:off x="1388567" y="4339233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388567" y="4719836"/>
            <a:ext cx="551140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ko-KR" altLang="en-US" sz="1600" dirty="0"/>
              <a:t>영화 제목</a:t>
            </a:r>
            <a:r>
              <a:rPr lang="en-US" altLang="ko-KR" sz="1600" dirty="0"/>
              <a:t>, </a:t>
            </a:r>
            <a:r>
              <a:rPr lang="ko-KR" altLang="en-US" sz="1600" dirty="0"/>
              <a:t>누적 관객 수</a:t>
            </a:r>
            <a:r>
              <a:rPr lang="en-US" altLang="ko-KR" sz="1600" dirty="0"/>
              <a:t>, </a:t>
            </a:r>
            <a:r>
              <a:rPr lang="ko-KR" altLang="en-US" sz="1600" dirty="0"/>
              <a:t>매출액 표시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FCF6-7386-4828-624B-28C16600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12" y="332274"/>
            <a:ext cx="4985764" cy="1288489"/>
          </a:xfrm>
        </p:spPr>
        <p:txBody>
          <a:bodyPr/>
          <a:lstStyle/>
          <a:p>
            <a:r>
              <a:rPr lang="ko-KR" altLang="en-US" dirty="0"/>
              <a:t>프로젝트 주요 기능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856935-6DF9-79D5-FA55-40C069BA2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2671" y="2450742"/>
            <a:ext cx="34342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시각화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err="1"/>
              <a:t>JTable</a:t>
            </a:r>
            <a:r>
              <a:rPr lang="ko-KR" altLang="en-US" sz="1800" dirty="0"/>
              <a:t>을 사용하여 흥행 순위 시각화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DAEBF-4307-4219-05B0-15461B8B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28" y="2551837"/>
            <a:ext cx="34342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데이터 가져오기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/>
              <a:t>Oracle DB</a:t>
            </a:r>
            <a:r>
              <a:rPr lang="ko-KR" altLang="en-US" sz="1800" dirty="0"/>
              <a:t>와 연결하여 데이터 가져오기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000D9F-B0A3-BE12-4825-F5B112AE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330" y="2551837"/>
            <a:ext cx="34342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숫자 포맷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숫자를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명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” “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원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”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형으로 변환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E2D90A-5221-D0B4-6D31-84937189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ORACLE Table </a:t>
            </a:r>
            <a:r>
              <a:rPr lang="ko-KR" altLang="en-US" dirty="0"/>
              <a:t>생성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DA87FBB-361D-5541-767B-1016CAFE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테이블 구조</a:t>
            </a:r>
            <a:endParaRPr lang="en-US" altLang="ko-KR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algn="ctr">
              <a:lnSpc>
                <a:spcPct val="110000"/>
              </a:lnSpc>
            </a:pPr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개봉년도</a:t>
            </a:r>
            <a:r>
              <a:rPr lang="en-US" altLang="ko-KR" dirty="0"/>
              <a:t>, </a:t>
            </a:r>
            <a:r>
              <a:rPr lang="ko-KR" altLang="en-US" dirty="0"/>
              <a:t>누적 관객 수</a:t>
            </a:r>
            <a:r>
              <a:rPr lang="en-US" altLang="ko-KR" dirty="0"/>
              <a:t>, </a:t>
            </a:r>
            <a:r>
              <a:rPr lang="ko-KR" altLang="en-US" dirty="0"/>
              <a:t>누적 매출액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DA750A-5566-DDF5-C487-EE67F554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805344"/>
            <a:ext cx="5715000" cy="5243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61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515B37-FA6C-D295-D791-3A1E4962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883B47-91D2-148A-D49A-03489F69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b="1" dirty="0"/>
              <a:t>핵심 코드</a:t>
            </a:r>
          </a:p>
          <a:p>
            <a:pPr algn="ctr">
              <a:lnSpc>
                <a:spcPct val="110000"/>
              </a:lnSpc>
            </a:pPr>
            <a:r>
              <a:rPr lang="en-US" altLang="ko-KR" dirty="0" err="1"/>
              <a:t>DBConnection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endParaRPr lang="ko-KR" altLang="en-US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F27354C-F982-3109-E908-0DD277BD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1010198"/>
            <a:ext cx="5998478" cy="44692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90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0261D-5A35-8B30-D338-FA49FEB5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C2D972-591B-1384-4331-9663EC1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dirty="0" err="1"/>
              <a:t>MarvelMovieDAO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147C7-E8F7-578C-235D-E56D588A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723901"/>
            <a:ext cx="5715000" cy="539176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74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082AD-C012-D139-0958-7ABBFB4B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6622DC-8031-8EAE-0E1B-8E4E8FF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 ,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407EA-7129-54E4-AD19-C540B934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cap="all" spc="390" baseline="0"/>
              <a:t>MarverMovieTableApp </a:t>
            </a:r>
            <a:br>
              <a:rPr lang="en-US" altLang="ko-KR" cap="all" spc="390" baseline="0"/>
            </a:br>
            <a:r>
              <a:rPr lang="ko-KR" altLang="en-US" cap="all" spc="390" baseline="0"/>
              <a:t>클래스</a:t>
            </a:r>
            <a:endParaRPr lang="en-US" altLang="ko-KR"/>
          </a:p>
        </p:txBody>
      </p:sp>
      <p:pic>
        <p:nvPicPr>
          <p:cNvPr id="7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FD5783E-371B-28E6-FD1F-3B410171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714069"/>
            <a:ext cx="5715000" cy="54212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8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B578A-2D73-FB91-1FA2-B2E5AE0D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/>
              <a:t>구현 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A2D30-E766-17A6-D232-3EE3FF9A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9478BE1-39EE-80F8-BBE1-981A8794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75" y="1468729"/>
            <a:ext cx="6468592" cy="35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A6AC-D7CB-81E3-2765-EB51FFCD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 및 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836A4-7884-2095-FBFB-70CC41B4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94039"/>
            <a:ext cx="3877597" cy="1972200"/>
          </a:xfrm>
        </p:spPr>
        <p:txBody>
          <a:bodyPr/>
          <a:lstStyle/>
          <a:p>
            <a:r>
              <a:rPr lang="ko-KR" altLang="en-US" dirty="0"/>
              <a:t>후기</a:t>
            </a:r>
            <a:r>
              <a:rPr lang="en-US" altLang="ko-KR" dirty="0"/>
              <a:t>: JBDC </a:t>
            </a:r>
            <a:r>
              <a:rPr lang="ko-KR" altLang="en-US" dirty="0"/>
              <a:t>드라이버 연결 </a:t>
            </a:r>
            <a:endParaRPr lang="en-US" altLang="ko-KR" dirty="0"/>
          </a:p>
          <a:p>
            <a:r>
              <a:rPr lang="ko-KR" altLang="en-US" dirty="0"/>
              <a:t>파일명이 달라 찾기 어려움</a:t>
            </a:r>
            <a:endParaRPr lang="en-US" altLang="ko-KR" dirty="0"/>
          </a:p>
          <a:p>
            <a:r>
              <a:rPr lang="en-US" altLang="ko-KR" dirty="0"/>
              <a:t>Format</a:t>
            </a:r>
            <a:r>
              <a:rPr lang="ko-KR" altLang="en-US" dirty="0"/>
              <a:t> 기능 사용하는 이유를</a:t>
            </a:r>
            <a:endParaRPr lang="en-US" altLang="ko-KR" dirty="0"/>
          </a:p>
          <a:p>
            <a:r>
              <a:rPr lang="ko-KR" altLang="en-US" dirty="0" err="1"/>
              <a:t>알게됨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B1E05D5-A116-4D8D-C4DF-8CE9801FB552}"/>
              </a:ext>
            </a:extLst>
          </p:cNvPr>
          <p:cNvSpPr txBox="1">
            <a:spLocks/>
          </p:cNvSpPr>
          <p:nvPr/>
        </p:nvSpPr>
        <p:spPr>
          <a:xfrm>
            <a:off x="6096000" y="2694039"/>
            <a:ext cx="3877597" cy="19722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개선점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데이터 추가</a:t>
            </a:r>
            <a:r>
              <a:rPr lang="en-US" altLang="ko-KR" dirty="0"/>
              <a:t>/</a:t>
            </a:r>
            <a:r>
              <a:rPr lang="ko-KR" altLang="en-US" dirty="0"/>
              <a:t>삭제 기능 구현</a:t>
            </a:r>
            <a:endParaRPr lang="en-US" altLang="ko-KR" dirty="0"/>
          </a:p>
          <a:p>
            <a:r>
              <a:rPr lang="ko-KR" altLang="en-US" dirty="0"/>
              <a:t>정렬 및 검색 기능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760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Bembo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648</TotalTime>
  <Words>250</Words>
  <Application>Microsoft Office PowerPoint</Application>
  <PresentationFormat>와이드스크린</PresentationFormat>
  <Paragraphs>56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</vt:lpstr>
      <vt:lpstr>Arial</vt:lpstr>
      <vt:lpstr>Patrick Hand</vt:lpstr>
      <vt:lpstr>AdornVTI</vt:lpstr>
      <vt:lpstr>JTable과 Oracle DB 연동 프로젝트 </vt:lpstr>
      <vt:lpstr>PowerPoint 프레젠테이션</vt:lpstr>
      <vt:lpstr>프로젝트 주요 기능</vt:lpstr>
      <vt:lpstr>ORACLE Table 생성</vt:lpstr>
      <vt:lpstr>DB 연결 및 DAO APP 클래스</vt:lpstr>
      <vt:lpstr>DB 연결 및 DAO APP 클래스</vt:lpstr>
      <vt:lpstr>DB 연결 및 DAO , APP 클래스</vt:lpstr>
      <vt:lpstr>UI 구현 </vt:lpstr>
      <vt:lpstr>후기 및 개선점</vt:lpstr>
      <vt:lpstr>출처 및 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김지훈</dc:creator>
  <cp:lastModifiedBy>김지훈</cp:lastModifiedBy>
  <cp:revision>15</cp:revision>
  <dcterms:created xsi:type="dcterms:W3CDTF">2024-12-15T13:34:52Z</dcterms:created>
  <dcterms:modified xsi:type="dcterms:W3CDTF">2024-12-16T00:39:25Z</dcterms:modified>
</cp:coreProperties>
</file>