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4"/>
  </p:sldMasterIdLst>
  <p:sldIdLst>
    <p:sldId id="256" r:id="rId5"/>
    <p:sldId id="259" r:id="rId6"/>
    <p:sldId id="264" r:id="rId7"/>
    <p:sldId id="266" r:id="rId8"/>
    <p:sldId id="263" r:id="rId9"/>
    <p:sldId id="261" r:id="rId10"/>
    <p:sldId id="267" r:id="rId11"/>
    <p:sldId id="265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1C272-4342-4BA1-B1E7-FA57002504FB}" v="994" dt="2024-12-11T03:35:1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1430F-9AF2-4BC5-8A95-7A27A86D62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A861-EAE5-4E3D-BB95-0E01004FDAD9}">
      <dgm:prSet/>
      <dgm:spPr/>
      <dgm:t>
        <a:bodyPr/>
        <a:lstStyle/>
        <a:p>
          <a:r>
            <a:rPr lang="ko-KR" altLang="en-US" dirty="0">
              <a:latin typeface="+mj-lt"/>
            </a:rPr>
            <a:t>직업에 대한 서열화</a:t>
          </a:r>
          <a:endParaRPr lang="en-US" altLang="ko-KR" dirty="0">
            <a:latin typeface="+mj-lt"/>
          </a:endParaRPr>
        </a:p>
        <a:p>
          <a:r>
            <a:rPr lang="ko-KR" dirty="0">
              <a:latin typeface="+mj-lt"/>
            </a:rPr>
            <a:t>원인과 해결 방안</a:t>
          </a:r>
          <a:endParaRPr lang="en-US" dirty="0">
            <a:latin typeface="+mj-lt"/>
          </a:endParaRPr>
        </a:p>
      </dgm:t>
    </dgm:pt>
    <dgm:pt modelId="{55E30F7C-77EC-4BB7-A409-F5BA080898A3}" type="parTrans" cxnId="{083B44AA-0FBB-485D-8796-701764A7DC2A}">
      <dgm:prSet/>
      <dgm:spPr/>
      <dgm:t>
        <a:bodyPr/>
        <a:lstStyle/>
        <a:p>
          <a:endParaRPr lang="en-US"/>
        </a:p>
      </dgm:t>
    </dgm:pt>
    <dgm:pt modelId="{11DA111B-30A2-4C1E-B844-406448952321}" type="sibTrans" cxnId="{083B44AA-0FBB-485D-8796-701764A7DC2A}">
      <dgm:prSet/>
      <dgm:spPr/>
      <dgm:t>
        <a:bodyPr/>
        <a:lstStyle/>
        <a:p>
          <a:endParaRPr lang="en-US"/>
        </a:p>
      </dgm:t>
    </dgm:pt>
    <dgm:pt modelId="{16F740FE-0EB3-4239-AD4B-F32D5E49700C}">
      <dgm:prSet/>
      <dgm:spPr/>
      <dgm:t>
        <a:bodyPr/>
        <a:lstStyle/>
        <a:p>
          <a:r>
            <a:rPr lang="ko-KR" b="1" dirty="0">
              <a:latin typeface="+mj-lt"/>
            </a:rPr>
            <a:t>발생 원인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38752ECD-C729-4572-8A09-3041D0977CD5}" type="parTrans" cxnId="{131D7E4C-6378-4CCE-A0A9-FF68AF2AE144}">
      <dgm:prSet/>
      <dgm:spPr/>
      <dgm:t>
        <a:bodyPr/>
        <a:lstStyle/>
        <a:p>
          <a:endParaRPr lang="en-US"/>
        </a:p>
      </dgm:t>
    </dgm:pt>
    <dgm:pt modelId="{668FD3D1-6015-45B6-9D36-B689CBF492C4}" type="sibTrans" cxnId="{131D7E4C-6378-4CCE-A0A9-FF68AF2AE144}">
      <dgm:prSet/>
      <dgm:spPr/>
      <dgm:t>
        <a:bodyPr/>
        <a:lstStyle/>
        <a:p>
          <a:endParaRPr lang="en-US"/>
        </a:p>
      </dgm:t>
    </dgm:pt>
    <dgm:pt modelId="{7151457F-84FF-4B13-A6DE-9EE4546E27A2}">
      <dgm:prSet/>
      <dgm:spPr/>
      <dgm:t>
        <a:bodyPr/>
        <a:lstStyle/>
        <a:p>
          <a:r>
            <a:rPr lang="ko-KR" dirty="0">
              <a:latin typeface="+mj-lt"/>
              <a:ea typeface="+mj-ea"/>
            </a:rPr>
            <a:t>과거 농경 사회에서 직업에 따른 사회적 위계 잔재</a:t>
          </a:r>
          <a:endParaRPr lang="en-US" dirty="0">
            <a:latin typeface="+mj-lt"/>
            <a:ea typeface="+mj-ea"/>
          </a:endParaRPr>
        </a:p>
      </dgm:t>
    </dgm:pt>
    <dgm:pt modelId="{06A36838-6C2D-4677-A300-EA72956241CE}" type="parTrans" cxnId="{E16623E4-E382-423C-B8DC-081D1B98068D}">
      <dgm:prSet/>
      <dgm:spPr/>
      <dgm:t>
        <a:bodyPr/>
        <a:lstStyle/>
        <a:p>
          <a:endParaRPr lang="en-US"/>
        </a:p>
      </dgm:t>
    </dgm:pt>
    <dgm:pt modelId="{144717DF-0DED-45DA-A6A6-F0308C614C93}" type="sibTrans" cxnId="{E16623E4-E382-423C-B8DC-081D1B98068D}">
      <dgm:prSet/>
      <dgm:spPr/>
      <dgm:t>
        <a:bodyPr/>
        <a:lstStyle/>
        <a:p>
          <a:endParaRPr lang="en-US"/>
        </a:p>
      </dgm:t>
    </dgm:pt>
    <dgm:pt modelId="{68816C60-DFF2-4297-A542-7E406BFAC251}">
      <dgm:prSet/>
      <dgm:spPr/>
      <dgm:t>
        <a:bodyPr/>
        <a:lstStyle/>
        <a:p>
          <a:r>
            <a:rPr lang="ko-KR" dirty="0">
              <a:latin typeface="+mj-lt"/>
              <a:ea typeface="+mj-ea"/>
            </a:rPr>
            <a:t>일부 직업에 대한 부정적 이미지 확산</a:t>
          </a:r>
          <a:endParaRPr lang="en-US" dirty="0">
            <a:latin typeface="+mj-lt"/>
            <a:ea typeface="+mj-ea"/>
          </a:endParaRPr>
        </a:p>
      </dgm:t>
    </dgm:pt>
    <dgm:pt modelId="{DE3F1711-F97A-456F-B092-7F7809451AB7}" type="parTrans" cxnId="{D76EA0D1-0E6B-4E78-A62A-D882A43D1129}">
      <dgm:prSet/>
      <dgm:spPr/>
      <dgm:t>
        <a:bodyPr/>
        <a:lstStyle/>
        <a:p>
          <a:endParaRPr lang="en-US"/>
        </a:p>
      </dgm:t>
    </dgm:pt>
    <dgm:pt modelId="{166D3324-77C3-4792-B2E1-C34E5088F28A}" type="sibTrans" cxnId="{D76EA0D1-0E6B-4E78-A62A-D882A43D1129}">
      <dgm:prSet/>
      <dgm:spPr/>
      <dgm:t>
        <a:bodyPr/>
        <a:lstStyle/>
        <a:p>
          <a:endParaRPr lang="en-US"/>
        </a:p>
      </dgm:t>
    </dgm:pt>
    <dgm:pt modelId="{4A334CD7-907F-4F31-8FC0-8D01B4D93257}">
      <dgm:prSet/>
      <dgm:spPr/>
      <dgm:t>
        <a:bodyPr/>
        <a:lstStyle/>
        <a:p>
          <a:r>
            <a:rPr lang="ko-KR" dirty="0">
              <a:latin typeface="+mj-lt"/>
              <a:ea typeface="+mj-ea"/>
            </a:rPr>
            <a:t>교육 방식에서 기술직에 대한 낮은 평가</a:t>
          </a:r>
          <a:endParaRPr lang="en-US" dirty="0">
            <a:latin typeface="+mj-ea"/>
            <a:ea typeface="+mj-ea"/>
          </a:endParaRPr>
        </a:p>
      </dgm:t>
    </dgm:pt>
    <dgm:pt modelId="{36257C15-D46C-402B-8E16-BCF45141FD2B}" type="parTrans" cxnId="{1FC60B42-29BA-4567-9FA9-5CD1DC4F79C3}">
      <dgm:prSet/>
      <dgm:spPr/>
      <dgm:t>
        <a:bodyPr/>
        <a:lstStyle/>
        <a:p>
          <a:endParaRPr lang="en-US"/>
        </a:p>
      </dgm:t>
    </dgm:pt>
    <dgm:pt modelId="{7316B092-D364-4BDD-B1FC-9CE279584857}" type="sibTrans" cxnId="{1FC60B42-29BA-4567-9FA9-5CD1DC4F79C3}">
      <dgm:prSet/>
      <dgm:spPr/>
      <dgm:t>
        <a:bodyPr/>
        <a:lstStyle/>
        <a:p>
          <a:endParaRPr lang="en-US"/>
        </a:p>
      </dgm:t>
    </dgm:pt>
    <dgm:pt modelId="{049D0A1B-2507-4974-8BC4-BE2B6C445330}">
      <dgm:prSet/>
      <dgm:spPr/>
      <dgm:t>
        <a:bodyPr/>
        <a:lstStyle/>
        <a:p>
          <a:r>
            <a:rPr lang="ko-KR" b="1" dirty="0">
              <a:latin typeface="+mj-lt"/>
            </a:rPr>
            <a:t>해결 방안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150907E6-9733-4F97-BB50-991B433CC2CB}" type="parTrans" cxnId="{641D5529-2800-4D02-A919-0FDE7FE3F20E}">
      <dgm:prSet/>
      <dgm:spPr/>
      <dgm:t>
        <a:bodyPr/>
        <a:lstStyle/>
        <a:p>
          <a:endParaRPr lang="en-US"/>
        </a:p>
      </dgm:t>
    </dgm:pt>
    <dgm:pt modelId="{16D1AED9-F15B-46A6-B44F-439803FCDEF5}" type="sibTrans" cxnId="{641D5529-2800-4D02-A919-0FDE7FE3F20E}">
      <dgm:prSet/>
      <dgm:spPr/>
      <dgm:t>
        <a:bodyPr/>
        <a:lstStyle/>
        <a:p>
          <a:endParaRPr lang="en-US"/>
        </a:p>
      </dgm:t>
    </dgm:pt>
    <dgm:pt modelId="{3C5CC00C-E183-4D74-AC21-46960D4F2E9D}">
      <dgm:prSet/>
      <dgm:spPr/>
      <dgm:t>
        <a:bodyPr/>
        <a:lstStyle/>
        <a:p>
          <a:r>
            <a:rPr lang="ko-KR" dirty="0">
              <a:latin typeface="+mj-lt"/>
            </a:rPr>
            <a:t>인식 개선 캠페인을 통한 서열화 해체</a:t>
          </a:r>
          <a:r>
            <a:rPr lang="en-US" dirty="0">
              <a:latin typeface="+mj-lt"/>
            </a:rPr>
            <a:t>.</a:t>
          </a:r>
        </a:p>
      </dgm:t>
    </dgm:pt>
    <dgm:pt modelId="{864C9388-1E2A-4774-893C-ADF57C40F513}" type="parTrans" cxnId="{B1C1DAEB-CED3-4B7A-BD04-CC45305A02D6}">
      <dgm:prSet/>
      <dgm:spPr/>
      <dgm:t>
        <a:bodyPr/>
        <a:lstStyle/>
        <a:p>
          <a:endParaRPr lang="en-US"/>
        </a:p>
      </dgm:t>
    </dgm:pt>
    <dgm:pt modelId="{B79C31AD-2AD5-41F6-8EC2-EC272E520BE7}" type="sibTrans" cxnId="{B1C1DAEB-CED3-4B7A-BD04-CC45305A02D6}">
      <dgm:prSet/>
      <dgm:spPr/>
      <dgm:t>
        <a:bodyPr/>
        <a:lstStyle/>
        <a:p>
          <a:endParaRPr lang="en-US"/>
        </a:p>
      </dgm:t>
    </dgm:pt>
    <dgm:pt modelId="{A5516F9D-C897-4D76-9211-81596E814ECE}">
      <dgm:prSet/>
      <dgm:spPr/>
      <dgm:t>
        <a:bodyPr/>
        <a:lstStyle/>
        <a:p>
          <a:r>
            <a:rPr lang="ko-KR" dirty="0">
              <a:latin typeface="+mj-lt"/>
            </a:rPr>
            <a:t>공정한 임금 구조와 처우 개선</a:t>
          </a:r>
          <a:r>
            <a:rPr lang="en-US" dirty="0">
              <a:latin typeface="+mj-lt"/>
            </a:rPr>
            <a:t>.</a:t>
          </a:r>
        </a:p>
      </dgm:t>
    </dgm:pt>
    <dgm:pt modelId="{3BDF3157-A095-4E8C-882B-026FCCD3E6DF}" type="parTrans" cxnId="{9CC6FD05-692E-47C0-A434-480AFC8B97A8}">
      <dgm:prSet/>
      <dgm:spPr/>
      <dgm:t>
        <a:bodyPr/>
        <a:lstStyle/>
        <a:p>
          <a:endParaRPr lang="en-US"/>
        </a:p>
      </dgm:t>
    </dgm:pt>
    <dgm:pt modelId="{DA4B82F1-1B96-4BE7-ADFB-2EBAB81DD0DB}" type="sibTrans" cxnId="{9CC6FD05-692E-47C0-A434-480AFC8B97A8}">
      <dgm:prSet/>
      <dgm:spPr/>
      <dgm:t>
        <a:bodyPr/>
        <a:lstStyle/>
        <a:p>
          <a:endParaRPr lang="en-US"/>
        </a:p>
      </dgm:t>
    </dgm:pt>
    <dgm:pt modelId="{A23A8A85-B810-4029-8D3B-F2320CAFFA92}">
      <dgm:prSet/>
      <dgm:spPr/>
      <dgm:t>
        <a:bodyPr/>
        <a:lstStyle/>
        <a:p>
          <a:r>
            <a:rPr lang="ko-KR" dirty="0">
              <a:latin typeface="+mj-lt"/>
            </a:rPr>
            <a:t>직업 다양성과 필수성을 강조하는 교육 및 미디어 콘텐츠 확대</a:t>
          </a:r>
          <a:r>
            <a:rPr lang="en-US" dirty="0">
              <a:latin typeface="+mj-lt"/>
            </a:rPr>
            <a:t>.</a:t>
          </a:r>
        </a:p>
      </dgm:t>
    </dgm:pt>
    <dgm:pt modelId="{D06C6D4C-A829-46AA-8E3E-3BD22194C20C}" type="parTrans" cxnId="{E7AAB636-FF81-4354-9373-3A32A26F1C48}">
      <dgm:prSet/>
      <dgm:spPr/>
      <dgm:t>
        <a:bodyPr/>
        <a:lstStyle/>
        <a:p>
          <a:endParaRPr lang="en-US"/>
        </a:p>
      </dgm:t>
    </dgm:pt>
    <dgm:pt modelId="{6393100D-9C4F-4A62-BDAC-D259587D1678}" type="sibTrans" cxnId="{E7AAB636-FF81-4354-9373-3A32A26F1C48}">
      <dgm:prSet/>
      <dgm:spPr/>
      <dgm:t>
        <a:bodyPr/>
        <a:lstStyle/>
        <a:p>
          <a:endParaRPr lang="en-US"/>
        </a:p>
      </dgm:t>
    </dgm:pt>
    <dgm:pt modelId="{16C53F98-AFBC-4BBB-940E-4B0137E52809}">
      <dgm:prSet/>
      <dgm:spPr/>
      <dgm:t>
        <a:bodyPr/>
        <a:lstStyle/>
        <a:p>
          <a:r>
            <a:rPr lang="ko-KR" b="1" dirty="0">
              <a:latin typeface="+mj-lt"/>
            </a:rPr>
            <a:t>사례</a:t>
          </a:r>
          <a:r>
            <a:rPr lang="en-US" b="1" dirty="0">
              <a:latin typeface="+mj-lt"/>
            </a:rPr>
            <a:t>:</a:t>
          </a:r>
          <a:r>
            <a:rPr lang="en-US" dirty="0">
              <a:latin typeface="+mj-lt"/>
            </a:rPr>
            <a:t>3D </a:t>
          </a:r>
          <a:r>
            <a:rPr lang="ko-KR" dirty="0">
              <a:latin typeface="+mj-lt"/>
            </a:rPr>
            <a:t>업종으로 불리는 직업에 대한 낮은 사회적 평가</a:t>
          </a:r>
          <a:endParaRPr lang="en-US" dirty="0">
            <a:latin typeface="+mj-lt"/>
          </a:endParaRPr>
        </a:p>
      </dgm:t>
    </dgm:pt>
    <dgm:pt modelId="{B424881F-907E-4922-9764-A6863A0EB2BA}" type="sibTrans" cxnId="{4A9DBE9C-C393-4F2D-9242-BF94D42AD135}">
      <dgm:prSet/>
      <dgm:spPr/>
      <dgm:t>
        <a:bodyPr/>
        <a:lstStyle/>
        <a:p>
          <a:endParaRPr lang="en-US"/>
        </a:p>
      </dgm:t>
    </dgm:pt>
    <dgm:pt modelId="{CDD19283-4B09-44F3-9F1C-BC3DE1F32F3D}" type="parTrans" cxnId="{4A9DBE9C-C393-4F2D-9242-BF94D42AD135}">
      <dgm:prSet/>
      <dgm:spPr/>
      <dgm:t>
        <a:bodyPr/>
        <a:lstStyle/>
        <a:p>
          <a:endParaRPr lang="en-US"/>
        </a:p>
      </dgm:t>
    </dgm:pt>
    <dgm:pt modelId="{E0FCF860-7AA2-4533-AA3F-C320C92289AD}" type="pres">
      <dgm:prSet presAssocID="{43C1430F-9AF2-4BC5-8A95-7A27A86D6248}" presName="Name0" presStyleCnt="0">
        <dgm:presLayoutVars>
          <dgm:dir/>
          <dgm:resizeHandles val="exact"/>
        </dgm:presLayoutVars>
      </dgm:prSet>
      <dgm:spPr/>
    </dgm:pt>
    <dgm:pt modelId="{3BFC2C63-6923-410E-8418-67011F87D5F1}" type="pres">
      <dgm:prSet presAssocID="{E10CA861-EAE5-4E3D-BB95-0E01004FDAD9}" presName="node" presStyleLbl="node1" presStyleIdx="0" presStyleCnt="4" custScaleY="134045">
        <dgm:presLayoutVars>
          <dgm:bulletEnabled val="1"/>
        </dgm:presLayoutVars>
      </dgm:prSet>
      <dgm:spPr/>
    </dgm:pt>
    <dgm:pt modelId="{3F7DD645-3F95-4B49-ADDD-F8AFB4EABFEF}" type="pres">
      <dgm:prSet presAssocID="{11DA111B-30A2-4C1E-B844-406448952321}" presName="sibTrans" presStyleLbl="sibTrans1D1" presStyleIdx="0" presStyleCnt="3"/>
      <dgm:spPr/>
    </dgm:pt>
    <dgm:pt modelId="{CDC51DBB-1CAD-4480-B4A9-B55FB27D4324}" type="pres">
      <dgm:prSet presAssocID="{11DA111B-30A2-4C1E-B844-406448952321}" presName="connectorText" presStyleLbl="sibTrans1D1" presStyleIdx="0" presStyleCnt="3"/>
      <dgm:spPr/>
    </dgm:pt>
    <dgm:pt modelId="{3E00553D-C7CB-4EB5-8AAE-BBDAFBF1D9A4}" type="pres">
      <dgm:prSet presAssocID="{16C53F98-AFBC-4BBB-940E-4B0137E52809}" presName="node" presStyleLbl="node1" presStyleIdx="1" presStyleCnt="4" custScaleY="144588">
        <dgm:presLayoutVars>
          <dgm:bulletEnabled val="1"/>
        </dgm:presLayoutVars>
      </dgm:prSet>
      <dgm:spPr/>
    </dgm:pt>
    <dgm:pt modelId="{EBC9174B-0CCC-4B1E-9025-A74E1AB89DFA}" type="pres">
      <dgm:prSet presAssocID="{B424881F-907E-4922-9764-A6863A0EB2BA}" presName="sibTrans" presStyleLbl="sibTrans1D1" presStyleIdx="1" presStyleCnt="3"/>
      <dgm:spPr/>
    </dgm:pt>
    <dgm:pt modelId="{3B9EC9B9-5DFD-4754-8FE2-AEACD5BAA554}" type="pres">
      <dgm:prSet presAssocID="{B424881F-907E-4922-9764-A6863A0EB2BA}" presName="connectorText" presStyleLbl="sibTrans1D1" presStyleIdx="1" presStyleCnt="3"/>
      <dgm:spPr/>
    </dgm:pt>
    <dgm:pt modelId="{C31BE756-18DA-4C9D-8766-EC2E6300D63D}" type="pres">
      <dgm:prSet presAssocID="{16F740FE-0EB3-4239-AD4B-F32D5E49700C}" presName="node" presStyleLbl="node1" presStyleIdx="2" presStyleCnt="4" custScaleY="119669">
        <dgm:presLayoutVars>
          <dgm:bulletEnabled val="1"/>
        </dgm:presLayoutVars>
      </dgm:prSet>
      <dgm:spPr/>
    </dgm:pt>
    <dgm:pt modelId="{A0DE109C-A5DA-4A08-9C3A-F65997132125}" type="pres">
      <dgm:prSet presAssocID="{668FD3D1-6015-45B6-9D36-B689CBF492C4}" presName="sibTrans" presStyleLbl="sibTrans1D1" presStyleIdx="2" presStyleCnt="3"/>
      <dgm:spPr/>
    </dgm:pt>
    <dgm:pt modelId="{FD17ADC3-8F38-48E5-A059-6768C6299061}" type="pres">
      <dgm:prSet presAssocID="{668FD3D1-6015-45B6-9D36-B689CBF492C4}" presName="connectorText" presStyleLbl="sibTrans1D1" presStyleIdx="2" presStyleCnt="3"/>
      <dgm:spPr/>
    </dgm:pt>
    <dgm:pt modelId="{6557F0A4-7F79-44B3-BBCB-0914BCE9EDDE}" type="pres">
      <dgm:prSet presAssocID="{049D0A1B-2507-4974-8BC4-BE2B6C445330}" presName="node" presStyleLbl="node1" presStyleIdx="3" presStyleCnt="4" custScaleY="123284">
        <dgm:presLayoutVars>
          <dgm:bulletEnabled val="1"/>
        </dgm:presLayoutVars>
      </dgm:prSet>
      <dgm:spPr/>
    </dgm:pt>
  </dgm:ptLst>
  <dgm:cxnLst>
    <dgm:cxn modelId="{9CC6FD05-692E-47C0-A434-480AFC8B97A8}" srcId="{049D0A1B-2507-4974-8BC4-BE2B6C445330}" destId="{A5516F9D-C897-4D76-9211-81596E814ECE}" srcOrd="1" destOrd="0" parTransId="{3BDF3157-A095-4E8C-882B-026FCCD3E6DF}" sibTransId="{DA4B82F1-1B96-4BE7-ADFB-2EBAB81DD0DB}"/>
    <dgm:cxn modelId="{1F4B8E07-9A6F-498A-8302-290131C4D7D9}" type="presOf" srcId="{16F740FE-0EB3-4239-AD4B-F32D5E49700C}" destId="{C31BE756-18DA-4C9D-8766-EC2E6300D63D}" srcOrd="0" destOrd="0" presId="urn:microsoft.com/office/officeart/2016/7/layout/RepeatingBendingProcessNew"/>
    <dgm:cxn modelId="{19EF8D24-A279-4940-B17B-C41627884DA3}" type="presOf" srcId="{E10CA861-EAE5-4E3D-BB95-0E01004FDAD9}" destId="{3BFC2C63-6923-410E-8418-67011F87D5F1}" srcOrd="0" destOrd="0" presId="urn:microsoft.com/office/officeart/2016/7/layout/RepeatingBendingProcessNew"/>
    <dgm:cxn modelId="{641D5529-2800-4D02-A919-0FDE7FE3F20E}" srcId="{43C1430F-9AF2-4BC5-8A95-7A27A86D6248}" destId="{049D0A1B-2507-4974-8BC4-BE2B6C445330}" srcOrd="3" destOrd="0" parTransId="{150907E6-9733-4F97-BB50-991B433CC2CB}" sibTransId="{16D1AED9-F15B-46A6-B44F-439803FCDEF5}"/>
    <dgm:cxn modelId="{E7AAB636-FF81-4354-9373-3A32A26F1C48}" srcId="{049D0A1B-2507-4974-8BC4-BE2B6C445330}" destId="{A23A8A85-B810-4029-8D3B-F2320CAFFA92}" srcOrd="2" destOrd="0" parTransId="{D06C6D4C-A829-46AA-8E3E-3BD22194C20C}" sibTransId="{6393100D-9C4F-4A62-BDAC-D259587D1678}"/>
    <dgm:cxn modelId="{B0E8C338-B2D0-4039-9F3B-7F23D80EE81F}" type="presOf" srcId="{B424881F-907E-4922-9764-A6863A0EB2BA}" destId="{EBC9174B-0CCC-4B1E-9025-A74E1AB89DFA}" srcOrd="0" destOrd="0" presId="urn:microsoft.com/office/officeart/2016/7/layout/RepeatingBendingProcessNew"/>
    <dgm:cxn modelId="{1FC60B42-29BA-4567-9FA9-5CD1DC4F79C3}" srcId="{16F740FE-0EB3-4239-AD4B-F32D5E49700C}" destId="{4A334CD7-907F-4F31-8FC0-8D01B4D93257}" srcOrd="2" destOrd="0" parTransId="{36257C15-D46C-402B-8E16-BCF45141FD2B}" sibTransId="{7316B092-D364-4BDD-B1FC-9CE279584857}"/>
    <dgm:cxn modelId="{AE4C1D62-4F6F-4DBE-9B74-963D3D69DD09}" type="presOf" srcId="{11DA111B-30A2-4C1E-B844-406448952321}" destId="{CDC51DBB-1CAD-4480-B4A9-B55FB27D4324}" srcOrd="1" destOrd="0" presId="urn:microsoft.com/office/officeart/2016/7/layout/RepeatingBendingProcessNew"/>
    <dgm:cxn modelId="{434D7964-2F08-4994-990B-4BE2193BE8C4}" type="presOf" srcId="{668FD3D1-6015-45B6-9D36-B689CBF492C4}" destId="{A0DE109C-A5DA-4A08-9C3A-F65997132125}" srcOrd="0" destOrd="0" presId="urn:microsoft.com/office/officeart/2016/7/layout/RepeatingBendingProcessNew"/>
    <dgm:cxn modelId="{EBD8A566-7444-4397-B76E-BD5AF1C464F4}" type="presOf" srcId="{43C1430F-9AF2-4BC5-8A95-7A27A86D6248}" destId="{E0FCF860-7AA2-4533-AA3F-C320C92289AD}" srcOrd="0" destOrd="0" presId="urn:microsoft.com/office/officeart/2016/7/layout/RepeatingBendingProcessNew"/>
    <dgm:cxn modelId="{3330DA66-2BF1-4E10-BAB4-AE971828F579}" type="presOf" srcId="{049D0A1B-2507-4974-8BC4-BE2B6C445330}" destId="{6557F0A4-7F79-44B3-BBCB-0914BCE9EDDE}" srcOrd="0" destOrd="0" presId="urn:microsoft.com/office/officeart/2016/7/layout/RepeatingBendingProcessNew"/>
    <dgm:cxn modelId="{131D7E4C-6378-4CCE-A0A9-FF68AF2AE144}" srcId="{43C1430F-9AF2-4BC5-8A95-7A27A86D6248}" destId="{16F740FE-0EB3-4239-AD4B-F32D5E49700C}" srcOrd="2" destOrd="0" parTransId="{38752ECD-C729-4572-8A09-3041D0977CD5}" sibTransId="{668FD3D1-6015-45B6-9D36-B689CBF492C4}"/>
    <dgm:cxn modelId="{722B9158-00E6-4118-81ED-D2625F4BECFB}" type="presOf" srcId="{B424881F-907E-4922-9764-A6863A0EB2BA}" destId="{3B9EC9B9-5DFD-4754-8FE2-AEACD5BAA554}" srcOrd="1" destOrd="0" presId="urn:microsoft.com/office/officeart/2016/7/layout/RepeatingBendingProcessNew"/>
    <dgm:cxn modelId="{ABB8E45A-9BF1-4174-B86A-41CA677983D4}" type="presOf" srcId="{16C53F98-AFBC-4BBB-940E-4B0137E52809}" destId="{3E00553D-C7CB-4EB5-8AAE-BBDAFBF1D9A4}" srcOrd="0" destOrd="0" presId="urn:microsoft.com/office/officeart/2016/7/layout/RepeatingBendingProcessNew"/>
    <dgm:cxn modelId="{4A9DBE9C-C393-4F2D-9242-BF94D42AD135}" srcId="{43C1430F-9AF2-4BC5-8A95-7A27A86D6248}" destId="{16C53F98-AFBC-4BBB-940E-4B0137E52809}" srcOrd="1" destOrd="0" parTransId="{CDD19283-4B09-44F3-9F1C-BC3DE1F32F3D}" sibTransId="{B424881F-907E-4922-9764-A6863A0EB2BA}"/>
    <dgm:cxn modelId="{083B44AA-0FBB-485D-8796-701764A7DC2A}" srcId="{43C1430F-9AF2-4BC5-8A95-7A27A86D6248}" destId="{E10CA861-EAE5-4E3D-BB95-0E01004FDAD9}" srcOrd="0" destOrd="0" parTransId="{55E30F7C-77EC-4BB7-A409-F5BA080898A3}" sibTransId="{11DA111B-30A2-4C1E-B844-406448952321}"/>
    <dgm:cxn modelId="{0E75D0AA-3516-4BDC-AD36-2353EF3AE8DE}" type="presOf" srcId="{668FD3D1-6015-45B6-9D36-B689CBF492C4}" destId="{FD17ADC3-8F38-48E5-A059-6768C6299061}" srcOrd="1" destOrd="0" presId="urn:microsoft.com/office/officeart/2016/7/layout/RepeatingBendingProcessNew"/>
    <dgm:cxn modelId="{42E5B0BB-E733-4846-A9EB-95A6D6B246A7}" type="presOf" srcId="{11DA111B-30A2-4C1E-B844-406448952321}" destId="{3F7DD645-3F95-4B49-ADDD-F8AFB4EABFEF}" srcOrd="0" destOrd="0" presId="urn:microsoft.com/office/officeart/2016/7/layout/RepeatingBendingProcessNew"/>
    <dgm:cxn modelId="{8215C6D0-0972-4649-8EAA-2438621429DD}" type="presOf" srcId="{A23A8A85-B810-4029-8D3B-F2320CAFFA92}" destId="{6557F0A4-7F79-44B3-BBCB-0914BCE9EDDE}" srcOrd="0" destOrd="3" presId="urn:microsoft.com/office/officeart/2016/7/layout/RepeatingBendingProcessNew"/>
    <dgm:cxn modelId="{D76EA0D1-0E6B-4E78-A62A-D882A43D1129}" srcId="{16F740FE-0EB3-4239-AD4B-F32D5E49700C}" destId="{68816C60-DFF2-4297-A542-7E406BFAC251}" srcOrd="1" destOrd="0" parTransId="{DE3F1711-F97A-456F-B092-7F7809451AB7}" sibTransId="{166D3324-77C3-4792-B2E1-C34E5088F28A}"/>
    <dgm:cxn modelId="{0CBAC3D2-7548-46F5-BED7-3B934E4E3E97}" type="presOf" srcId="{7151457F-84FF-4B13-A6DE-9EE4546E27A2}" destId="{C31BE756-18DA-4C9D-8766-EC2E6300D63D}" srcOrd="0" destOrd="1" presId="urn:microsoft.com/office/officeart/2016/7/layout/RepeatingBendingProcessNew"/>
    <dgm:cxn modelId="{9E9C56D3-A70E-4FDA-987D-DC7953E10BFE}" type="presOf" srcId="{68816C60-DFF2-4297-A542-7E406BFAC251}" destId="{C31BE756-18DA-4C9D-8766-EC2E6300D63D}" srcOrd="0" destOrd="2" presId="urn:microsoft.com/office/officeart/2016/7/layout/RepeatingBendingProcessNew"/>
    <dgm:cxn modelId="{152603DA-A617-459B-9EF1-3FF4B3A8ACDA}" type="presOf" srcId="{3C5CC00C-E183-4D74-AC21-46960D4F2E9D}" destId="{6557F0A4-7F79-44B3-BBCB-0914BCE9EDDE}" srcOrd="0" destOrd="1" presId="urn:microsoft.com/office/officeart/2016/7/layout/RepeatingBendingProcessNew"/>
    <dgm:cxn modelId="{5A8EE8DF-7F86-4BB8-86D7-A5BFD628DD9B}" type="presOf" srcId="{A5516F9D-C897-4D76-9211-81596E814ECE}" destId="{6557F0A4-7F79-44B3-BBCB-0914BCE9EDDE}" srcOrd="0" destOrd="2" presId="urn:microsoft.com/office/officeart/2016/7/layout/RepeatingBendingProcessNew"/>
    <dgm:cxn modelId="{E16623E4-E382-423C-B8DC-081D1B98068D}" srcId="{16F740FE-0EB3-4239-AD4B-F32D5E49700C}" destId="{7151457F-84FF-4B13-A6DE-9EE4546E27A2}" srcOrd="0" destOrd="0" parTransId="{06A36838-6C2D-4677-A300-EA72956241CE}" sibTransId="{144717DF-0DED-45DA-A6A6-F0308C614C93}"/>
    <dgm:cxn modelId="{B1C1DAEB-CED3-4B7A-BD04-CC45305A02D6}" srcId="{049D0A1B-2507-4974-8BC4-BE2B6C445330}" destId="{3C5CC00C-E183-4D74-AC21-46960D4F2E9D}" srcOrd="0" destOrd="0" parTransId="{864C9388-1E2A-4774-893C-ADF57C40F513}" sibTransId="{B79C31AD-2AD5-41F6-8EC2-EC272E520BE7}"/>
    <dgm:cxn modelId="{81A6F1FC-29E2-4A5B-B1F0-BF93DF0B46BA}" type="presOf" srcId="{4A334CD7-907F-4F31-8FC0-8D01B4D93257}" destId="{C31BE756-18DA-4C9D-8766-EC2E6300D63D}" srcOrd="0" destOrd="3" presId="urn:microsoft.com/office/officeart/2016/7/layout/RepeatingBendingProcessNew"/>
    <dgm:cxn modelId="{49E1808F-8148-413F-9103-4710AB0F4BA0}" type="presParOf" srcId="{E0FCF860-7AA2-4533-AA3F-C320C92289AD}" destId="{3BFC2C63-6923-410E-8418-67011F87D5F1}" srcOrd="0" destOrd="0" presId="urn:microsoft.com/office/officeart/2016/7/layout/RepeatingBendingProcessNew"/>
    <dgm:cxn modelId="{EF325DEB-ABA2-4636-90C5-D663A1196BAD}" type="presParOf" srcId="{E0FCF860-7AA2-4533-AA3F-C320C92289AD}" destId="{3F7DD645-3F95-4B49-ADDD-F8AFB4EABFEF}" srcOrd="1" destOrd="0" presId="urn:microsoft.com/office/officeart/2016/7/layout/RepeatingBendingProcessNew"/>
    <dgm:cxn modelId="{DB472390-6883-4DED-8F2F-84FC583A765B}" type="presParOf" srcId="{3F7DD645-3F95-4B49-ADDD-F8AFB4EABFEF}" destId="{CDC51DBB-1CAD-4480-B4A9-B55FB27D4324}" srcOrd="0" destOrd="0" presId="urn:microsoft.com/office/officeart/2016/7/layout/RepeatingBendingProcessNew"/>
    <dgm:cxn modelId="{05116D6A-EF64-466E-8CAB-F5563232FFF1}" type="presParOf" srcId="{E0FCF860-7AA2-4533-AA3F-C320C92289AD}" destId="{3E00553D-C7CB-4EB5-8AAE-BBDAFBF1D9A4}" srcOrd="2" destOrd="0" presId="urn:microsoft.com/office/officeart/2016/7/layout/RepeatingBendingProcessNew"/>
    <dgm:cxn modelId="{E2391AF4-190A-487D-96E9-575B7BB265D0}" type="presParOf" srcId="{E0FCF860-7AA2-4533-AA3F-C320C92289AD}" destId="{EBC9174B-0CCC-4B1E-9025-A74E1AB89DFA}" srcOrd="3" destOrd="0" presId="urn:microsoft.com/office/officeart/2016/7/layout/RepeatingBendingProcessNew"/>
    <dgm:cxn modelId="{6BABC421-A97D-443E-844C-302193050450}" type="presParOf" srcId="{EBC9174B-0CCC-4B1E-9025-A74E1AB89DFA}" destId="{3B9EC9B9-5DFD-4754-8FE2-AEACD5BAA554}" srcOrd="0" destOrd="0" presId="urn:microsoft.com/office/officeart/2016/7/layout/RepeatingBendingProcessNew"/>
    <dgm:cxn modelId="{1A13FDD6-2C33-453B-974D-0132920B24CD}" type="presParOf" srcId="{E0FCF860-7AA2-4533-AA3F-C320C92289AD}" destId="{C31BE756-18DA-4C9D-8766-EC2E6300D63D}" srcOrd="4" destOrd="0" presId="urn:microsoft.com/office/officeart/2016/7/layout/RepeatingBendingProcessNew"/>
    <dgm:cxn modelId="{E175F04B-D592-41ED-A05F-3984009D98B9}" type="presParOf" srcId="{E0FCF860-7AA2-4533-AA3F-C320C92289AD}" destId="{A0DE109C-A5DA-4A08-9C3A-F65997132125}" srcOrd="5" destOrd="0" presId="urn:microsoft.com/office/officeart/2016/7/layout/RepeatingBendingProcessNew"/>
    <dgm:cxn modelId="{8ED7ADD1-23C3-4DD2-A0AE-544E1C595958}" type="presParOf" srcId="{A0DE109C-A5DA-4A08-9C3A-F65997132125}" destId="{FD17ADC3-8F38-48E5-A059-6768C6299061}" srcOrd="0" destOrd="0" presId="urn:microsoft.com/office/officeart/2016/7/layout/RepeatingBendingProcessNew"/>
    <dgm:cxn modelId="{7B23D45D-C8E4-489A-92DA-7DF48F6EFE43}" type="presParOf" srcId="{E0FCF860-7AA2-4533-AA3F-C320C92289AD}" destId="{6557F0A4-7F79-44B3-BBCB-0914BCE9EDD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1430F-9AF2-4BC5-8A95-7A27A86D62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A861-EAE5-4E3D-BB95-0E01004FDAD9}">
      <dgm:prSet/>
      <dgm:spPr/>
      <dgm:t>
        <a:bodyPr/>
        <a:lstStyle/>
        <a:p>
          <a:r>
            <a:rPr lang="ko-KR" dirty="0">
              <a:latin typeface="+mj-lt"/>
            </a:rPr>
            <a:t>다문화 가정에 대한 편견</a:t>
          </a:r>
          <a:r>
            <a:rPr lang="en-US" dirty="0">
              <a:latin typeface="+mj-lt"/>
            </a:rPr>
            <a:t>: </a:t>
          </a:r>
          <a:r>
            <a:rPr lang="ko-KR" dirty="0">
              <a:latin typeface="+mj-lt"/>
            </a:rPr>
            <a:t>원인과 해결 방안</a:t>
          </a:r>
          <a:endParaRPr lang="en-US" dirty="0">
            <a:latin typeface="+mj-lt"/>
          </a:endParaRPr>
        </a:p>
      </dgm:t>
    </dgm:pt>
    <dgm:pt modelId="{55E30F7C-77EC-4BB7-A409-F5BA080898A3}" type="parTrans" cxnId="{083B44AA-0FBB-485D-8796-701764A7DC2A}">
      <dgm:prSet/>
      <dgm:spPr/>
      <dgm:t>
        <a:bodyPr/>
        <a:lstStyle/>
        <a:p>
          <a:endParaRPr lang="en-US"/>
        </a:p>
      </dgm:t>
    </dgm:pt>
    <dgm:pt modelId="{11DA111B-30A2-4C1E-B844-406448952321}" type="sibTrans" cxnId="{083B44AA-0FBB-485D-8796-701764A7DC2A}">
      <dgm:prSet/>
      <dgm:spPr/>
      <dgm:t>
        <a:bodyPr/>
        <a:lstStyle/>
        <a:p>
          <a:endParaRPr lang="en-US"/>
        </a:p>
      </dgm:t>
    </dgm:pt>
    <dgm:pt modelId="{16F740FE-0EB3-4239-AD4B-F32D5E49700C}">
      <dgm:prSet/>
      <dgm:spPr/>
      <dgm:t>
        <a:bodyPr/>
        <a:lstStyle/>
        <a:p>
          <a:r>
            <a:rPr lang="ko-KR" b="1" dirty="0">
              <a:latin typeface="+mj-lt"/>
            </a:rPr>
            <a:t>발생 원인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38752ECD-C729-4572-8A09-3041D0977CD5}" type="parTrans" cxnId="{131D7E4C-6378-4CCE-A0A9-FF68AF2AE144}">
      <dgm:prSet/>
      <dgm:spPr/>
      <dgm:t>
        <a:bodyPr/>
        <a:lstStyle/>
        <a:p>
          <a:endParaRPr lang="en-US"/>
        </a:p>
      </dgm:t>
    </dgm:pt>
    <dgm:pt modelId="{668FD3D1-6015-45B6-9D36-B689CBF492C4}" type="sibTrans" cxnId="{131D7E4C-6378-4CCE-A0A9-FF68AF2AE144}">
      <dgm:prSet/>
      <dgm:spPr/>
      <dgm:t>
        <a:bodyPr/>
        <a:lstStyle/>
        <a:p>
          <a:endParaRPr lang="en-US"/>
        </a:p>
      </dgm:t>
    </dgm:pt>
    <dgm:pt modelId="{7151457F-84FF-4B13-A6DE-9EE4546E27A2}">
      <dgm:prSet/>
      <dgm:spPr/>
      <dgm:t>
        <a:bodyPr/>
        <a:lstStyle/>
        <a:p>
          <a:r>
            <a:rPr lang="ko-KR" dirty="0">
              <a:latin typeface="+mj-lt"/>
            </a:rPr>
            <a:t>단일민족 정체성 및 동질성 강조</a:t>
          </a:r>
          <a:r>
            <a:rPr lang="en-US" dirty="0">
              <a:latin typeface="+mj-lt"/>
            </a:rPr>
            <a:t>.</a:t>
          </a:r>
          <a:endParaRPr lang="en-US" dirty="0">
            <a:latin typeface="+mj-lt"/>
            <a:ea typeface="+mj-ea"/>
          </a:endParaRPr>
        </a:p>
      </dgm:t>
    </dgm:pt>
    <dgm:pt modelId="{06A36838-6C2D-4677-A300-EA72956241CE}" type="parTrans" cxnId="{E16623E4-E382-423C-B8DC-081D1B98068D}">
      <dgm:prSet/>
      <dgm:spPr/>
      <dgm:t>
        <a:bodyPr/>
        <a:lstStyle/>
        <a:p>
          <a:endParaRPr lang="en-US"/>
        </a:p>
      </dgm:t>
    </dgm:pt>
    <dgm:pt modelId="{144717DF-0DED-45DA-A6A6-F0308C614C93}" type="sibTrans" cxnId="{E16623E4-E382-423C-B8DC-081D1B98068D}">
      <dgm:prSet/>
      <dgm:spPr/>
      <dgm:t>
        <a:bodyPr/>
        <a:lstStyle/>
        <a:p>
          <a:endParaRPr lang="en-US"/>
        </a:p>
      </dgm:t>
    </dgm:pt>
    <dgm:pt modelId="{4A334CD7-907F-4F31-8FC0-8D01B4D93257}">
      <dgm:prSet/>
      <dgm:spPr/>
      <dgm:t>
        <a:bodyPr/>
        <a:lstStyle/>
        <a:p>
          <a:endParaRPr lang="en-US" dirty="0">
            <a:latin typeface="+mj-ea"/>
            <a:ea typeface="+mj-ea"/>
          </a:endParaRPr>
        </a:p>
      </dgm:t>
    </dgm:pt>
    <dgm:pt modelId="{36257C15-D46C-402B-8E16-BCF45141FD2B}" type="parTrans" cxnId="{1FC60B42-29BA-4567-9FA9-5CD1DC4F79C3}">
      <dgm:prSet/>
      <dgm:spPr/>
      <dgm:t>
        <a:bodyPr/>
        <a:lstStyle/>
        <a:p>
          <a:endParaRPr lang="en-US"/>
        </a:p>
      </dgm:t>
    </dgm:pt>
    <dgm:pt modelId="{7316B092-D364-4BDD-B1FC-9CE279584857}" type="sibTrans" cxnId="{1FC60B42-29BA-4567-9FA9-5CD1DC4F79C3}">
      <dgm:prSet/>
      <dgm:spPr/>
      <dgm:t>
        <a:bodyPr/>
        <a:lstStyle/>
        <a:p>
          <a:endParaRPr lang="en-US"/>
        </a:p>
      </dgm:t>
    </dgm:pt>
    <dgm:pt modelId="{049D0A1B-2507-4974-8BC4-BE2B6C445330}">
      <dgm:prSet/>
      <dgm:spPr/>
      <dgm:t>
        <a:bodyPr/>
        <a:lstStyle/>
        <a:p>
          <a:r>
            <a:rPr lang="ko-KR" b="1" dirty="0">
              <a:latin typeface="+mj-lt"/>
            </a:rPr>
            <a:t>해결 방안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150907E6-9733-4F97-BB50-991B433CC2CB}" type="parTrans" cxnId="{641D5529-2800-4D02-A919-0FDE7FE3F20E}">
      <dgm:prSet/>
      <dgm:spPr/>
      <dgm:t>
        <a:bodyPr/>
        <a:lstStyle/>
        <a:p>
          <a:endParaRPr lang="en-US"/>
        </a:p>
      </dgm:t>
    </dgm:pt>
    <dgm:pt modelId="{16D1AED9-F15B-46A6-B44F-439803FCDEF5}" type="sibTrans" cxnId="{641D5529-2800-4D02-A919-0FDE7FE3F20E}">
      <dgm:prSet/>
      <dgm:spPr/>
      <dgm:t>
        <a:bodyPr/>
        <a:lstStyle/>
        <a:p>
          <a:endParaRPr lang="en-US"/>
        </a:p>
      </dgm:t>
    </dgm:pt>
    <dgm:pt modelId="{3C5CC00C-E183-4D74-AC21-46960D4F2E9D}">
      <dgm:prSet/>
      <dgm:spPr/>
      <dgm:t>
        <a:bodyPr/>
        <a:lstStyle/>
        <a:p>
          <a:r>
            <a:rPr lang="ko-KR" dirty="0">
              <a:latin typeface="+mj-lt"/>
            </a:rPr>
            <a:t>학교 및 지역사회의 다문화 교육 강화</a:t>
          </a:r>
          <a:r>
            <a:rPr lang="en-US" dirty="0">
              <a:latin typeface="+mj-lt"/>
            </a:rPr>
            <a:t>.</a:t>
          </a:r>
        </a:p>
      </dgm:t>
    </dgm:pt>
    <dgm:pt modelId="{864C9388-1E2A-4774-893C-ADF57C40F513}" type="parTrans" cxnId="{B1C1DAEB-CED3-4B7A-BD04-CC45305A02D6}">
      <dgm:prSet/>
      <dgm:spPr/>
      <dgm:t>
        <a:bodyPr/>
        <a:lstStyle/>
        <a:p>
          <a:endParaRPr lang="en-US"/>
        </a:p>
      </dgm:t>
    </dgm:pt>
    <dgm:pt modelId="{B79C31AD-2AD5-41F6-8EC2-EC272E520BE7}" type="sibTrans" cxnId="{B1C1DAEB-CED3-4B7A-BD04-CC45305A02D6}">
      <dgm:prSet/>
      <dgm:spPr/>
      <dgm:t>
        <a:bodyPr/>
        <a:lstStyle/>
        <a:p>
          <a:endParaRPr lang="en-US"/>
        </a:p>
      </dgm:t>
    </dgm:pt>
    <dgm:pt modelId="{16C53F98-AFBC-4BBB-940E-4B0137E52809}">
      <dgm:prSet/>
      <dgm:spPr/>
      <dgm:t>
        <a:bodyPr/>
        <a:lstStyle/>
        <a:p>
          <a:r>
            <a:rPr lang="ko-KR" b="1" dirty="0">
              <a:latin typeface="+mj-lt"/>
            </a:rPr>
            <a:t>사례</a:t>
          </a:r>
          <a:r>
            <a:rPr lang="en-US" b="1" dirty="0">
              <a:latin typeface="+mj-lt"/>
            </a:rPr>
            <a:t>:</a:t>
          </a:r>
          <a:r>
            <a:rPr lang="ko-KR" dirty="0">
              <a:latin typeface="+mj-lt"/>
            </a:rPr>
            <a:t>다문화 가정 출신 아이들이 </a:t>
          </a:r>
          <a:r>
            <a:rPr lang="ko-KR" dirty="0" err="1">
              <a:latin typeface="+mj-lt"/>
            </a:rPr>
            <a:t>차별받거나</a:t>
          </a:r>
          <a:r>
            <a:rPr lang="ko-KR" dirty="0">
              <a:latin typeface="+mj-lt"/>
            </a:rPr>
            <a:t> 동등하게 대우받지 못함</a:t>
          </a:r>
          <a:endParaRPr lang="en-US" dirty="0">
            <a:latin typeface="+mj-lt"/>
          </a:endParaRPr>
        </a:p>
      </dgm:t>
    </dgm:pt>
    <dgm:pt modelId="{B424881F-907E-4922-9764-A6863A0EB2BA}" type="sibTrans" cxnId="{4A9DBE9C-C393-4F2D-9242-BF94D42AD135}">
      <dgm:prSet/>
      <dgm:spPr/>
      <dgm:t>
        <a:bodyPr/>
        <a:lstStyle/>
        <a:p>
          <a:endParaRPr lang="en-US"/>
        </a:p>
      </dgm:t>
    </dgm:pt>
    <dgm:pt modelId="{CDD19283-4B09-44F3-9F1C-BC3DE1F32F3D}" type="parTrans" cxnId="{4A9DBE9C-C393-4F2D-9242-BF94D42AD135}">
      <dgm:prSet/>
      <dgm:spPr/>
      <dgm:t>
        <a:bodyPr/>
        <a:lstStyle/>
        <a:p>
          <a:endParaRPr lang="en-US"/>
        </a:p>
      </dgm:t>
    </dgm:pt>
    <dgm:pt modelId="{3FFB43F8-B24F-44E3-B59B-13CA8337D1E4}">
      <dgm:prSet/>
      <dgm:spPr/>
      <dgm:t>
        <a:bodyPr/>
        <a:lstStyle/>
        <a:p>
          <a:r>
            <a:rPr lang="ko-KR" dirty="0">
              <a:latin typeface="+mj-lt"/>
            </a:rPr>
            <a:t>다문화 </a:t>
          </a:r>
          <a:r>
            <a:rPr lang="ko-KR" altLang="en-US" dirty="0">
              <a:latin typeface="+mj-lt"/>
            </a:rPr>
            <a:t>가정 사회 </a:t>
          </a:r>
          <a:r>
            <a:rPr lang="ko-KR" dirty="0">
              <a:latin typeface="+mj-lt"/>
            </a:rPr>
            <a:t>교육 부족과 무지</a:t>
          </a:r>
          <a:r>
            <a:rPr lang="en-US" dirty="0">
              <a:latin typeface="+mj-lt"/>
            </a:rPr>
            <a:t>.</a:t>
          </a:r>
        </a:p>
      </dgm:t>
    </dgm:pt>
    <dgm:pt modelId="{E90B3C80-CD9F-4782-88DA-F77BE3152CFF}" type="parTrans" cxnId="{651ABF30-64E0-445D-95BE-55E1F76530AF}">
      <dgm:prSet/>
      <dgm:spPr/>
      <dgm:t>
        <a:bodyPr/>
        <a:lstStyle/>
        <a:p>
          <a:pPr latinLnBrk="1"/>
          <a:endParaRPr lang="ko-KR" altLang="en-US"/>
        </a:p>
      </dgm:t>
    </dgm:pt>
    <dgm:pt modelId="{354261FF-BD03-443B-A708-08F06FDB621C}" type="sibTrans" cxnId="{651ABF30-64E0-445D-95BE-55E1F76530AF}">
      <dgm:prSet/>
      <dgm:spPr/>
      <dgm:t>
        <a:bodyPr/>
        <a:lstStyle/>
        <a:p>
          <a:pPr latinLnBrk="1"/>
          <a:endParaRPr lang="ko-KR" altLang="en-US"/>
        </a:p>
      </dgm:t>
    </dgm:pt>
    <dgm:pt modelId="{5FB56E10-5A5F-40BA-A200-F4D5E00D47B9}">
      <dgm:prSet/>
      <dgm:spPr/>
      <dgm:t>
        <a:bodyPr/>
        <a:lstStyle/>
        <a:p>
          <a:r>
            <a:rPr lang="ko-KR" dirty="0">
              <a:latin typeface="+mj-lt"/>
            </a:rPr>
            <a:t>다문화 가정을 무시하는 사회적 분위기</a:t>
          </a:r>
          <a:r>
            <a:rPr lang="en-US" dirty="0">
              <a:latin typeface="+mj-lt"/>
            </a:rPr>
            <a:t>.</a:t>
          </a:r>
        </a:p>
      </dgm:t>
    </dgm:pt>
    <dgm:pt modelId="{6AFE9454-2E49-439E-8063-73094CDFA6EE}" type="parTrans" cxnId="{B46BBE01-EAEA-4FF9-B5E6-86E97F7F4447}">
      <dgm:prSet/>
      <dgm:spPr/>
      <dgm:t>
        <a:bodyPr/>
        <a:lstStyle/>
        <a:p>
          <a:pPr latinLnBrk="1"/>
          <a:endParaRPr lang="ko-KR" altLang="en-US"/>
        </a:p>
      </dgm:t>
    </dgm:pt>
    <dgm:pt modelId="{3B686432-9E9F-4D42-A232-D3947E41FA26}" type="sibTrans" cxnId="{B46BBE01-EAEA-4FF9-B5E6-86E97F7F4447}">
      <dgm:prSet/>
      <dgm:spPr/>
      <dgm:t>
        <a:bodyPr/>
        <a:lstStyle/>
        <a:p>
          <a:pPr latinLnBrk="1"/>
          <a:endParaRPr lang="ko-KR" altLang="en-US"/>
        </a:p>
      </dgm:t>
    </dgm:pt>
    <dgm:pt modelId="{FC22480D-C9E4-44FC-A2AB-6550F29F3D58}">
      <dgm:prSet/>
      <dgm:spPr/>
      <dgm:t>
        <a:bodyPr/>
        <a:lstStyle/>
        <a:p>
          <a:r>
            <a:rPr lang="ko-KR" dirty="0">
              <a:latin typeface="+mj-lt"/>
            </a:rPr>
            <a:t>법적</a:t>
          </a:r>
          <a:r>
            <a:rPr lang="en-US" dirty="0">
              <a:latin typeface="+mj-lt"/>
            </a:rPr>
            <a:t>·</a:t>
          </a:r>
          <a:r>
            <a:rPr lang="ko-KR" dirty="0">
              <a:latin typeface="+mj-lt"/>
            </a:rPr>
            <a:t>제도적 지원 확대를 통한 평등한 기회 제공</a:t>
          </a:r>
          <a:r>
            <a:rPr lang="en-US" dirty="0">
              <a:latin typeface="+mj-lt"/>
            </a:rPr>
            <a:t>.</a:t>
          </a:r>
        </a:p>
      </dgm:t>
    </dgm:pt>
    <dgm:pt modelId="{F94315C8-83F8-483D-8C81-ED1F1BA7EC37}" type="parTrans" cxnId="{70B34BA7-8490-43FC-A156-E7222743536F}">
      <dgm:prSet/>
      <dgm:spPr/>
      <dgm:t>
        <a:bodyPr/>
        <a:lstStyle/>
        <a:p>
          <a:pPr latinLnBrk="1"/>
          <a:endParaRPr lang="ko-KR" altLang="en-US"/>
        </a:p>
      </dgm:t>
    </dgm:pt>
    <dgm:pt modelId="{30553DDD-9317-4217-8B24-46A4CBA02358}" type="sibTrans" cxnId="{70B34BA7-8490-43FC-A156-E7222743536F}">
      <dgm:prSet/>
      <dgm:spPr/>
      <dgm:t>
        <a:bodyPr/>
        <a:lstStyle/>
        <a:p>
          <a:pPr latinLnBrk="1"/>
          <a:endParaRPr lang="ko-KR" altLang="en-US"/>
        </a:p>
      </dgm:t>
    </dgm:pt>
    <dgm:pt modelId="{B680E82A-4FB8-4C7C-82DC-B89FD98981CC}">
      <dgm:prSet/>
      <dgm:spPr/>
      <dgm:t>
        <a:bodyPr/>
        <a:lstStyle/>
        <a:p>
          <a:r>
            <a:rPr lang="ko-KR" dirty="0">
              <a:latin typeface="+mj-lt"/>
            </a:rPr>
            <a:t>변화하는 사회 구조와 출산율 하락을 반영한 인식 개선</a:t>
          </a:r>
          <a:r>
            <a:rPr lang="en-US" dirty="0">
              <a:latin typeface="+mj-lt"/>
            </a:rPr>
            <a:t>.</a:t>
          </a:r>
        </a:p>
      </dgm:t>
    </dgm:pt>
    <dgm:pt modelId="{11B800DC-0292-47BA-99E9-4DD6D028897A}" type="parTrans" cxnId="{E36124B4-D224-4F0F-A8B9-728CE28AAD39}">
      <dgm:prSet/>
      <dgm:spPr/>
      <dgm:t>
        <a:bodyPr/>
        <a:lstStyle/>
        <a:p>
          <a:pPr latinLnBrk="1"/>
          <a:endParaRPr lang="ko-KR" altLang="en-US"/>
        </a:p>
      </dgm:t>
    </dgm:pt>
    <dgm:pt modelId="{0CBF615E-714D-49D0-8EBC-52A6410920B6}" type="sibTrans" cxnId="{E36124B4-D224-4F0F-A8B9-728CE28AAD39}">
      <dgm:prSet/>
      <dgm:spPr/>
      <dgm:t>
        <a:bodyPr/>
        <a:lstStyle/>
        <a:p>
          <a:pPr latinLnBrk="1"/>
          <a:endParaRPr lang="ko-KR" altLang="en-US"/>
        </a:p>
      </dgm:t>
    </dgm:pt>
    <dgm:pt modelId="{E0FCF860-7AA2-4533-AA3F-C320C92289AD}" type="pres">
      <dgm:prSet presAssocID="{43C1430F-9AF2-4BC5-8A95-7A27A86D6248}" presName="Name0" presStyleCnt="0">
        <dgm:presLayoutVars>
          <dgm:dir/>
          <dgm:resizeHandles val="exact"/>
        </dgm:presLayoutVars>
      </dgm:prSet>
      <dgm:spPr/>
    </dgm:pt>
    <dgm:pt modelId="{3BFC2C63-6923-410E-8418-67011F87D5F1}" type="pres">
      <dgm:prSet presAssocID="{E10CA861-EAE5-4E3D-BB95-0E01004FDAD9}" presName="node" presStyleLbl="node1" presStyleIdx="0" presStyleCnt="4" custScaleY="134045">
        <dgm:presLayoutVars>
          <dgm:bulletEnabled val="1"/>
        </dgm:presLayoutVars>
      </dgm:prSet>
      <dgm:spPr/>
    </dgm:pt>
    <dgm:pt modelId="{3F7DD645-3F95-4B49-ADDD-F8AFB4EABFEF}" type="pres">
      <dgm:prSet presAssocID="{11DA111B-30A2-4C1E-B844-406448952321}" presName="sibTrans" presStyleLbl="sibTrans1D1" presStyleIdx="0" presStyleCnt="3"/>
      <dgm:spPr/>
    </dgm:pt>
    <dgm:pt modelId="{CDC51DBB-1CAD-4480-B4A9-B55FB27D4324}" type="pres">
      <dgm:prSet presAssocID="{11DA111B-30A2-4C1E-B844-406448952321}" presName="connectorText" presStyleLbl="sibTrans1D1" presStyleIdx="0" presStyleCnt="3"/>
      <dgm:spPr/>
    </dgm:pt>
    <dgm:pt modelId="{3E00553D-C7CB-4EB5-8AAE-BBDAFBF1D9A4}" type="pres">
      <dgm:prSet presAssocID="{16C53F98-AFBC-4BBB-940E-4B0137E52809}" presName="node" presStyleLbl="node1" presStyleIdx="1" presStyleCnt="4" custScaleY="144588">
        <dgm:presLayoutVars>
          <dgm:bulletEnabled val="1"/>
        </dgm:presLayoutVars>
      </dgm:prSet>
      <dgm:spPr/>
    </dgm:pt>
    <dgm:pt modelId="{EBC9174B-0CCC-4B1E-9025-A74E1AB89DFA}" type="pres">
      <dgm:prSet presAssocID="{B424881F-907E-4922-9764-A6863A0EB2BA}" presName="sibTrans" presStyleLbl="sibTrans1D1" presStyleIdx="1" presStyleCnt="3"/>
      <dgm:spPr/>
    </dgm:pt>
    <dgm:pt modelId="{3B9EC9B9-5DFD-4754-8FE2-AEACD5BAA554}" type="pres">
      <dgm:prSet presAssocID="{B424881F-907E-4922-9764-A6863A0EB2BA}" presName="connectorText" presStyleLbl="sibTrans1D1" presStyleIdx="1" presStyleCnt="3"/>
      <dgm:spPr/>
    </dgm:pt>
    <dgm:pt modelId="{C31BE756-18DA-4C9D-8766-EC2E6300D63D}" type="pres">
      <dgm:prSet presAssocID="{16F740FE-0EB3-4239-AD4B-F32D5E49700C}" presName="node" presStyleLbl="node1" presStyleIdx="2" presStyleCnt="4" custScaleY="119669">
        <dgm:presLayoutVars>
          <dgm:bulletEnabled val="1"/>
        </dgm:presLayoutVars>
      </dgm:prSet>
      <dgm:spPr/>
    </dgm:pt>
    <dgm:pt modelId="{A0DE109C-A5DA-4A08-9C3A-F65997132125}" type="pres">
      <dgm:prSet presAssocID="{668FD3D1-6015-45B6-9D36-B689CBF492C4}" presName="sibTrans" presStyleLbl="sibTrans1D1" presStyleIdx="2" presStyleCnt="3"/>
      <dgm:spPr/>
    </dgm:pt>
    <dgm:pt modelId="{FD17ADC3-8F38-48E5-A059-6768C6299061}" type="pres">
      <dgm:prSet presAssocID="{668FD3D1-6015-45B6-9D36-B689CBF492C4}" presName="connectorText" presStyleLbl="sibTrans1D1" presStyleIdx="2" presStyleCnt="3"/>
      <dgm:spPr/>
    </dgm:pt>
    <dgm:pt modelId="{6557F0A4-7F79-44B3-BBCB-0914BCE9EDDE}" type="pres">
      <dgm:prSet presAssocID="{049D0A1B-2507-4974-8BC4-BE2B6C445330}" presName="node" presStyleLbl="node1" presStyleIdx="3" presStyleCnt="4" custScaleY="123284">
        <dgm:presLayoutVars>
          <dgm:bulletEnabled val="1"/>
        </dgm:presLayoutVars>
      </dgm:prSet>
      <dgm:spPr/>
    </dgm:pt>
  </dgm:ptLst>
  <dgm:cxnLst>
    <dgm:cxn modelId="{B46BBE01-EAEA-4FF9-B5E6-86E97F7F4447}" srcId="{16F740FE-0EB3-4239-AD4B-F32D5E49700C}" destId="{5FB56E10-5A5F-40BA-A200-F4D5E00D47B9}" srcOrd="2" destOrd="0" parTransId="{6AFE9454-2E49-439E-8063-73094CDFA6EE}" sibTransId="{3B686432-9E9F-4D42-A232-D3947E41FA26}"/>
    <dgm:cxn modelId="{1F4B8E07-9A6F-498A-8302-290131C4D7D9}" type="presOf" srcId="{16F740FE-0EB3-4239-AD4B-F32D5E49700C}" destId="{C31BE756-18DA-4C9D-8766-EC2E6300D63D}" srcOrd="0" destOrd="0" presId="urn:microsoft.com/office/officeart/2016/7/layout/RepeatingBendingProcessNew"/>
    <dgm:cxn modelId="{19EF8D24-A279-4940-B17B-C41627884DA3}" type="presOf" srcId="{E10CA861-EAE5-4E3D-BB95-0E01004FDAD9}" destId="{3BFC2C63-6923-410E-8418-67011F87D5F1}" srcOrd="0" destOrd="0" presId="urn:microsoft.com/office/officeart/2016/7/layout/RepeatingBendingProcessNew"/>
    <dgm:cxn modelId="{29DE6326-7903-401A-A51A-04462906E5ED}" type="presOf" srcId="{5FB56E10-5A5F-40BA-A200-F4D5E00D47B9}" destId="{C31BE756-18DA-4C9D-8766-EC2E6300D63D}" srcOrd="0" destOrd="3" presId="urn:microsoft.com/office/officeart/2016/7/layout/RepeatingBendingProcessNew"/>
    <dgm:cxn modelId="{641D5529-2800-4D02-A919-0FDE7FE3F20E}" srcId="{43C1430F-9AF2-4BC5-8A95-7A27A86D6248}" destId="{049D0A1B-2507-4974-8BC4-BE2B6C445330}" srcOrd="3" destOrd="0" parTransId="{150907E6-9733-4F97-BB50-991B433CC2CB}" sibTransId="{16D1AED9-F15B-46A6-B44F-439803FCDEF5}"/>
    <dgm:cxn modelId="{56730D30-0AFD-405C-8AF3-615D68FBEEF5}" type="presOf" srcId="{3FFB43F8-B24F-44E3-B59B-13CA8337D1E4}" destId="{C31BE756-18DA-4C9D-8766-EC2E6300D63D}" srcOrd="0" destOrd="2" presId="urn:microsoft.com/office/officeart/2016/7/layout/RepeatingBendingProcessNew"/>
    <dgm:cxn modelId="{651ABF30-64E0-445D-95BE-55E1F76530AF}" srcId="{16F740FE-0EB3-4239-AD4B-F32D5E49700C}" destId="{3FFB43F8-B24F-44E3-B59B-13CA8337D1E4}" srcOrd="1" destOrd="0" parTransId="{E90B3C80-CD9F-4782-88DA-F77BE3152CFF}" sibTransId="{354261FF-BD03-443B-A708-08F06FDB621C}"/>
    <dgm:cxn modelId="{B0E8C338-B2D0-4039-9F3B-7F23D80EE81F}" type="presOf" srcId="{B424881F-907E-4922-9764-A6863A0EB2BA}" destId="{EBC9174B-0CCC-4B1E-9025-A74E1AB89DFA}" srcOrd="0" destOrd="0" presId="urn:microsoft.com/office/officeart/2016/7/layout/RepeatingBendingProcessNew"/>
    <dgm:cxn modelId="{1FC60B42-29BA-4567-9FA9-5CD1DC4F79C3}" srcId="{16F740FE-0EB3-4239-AD4B-F32D5E49700C}" destId="{4A334CD7-907F-4F31-8FC0-8D01B4D93257}" srcOrd="3" destOrd="0" parTransId="{36257C15-D46C-402B-8E16-BCF45141FD2B}" sibTransId="{7316B092-D364-4BDD-B1FC-9CE279584857}"/>
    <dgm:cxn modelId="{AE4C1D62-4F6F-4DBE-9B74-963D3D69DD09}" type="presOf" srcId="{11DA111B-30A2-4C1E-B844-406448952321}" destId="{CDC51DBB-1CAD-4480-B4A9-B55FB27D4324}" srcOrd="1" destOrd="0" presId="urn:microsoft.com/office/officeart/2016/7/layout/RepeatingBendingProcessNew"/>
    <dgm:cxn modelId="{434D7964-2F08-4994-990B-4BE2193BE8C4}" type="presOf" srcId="{668FD3D1-6015-45B6-9D36-B689CBF492C4}" destId="{A0DE109C-A5DA-4A08-9C3A-F65997132125}" srcOrd="0" destOrd="0" presId="urn:microsoft.com/office/officeart/2016/7/layout/RepeatingBendingProcessNew"/>
    <dgm:cxn modelId="{EBD8A566-7444-4397-B76E-BD5AF1C464F4}" type="presOf" srcId="{43C1430F-9AF2-4BC5-8A95-7A27A86D6248}" destId="{E0FCF860-7AA2-4533-AA3F-C320C92289AD}" srcOrd="0" destOrd="0" presId="urn:microsoft.com/office/officeart/2016/7/layout/RepeatingBendingProcessNew"/>
    <dgm:cxn modelId="{3330DA66-2BF1-4E10-BAB4-AE971828F579}" type="presOf" srcId="{049D0A1B-2507-4974-8BC4-BE2B6C445330}" destId="{6557F0A4-7F79-44B3-BBCB-0914BCE9EDDE}" srcOrd="0" destOrd="0" presId="urn:microsoft.com/office/officeart/2016/7/layout/RepeatingBendingProcessNew"/>
    <dgm:cxn modelId="{131D7E4C-6378-4CCE-A0A9-FF68AF2AE144}" srcId="{43C1430F-9AF2-4BC5-8A95-7A27A86D6248}" destId="{16F740FE-0EB3-4239-AD4B-F32D5E49700C}" srcOrd="2" destOrd="0" parTransId="{38752ECD-C729-4572-8A09-3041D0977CD5}" sibTransId="{668FD3D1-6015-45B6-9D36-B689CBF492C4}"/>
    <dgm:cxn modelId="{722B9158-00E6-4118-81ED-D2625F4BECFB}" type="presOf" srcId="{B424881F-907E-4922-9764-A6863A0EB2BA}" destId="{3B9EC9B9-5DFD-4754-8FE2-AEACD5BAA554}" srcOrd="1" destOrd="0" presId="urn:microsoft.com/office/officeart/2016/7/layout/RepeatingBendingProcessNew"/>
    <dgm:cxn modelId="{ABB8E45A-9BF1-4174-B86A-41CA677983D4}" type="presOf" srcId="{16C53F98-AFBC-4BBB-940E-4B0137E52809}" destId="{3E00553D-C7CB-4EB5-8AAE-BBDAFBF1D9A4}" srcOrd="0" destOrd="0" presId="urn:microsoft.com/office/officeart/2016/7/layout/RepeatingBendingProcessNew"/>
    <dgm:cxn modelId="{BAF6C483-7FE3-45B7-8081-C60E41CFD97F}" type="presOf" srcId="{FC22480D-C9E4-44FC-A2AB-6550F29F3D58}" destId="{6557F0A4-7F79-44B3-BBCB-0914BCE9EDDE}" srcOrd="0" destOrd="2" presId="urn:microsoft.com/office/officeart/2016/7/layout/RepeatingBendingProcessNew"/>
    <dgm:cxn modelId="{48901689-71AC-43B8-A3EB-55932E32B8CB}" type="presOf" srcId="{B680E82A-4FB8-4C7C-82DC-B89FD98981CC}" destId="{6557F0A4-7F79-44B3-BBCB-0914BCE9EDDE}" srcOrd="0" destOrd="3" presId="urn:microsoft.com/office/officeart/2016/7/layout/RepeatingBendingProcessNew"/>
    <dgm:cxn modelId="{4A9DBE9C-C393-4F2D-9242-BF94D42AD135}" srcId="{43C1430F-9AF2-4BC5-8A95-7A27A86D6248}" destId="{16C53F98-AFBC-4BBB-940E-4B0137E52809}" srcOrd="1" destOrd="0" parTransId="{CDD19283-4B09-44F3-9F1C-BC3DE1F32F3D}" sibTransId="{B424881F-907E-4922-9764-A6863A0EB2BA}"/>
    <dgm:cxn modelId="{70B34BA7-8490-43FC-A156-E7222743536F}" srcId="{049D0A1B-2507-4974-8BC4-BE2B6C445330}" destId="{FC22480D-C9E4-44FC-A2AB-6550F29F3D58}" srcOrd="1" destOrd="0" parTransId="{F94315C8-83F8-483D-8C81-ED1F1BA7EC37}" sibTransId="{30553DDD-9317-4217-8B24-46A4CBA02358}"/>
    <dgm:cxn modelId="{083B44AA-0FBB-485D-8796-701764A7DC2A}" srcId="{43C1430F-9AF2-4BC5-8A95-7A27A86D6248}" destId="{E10CA861-EAE5-4E3D-BB95-0E01004FDAD9}" srcOrd="0" destOrd="0" parTransId="{55E30F7C-77EC-4BB7-A409-F5BA080898A3}" sibTransId="{11DA111B-30A2-4C1E-B844-406448952321}"/>
    <dgm:cxn modelId="{0E75D0AA-3516-4BDC-AD36-2353EF3AE8DE}" type="presOf" srcId="{668FD3D1-6015-45B6-9D36-B689CBF492C4}" destId="{FD17ADC3-8F38-48E5-A059-6768C6299061}" srcOrd="1" destOrd="0" presId="urn:microsoft.com/office/officeart/2016/7/layout/RepeatingBendingProcessNew"/>
    <dgm:cxn modelId="{E36124B4-D224-4F0F-A8B9-728CE28AAD39}" srcId="{049D0A1B-2507-4974-8BC4-BE2B6C445330}" destId="{B680E82A-4FB8-4C7C-82DC-B89FD98981CC}" srcOrd="2" destOrd="0" parTransId="{11B800DC-0292-47BA-99E9-4DD6D028897A}" sibTransId="{0CBF615E-714D-49D0-8EBC-52A6410920B6}"/>
    <dgm:cxn modelId="{42E5B0BB-E733-4846-A9EB-95A6D6B246A7}" type="presOf" srcId="{11DA111B-30A2-4C1E-B844-406448952321}" destId="{3F7DD645-3F95-4B49-ADDD-F8AFB4EABFEF}" srcOrd="0" destOrd="0" presId="urn:microsoft.com/office/officeart/2016/7/layout/RepeatingBendingProcessNew"/>
    <dgm:cxn modelId="{0CBAC3D2-7548-46F5-BED7-3B934E4E3E97}" type="presOf" srcId="{7151457F-84FF-4B13-A6DE-9EE4546E27A2}" destId="{C31BE756-18DA-4C9D-8766-EC2E6300D63D}" srcOrd="0" destOrd="1" presId="urn:microsoft.com/office/officeart/2016/7/layout/RepeatingBendingProcessNew"/>
    <dgm:cxn modelId="{152603DA-A617-459B-9EF1-3FF4B3A8ACDA}" type="presOf" srcId="{3C5CC00C-E183-4D74-AC21-46960D4F2E9D}" destId="{6557F0A4-7F79-44B3-BBCB-0914BCE9EDDE}" srcOrd="0" destOrd="1" presId="urn:microsoft.com/office/officeart/2016/7/layout/RepeatingBendingProcessNew"/>
    <dgm:cxn modelId="{E16623E4-E382-423C-B8DC-081D1B98068D}" srcId="{16F740FE-0EB3-4239-AD4B-F32D5E49700C}" destId="{7151457F-84FF-4B13-A6DE-9EE4546E27A2}" srcOrd="0" destOrd="0" parTransId="{06A36838-6C2D-4677-A300-EA72956241CE}" sibTransId="{144717DF-0DED-45DA-A6A6-F0308C614C93}"/>
    <dgm:cxn modelId="{B1C1DAEB-CED3-4B7A-BD04-CC45305A02D6}" srcId="{049D0A1B-2507-4974-8BC4-BE2B6C445330}" destId="{3C5CC00C-E183-4D74-AC21-46960D4F2E9D}" srcOrd="0" destOrd="0" parTransId="{864C9388-1E2A-4774-893C-ADF57C40F513}" sibTransId="{B79C31AD-2AD5-41F6-8EC2-EC272E520BE7}"/>
    <dgm:cxn modelId="{81A6F1FC-29E2-4A5B-B1F0-BF93DF0B46BA}" type="presOf" srcId="{4A334CD7-907F-4F31-8FC0-8D01B4D93257}" destId="{C31BE756-18DA-4C9D-8766-EC2E6300D63D}" srcOrd="0" destOrd="4" presId="urn:microsoft.com/office/officeart/2016/7/layout/RepeatingBendingProcessNew"/>
    <dgm:cxn modelId="{49E1808F-8148-413F-9103-4710AB0F4BA0}" type="presParOf" srcId="{E0FCF860-7AA2-4533-AA3F-C320C92289AD}" destId="{3BFC2C63-6923-410E-8418-67011F87D5F1}" srcOrd="0" destOrd="0" presId="urn:microsoft.com/office/officeart/2016/7/layout/RepeatingBendingProcessNew"/>
    <dgm:cxn modelId="{EF325DEB-ABA2-4636-90C5-D663A1196BAD}" type="presParOf" srcId="{E0FCF860-7AA2-4533-AA3F-C320C92289AD}" destId="{3F7DD645-3F95-4B49-ADDD-F8AFB4EABFEF}" srcOrd="1" destOrd="0" presId="urn:microsoft.com/office/officeart/2016/7/layout/RepeatingBendingProcessNew"/>
    <dgm:cxn modelId="{DB472390-6883-4DED-8F2F-84FC583A765B}" type="presParOf" srcId="{3F7DD645-3F95-4B49-ADDD-F8AFB4EABFEF}" destId="{CDC51DBB-1CAD-4480-B4A9-B55FB27D4324}" srcOrd="0" destOrd="0" presId="urn:microsoft.com/office/officeart/2016/7/layout/RepeatingBendingProcessNew"/>
    <dgm:cxn modelId="{05116D6A-EF64-466E-8CAB-F5563232FFF1}" type="presParOf" srcId="{E0FCF860-7AA2-4533-AA3F-C320C92289AD}" destId="{3E00553D-C7CB-4EB5-8AAE-BBDAFBF1D9A4}" srcOrd="2" destOrd="0" presId="urn:microsoft.com/office/officeart/2016/7/layout/RepeatingBendingProcessNew"/>
    <dgm:cxn modelId="{E2391AF4-190A-487D-96E9-575B7BB265D0}" type="presParOf" srcId="{E0FCF860-7AA2-4533-AA3F-C320C92289AD}" destId="{EBC9174B-0CCC-4B1E-9025-A74E1AB89DFA}" srcOrd="3" destOrd="0" presId="urn:microsoft.com/office/officeart/2016/7/layout/RepeatingBendingProcessNew"/>
    <dgm:cxn modelId="{6BABC421-A97D-443E-844C-302193050450}" type="presParOf" srcId="{EBC9174B-0CCC-4B1E-9025-A74E1AB89DFA}" destId="{3B9EC9B9-5DFD-4754-8FE2-AEACD5BAA554}" srcOrd="0" destOrd="0" presId="urn:microsoft.com/office/officeart/2016/7/layout/RepeatingBendingProcessNew"/>
    <dgm:cxn modelId="{1A13FDD6-2C33-453B-974D-0132920B24CD}" type="presParOf" srcId="{E0FCF860-7AA2-4533-AA3F-C320C92289AD}" destId="{C31BE756-18DA-4C9D-8766-EC2E6300D63D}" srcOrd="4" destOrd="0" presId="urn:microsoft.com/office/officeart/2016/7/layout/RepeatingBendingProcessNew"/>
    <dgm:cxn modelId="{E175F04B-D592-41ED-A05F-3984009D98B9}" type="presParOf" srcId="{E0FCF860-7AA2-4533-AA3F-C320C92289AD}" destId="{A0DE109C-A5DA-4A08-9C3A-F65997132125}" srcOrd="5" destOrd="0" presId="urn:microsoft.com/office/officeart/2016/7/layout/RepeatingBendingProcessNew"/>
    <dgm:cxn modelId="{8ED7ADD1-23C3-4DD2-A0AE-544E1C595958}" type="presParOf" srcId="{A0DE109C-A5DA-4A08-9C3A-F65997132125}" destId="{FD17ADC3-8F38-48E5-A059-6768C6299061}" srcOrd="0" destOrd="0" presId="urn:microsoft.com/office/officeart/2016/7/layout/RepeatingBendingProcessNew"/>
    <dgm:cxn modelId="{7B23D45D-C8E4-489A-92DA-7DF48F6EFE43}" type="presParOf" srcId="{E0FCF860-7AA2-4533-AA3F-C320C92289AD}" destId="{6557F0A4-7F79-44B3-BBCB-0914BCE9EDD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1430F-9AF2-4BC5-8A95-7A27A86D62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A861-EAE5-4E3D-BB95-0E01004FDAD9}">
      <dgm:prSet/>
      <dgm:spPr/>
      <dgm:t>
        <a:bodyPr/>
        <a:lstStyle/>
        <a:p>
          <a:r>
            <a:rPr lang="ko-KR" altLang="en-US" dirty="0">
              <a:latin typeface="+mj-lt"/>
            </a:rPr>
            <a:t>게임중독에 대한 편견</a:t>
          </a:r>
          <a:r>
            <a:rPr lang="en-US" dirty="0">
              <a:latin typeface="+mj-lt"/>
            </a:rPr>
            <a:t>: </a:t>
          </a:r>
          <a:r>
            <a:rPr lang="ko-KR" dirty="0">
              <a:latin typeface="+mj-lt"/>
            </a:rPr>
            <a:t>원인과 해결 방안</a:t>
          </a:r>
          <a:endParaRPr lang="en-US" dirty="0">
            <a:latin typeface="+mj-lt"/>
          </a:endParaRPr>
        </a:p>
      </dgm:t>
    </dgm:pt>
    <dgm:pt modelId="{55E30F7C-77EC-4BB7-A409-F5BA080898A3}" type="parTrans" cxnId="{083B44AA-0FBB-485D-8796-701764A7DC2A}">
      <dgm:prSet/>
      <dgm:spPr/>
      <dgm:t>
        <a:bodyPr/>
        <a:lstStyle/>
        <a:p>
          <a:endParaRPr lang="en-US"/>
        </a:p>
      </dgm:t>
    </dgm:pt>
    <dgm:pt modelId="{11DA111B-30A2-4C1E-B844-406448952321}" type="sibTrans" cxnId="{083B44AA-0FBB-485D-8796-701764A7DC2A}">
      <dgm:prSet/>
      <dgm:spPr/>
      <dgm:t>
        <a:bodyPr/>
        <a:lstStyle/>
        <a:p>
          <a:endParaRPr lang="en-US"/>
        </a:p>
      </dgm:t>
    </dgm:pt>
    <dgm:pt modelId="{16F740FE-0EB3-4239-AD4B-F32D5E49700C}">
      <dgm:prSet/>
      <dgm:spPr/>
      <dgm:t>
        <a:bodyPr/>
        <a:lstStyle/>
        <a:p>
          <a:r>
            <a:rPr lang="ko-KR" b="1" dirty="0">
              <a:latin typeface="+mj-lt"/>
            </a:rPr>
            <a:t>발생 원인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38752ECD-C729-4572-8A09-3041D0977CD5}" type="parTrans" cxnId="{131D7E4C-6378-4CCE-A0A9-FF68AF2AE144}">
      <dgm:prSet/>
      <dgm:spPr/>
      <dgm:t>
        <a:bodyPr/>
        <a:lstStyle/>
        <a:p>
          <a:endParaRPr lang="en-US"/>
        </a:p>
      </dgm:t>
    </dgm:pt>
    <dgm:pt modelId="{668FD3D1-6015-45B6-9D36-B689CBF492C4}" type="sibTrans" cxnId="{131D7E4C-6378-4CCE-A0A9-FF68AF2AE144}">
      <dgm:prSet/>
      <dgm:spPr/>
      <dgm:t>
        <a:bodyPr/>
        <a:lstStyle/>
        <a:p>
          <a:endParaRPr lang="en-US"/>
        </a:p>
      </dgm:t>
    </dgm:pt>
    <dgm:pt modelId="{7151457F-84FF-4B13-A6DE-9EE4546E27A2}">
      <dgm:prSet/>
      <dgm:spPr/>
      <dgm:t>
        <a:bodyPr/>
        <a:lstStyle/>
        <a:p>
          <a:r>
            <a:rPr lang="ko-KR" altLang="en-US" dirty="0">
              <a:latin typeface="+mj-lt"/>
              <a:ea typeface="+mj-ea"/>
            </a:rPr>
            <a:t>게임의 긍정적 가능성보다는 부정적인 면만 강조하는 사회적 분위기</a:t>
          </a:r>
          <a:endParaRPr lang="en-US" dirty="0">
            <a:latin typeface="+mj-lt"/>
            <a:ea typeface="+mj-ea"/>
          </a:endParaRPr>
        </a:p>
      </dgm:t>
    </dgm:pt>
    <dgm:pt modelId="{06A36838-6C2D-4677-A300-EA72956241CE}" type="parTrans" cxnId="{E16623E4-E382-423C-B8DC-081D1B98068D}">
      <dgm:prSet/>
      <dgm:spPr/>
      <dgm:t>
        <a:bodyPr/>
        <a:lstStyle/>
        <a:p>
          <a:endParaRPr lang="en-US"/>
        </a:p>
      </dgm:t>
    </dgm:pt>
    <dgm:pt modelId="{144717DF-0DED-45DA-A6A6-F0308C614C93}" type="sibTrans" cxnId="{E16623E4-E382-423C-B8DC-081D1B98068D}">
      <dgm:prSet/>
      <dgm:spPr/>
      <dgm:t>
        <a:bodyPr/>
        <a:lstStyle/>
        <a:p>
          <a:endParaRPr lang="en-US"/>
        </a:p>
      </dgm:t>
    </dgm:pt>
    <dgm:pt modelId="{4A334CD7-907F-4F31-8FC0-8D01B4D93257}">
      <dgm:prSet/>
      <dgm:spPr/>
      <dgm:t>
        <a:bodyPr/>
        <a:lstStyle/>
        <a:p>
          <a:endParaRPr lang="en-US" dirty="0">
            <a:latin typeface="+mj-ea"/>
            <a:ea typeface="+mj-ea"/>
          </a:endParaRPr>
        </a:p>
      </dgm:t>
    </dgm:pt>
    <dgm:pt modelId="{36257C15-D46C-402B-8E16-BCF45141FD2B}" type="parTrans" cxnId="{1FC60B42-29BA-4567-9FA9-5CD1DC4F79C3}">
      <dgm:prSet/>
      <dgm:spPr/>
      <dgm:t>
        <a:bodyPr/>
        <a:lstStyle/>
        <a:p>
          <a:endParaRPr lang="en-US"/>
        </a:p>
      </dgm:t>
    </dgm:pt>
    <dgm:pt modelId="{7316B092-D364-4BDD-B1FC-9CE279584857}" type="sibTrans" cxnId="{1FC60B42-29BA-4567-9FA9-5CD1DC4F79C3}">
      <dgm:prSet/>
      <dgm:spPr/>
      <dgm:t>
        <a:bodyPr/>
        <a:lstStyle/>
        <a:p>
          <a:endParaRPr lang="en-US"/>
        </a:p>
      </dgm:t>
    </dgm:pt>
    <dgm:pt modelId="{049D0A1B-2507-4974-8BC4-BE2B6C445330}">
      <dgm:prSet/>
      <dgm:spPr/>
      <dgm:t>
        <a:bodyPr/>
        <a:lstStyle/>
        <a:p>
          <a:r>
            <a:rPr lang="ko-KR" b="1" dirty="0">
              <a:latin typeface="+mj-lt"/>
            </a:rPr>
            <a:t>해결 방안</a:t>
          </a:r>
          <a:r>
            <a:rPr lang="en-US" b="1" dirty="0">
              <a:latin typeface="+mj-lt"/>
            </a:rPr>
            <a:t>:</a:t>
          </a:r>
          <a:endParaRPr lang="en-US" dirty="0">
            <a:latin typeface="+mj-lt"/>
          </a:endParaRPr>
        </a:p>
      </dgm:t>
    </dgm:pt>
    <dgm:pt modelId="{150907E6-9733-4F97-BB50-991B433CC2CB}" type="parTrans" cxnId="{641D5529-2800-4D02-A919-0FDE7FE3F20E}">
      <dgm:prSet/>
      <dgm:spPr/>
      <dgm:t>
        <a:bodyPr/>
        <a:lstStyle/>
        <a:p>
          <a:endParaRPr lang="en-US"/>
        </a:p>
      </dgm:t>
    </dgm:pt>
    <dgm:pt modelId="{16D1AED9-F15B-46A6-B44F-439803FCDEF5}" type="sibTrans" cxnId="{641D5529-2800-4D02-A919-0FDE7FE3F20E}">
      <dgm:prSet/>
      <dgm:spPr/>
      <dgm:t>
        <a:bodyPr/>
        <a:lstStyle/>
        <a:p>
          <a:endParaRPr lang="en-US"/>
        </a:p>
      </dgm:t>
    </dgm:pt>
    <dgm:pt modelId="{16C53F98-AFBC-4BBB-940E-4B0137E52809}">
      <dgm:prSet/>
      <dgm:spPr/>
      <dgm:t>
        <a:bodyPr/>
        <a:lstStyle/>
        <a:p>
          <a:r>
            <a:rPr lang="ko-KR" b="1" dirty="0">
              <a:latin typeface="+mj-lt"/>
            </a:rPr>
            <a:t>사례</a:t>
          </a:r>
          <a:r>
            <a:rPr lang="en-US" b="1" dirty="0">
              <a:latin typeface="+mj-lt"/>
            </a:rPr>
            <a:t>:</a:t>
          </a:r>
          <a:r>
            <a:rPr lang="ko-KR" altLang="en-US" b="1" dirty="0"/>
            <a:t>게임은 무조건 해롭다</a:t>
          </a:r>
          <a:endParaRPr lang="en-US" dirty="0">
            <a:latin typeface="+mj-lt"/>
          </a:endParaRPr>
        </a:p>
      </dgm:t>
    </dgm:pt>
    <dgm:pt modelId="{B424881F-907E-4922-9764-A6863A0EB2BA}" type="sibTrans" cxnId="{4A9DBE9C-C393-4F2D-9242-BF94D42AD135}">
      <dgm:prSet/>
      <dgm:spPr/>
      <dgm:t>
        <a:bodyPr/>
        <a:lstStyle/>
        <a:p>
          <a:endParaRPr lang="en-US"/>
        </a:p>
      </dgm:t>
    </dgm:pt>
    <dgm:pt modelId="{CDD19283-4B09-44F3-9F1C-BC3DE1F32F3D}" type="parTrans" cxnId="{4A9DBE9C-C393-4F2D-9242-BF94D42AD135}">
      <dgm:prSet/>
      <dgm:spPr/>
      <dgm:t>
        <a:bodyPr/>
        <a:lstStyle/>
        <a:p>
          <a:endParaRPr lang="en-US"/>
        </a:p>
      </dgm:t>
    </dgm:pt>
    <dgm:pt modelId="{B7FDBAC2-A52B-44D8-8B19-4B834857BD4B}">
      <dgm:prSet/>
      <dgm:spPr/>
      <dgm:t>
        <a:bodyPr/>
        <a:lstStyle/>
        <a:p>
          <a:r>
            <a:rPr lang="ko-KR" altLang="en-US" dirty="0">
              <a:latin typeface="+mj-lt"/>
              <a:ea typeface="+mj-ea"/>
            </a:rPr>
            <a:t>게임에 대한 인식 교육 부족</a:t>
          </a:r>
          <a:endParaRPr lang="en-US" dirty="0">
            <a:latin typeface="+mj-lt"/>
            <a:ea typeface="+mj-ea"/>
          </a:endParaRPr>
        </a:p>
      </dgm:t>
    </dgm:pt>
    <dgm:pt modelId="{772A88A5-6CE7-4A49-8A92-DBBB8A3B8A98}" type="parTrans" cxnId="{50A4491D-A6E3-4666-AF0F-73FD37A24512}">
      <dgm:prSet/>
      <dgm:spPr/>
    </dgm:pt>
    <dgm:pt modelId="{F69EBA15-02F3-469C-AF3F-C1AC4AF8ADF3}" type="sibTrans" cxnId="{50A4491D-A6E3-4666-AF0F-73FD37A24512}">
      <dgm:prSet/>
      <dgm:spPr/>
    </dgm:pt>
    <dgm:pt modelId="{3C5CC00C-E183-4D74-AC21-46960D4F2E9D}">
      <dgm:prSet/>
      <dgm:spPr/>
      <dgm:t>
        <a:bodyPr/>
        <a:lstStyle/>
        <a:p>
          <a:r>
            <a:rPr lang="ko-KR" altLang="en-US" dirty="0">
              <a:latin typeface="+mj-lt"/>
            </a:rPr>
            <a:t>게임에 대한 교육과 인식 개선</a:t>
          </a:r>
          <a:endParaRPr lang="en-US" dirty="0">
            <a:latin typeface="+mj-lt"/>
          </a:endParaRPr>
        </a:p>
      </dgm:t>
    </dgm:pt>
    <dgm:pt modelId="{B79C31AD-2AD5-41F6-8EC2-EC272E520BE7}" type="sibTrans" cxnId="{B1C1DAEB-CED3-4B7A-BD04-CC45305A02D6}">
      <dgm:prSet/>
      <dgm:spPr/>
      <dgm:t>
        <a:bodyPr/>
        <a:lstStyle/>
        <a:p>
          <a:endParaRPr lang="en-US"/>
        </a:p>
      </dgm:t>
    </dgm:pt>
    <dgm:pt modelId="{864C9388-1E2A-4774-893C-ADF57C40F513}" type="parTrans" cxnId="{B1C1DAEB-CED3-4B7A-BD04-CC45305A02D6}">
      <dgm:prSet/>
      <dgm:spPr/>
      <dgm:t>
        <a:bodyPr/>
        <a:lstStyle/>
        <a:p>
          <a:endParaRPr lang="en-US"/>
        </a:p>
      </dgm:t>
    </dgm:pt>
    <dgm:pt modelId="{F00194BD-436D-4E9A-BAE0-B8BE6F86DBDF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4F1931FA-AD96-4C25-B1B0-9649E6623C76}" type="parTrans" cxnId="{31A21316-B6BA-4D76-A667-37C06F730BF5}">
      <dgm:prSet/>
      <dgm:spPr/>
    </dgm:pt>
    <dgm:pt modelId="{0D7C311A-EF57-451B-94E0-B2AF00F8E9EF}" type="sibTrans" cxnId="{31A21316-B6BA-4D76-A667-37C06F730BF5}">
      <dgm:prSet/>
      <dgm:spPr/>
    </dgm:pt>
    <dgm:pt modelId="{2256EC3E-1FCF-4F8C-ABD5-55744155F67F}">
      <dgm:prSet/>
      <dgm:spPr/>
      <dgm:t>
        <a:bodyPr/>
        <a:lstStyle/>
        <a:p>
          <a:r>
            <a:rPr lang="ko-KR" altLang="en-US" dirty="0">
              <a:latin typeface="+mj-lt"/>
            </a:rPr>
            <a:t>게임중독에 대한 원인과 외부 요인 환경 개선</a:t>
          </a:r>
          <a:endParaRPr lang="en-US" dirty="0">
            <a:latin typeface="+mj-lt"/>
          </a:endParaRPr>
        </a:p>
      </dgm:t>
    </dgm:pt>
    <dgm:pt modelId="{4374608C-13AE-4CAF-B1AA-607B0D63899B}" type="parTrans" cxnId="{BBCED865-B678-4182-99EB-EE8CD5291AA6}">
      <dgm:prSet/>
      <dgm:spPr/>
    </dgm:pt>
    <dgm:pt modelId="{ED43E318-BFB6-4529-BB77-5B56E8227615}" type="sibTrans" cxnId="{BBCED865-B678-4182-99EB-EE8CD5291AA6}">
      <dgm:prSet/>
      <dgm:spPr/>
    </dgm:pt>
    <dgm:pt modelId="{92C47821-A2F1-45A7-A5EC-D5B8F65FB618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44AA3B63-F94B-42FD-95B0-498F85ED44BE}" type="parTrans" cxnId="{1C3A62BB-7AE1-4FA0-9912-46969FA7A5E6}">
      <dgm:prSet/>
      <dgm:spPr/>
    </dgm:pt>
    <dgm:pt modelId="{CEB2F6FB-7ABD-49E5-BFD7-F9E077B7E05A}" type="sibTrans" cxnId="{1C3A62BB-7AE1-4FA0-9912-46969FA7A5E6}">
      <dgm:prSet/>
      <dgm:spPr/>
    </dgm:pt>
    <dgm:pt modelId="{E0FCF860-7AA2-4533-AA3F-C320C92289AD}" type="pres">
      <dgm:prSet presAssocID="{43C1430F-9AF2-4BC5-8A95-7A27A86D6248}" presName="Name0" presStyleCnt="0">
        <dgm:presLayoutVars>
          <dgm:dir/>
          <dgm:resizeHandles val="exact"/>
        </dgm:presLayoutVars>
      </dgm:prSet>
      <dgm:spPr/>
    </dgm:pt>
    <dgm:pt modelId="{3BFC2C63-6923-410E-8418-67011F87D5F1}" type="pres">
      <dgm:prSet presAssocID="{E10CA861-EAE5-4E3D-BB95-0E01004FDAD9}" presName="node" presStyleLbl="node1" presStyleIdx="0" presStyleCnt="4" custScaleY="134045">
        <dgm:presLayoutVars>
          <dgm:bulletEnabled val="1"/>
        </dgm:presLayoutVars>
      </dgm:prSet>
      <dgm:spPr/>
    </dgm:pt>
    <dgm:pt modelId="{3F7DD645-3F95-4B49-ADDD-F8AFB4EABFEF}" type="pres">
      <dgm:prSet presAssocID="{11DA111B-30A2-4C1E-B844-406448952321}" presName="sibTrans" presStyleLbl="sibTrans1D1" presStyleIdx="0" presStyleCnt="3"/>
      <dgm:spPr/>
    </dgm:pt>
    <dgm:pt modelId="{CDC51DBB-1CAD-4480-B4A9-B55FB27D4324}" type="pres">
      <dgm:prSet presAssocID="{11DA111B-30A2-4C1E-B844-406448952321}" presName="connectorText" presStyleLbl="sibTrans1D1" presStyleIdx="0" presStyleCnt="3"/>
      <dgm:spPr/>
    </dgm:pt>
    <dgm:pt modelId="{3E00553D-C7CB-4EB5-8AAE-BBDAFBF1D9A4}" type="pres">
      <dgm:prSet presAssocID="{16C53F98-AFBC-4BBB-940E-4B0137E52809}" presName="node" presStyleLbl="node1" presStyleIdx="1" presStyleCnt="4" custScaleY="144588">
        <dgm:presLayoutVars>
          <dgm:bulletEnabled val="1"/>
        </dgm:presLayoutVars>
      </dgm:prSet>
      <dgm:spPr/>
    </dgm:pt>
    <dgm:pt modelId="{EBC9174B-0CCC-4B1E-9025-A74E1AB89DFA}" type="pres">
      <dgm:prSet presAssocID="{B424881F-907E-4922-9764-A6863A0EB2BA}" presName="sibTrans" presStyleLbl="sibTrans1D1" presStyleIdx="1" presStyleCnt="3"/>
      <dgm:spPr/>
    </dgm:pt>
    <dgm:pt modelId="{3B9EC9B9-5DFD-4754-8FE2-AEACD5BAA554}" type="pres">
      <dgm:prSet presAssocID="{B424881F-907E-4922-9764-A6863A0EB2BA}" presName="connectorText" presStyleLbl="sibTrans1D1" presStyleIdx="1" presStyleCnt="3"/>
      <dgm:spPr/>
    </dgm:pt>
    <dgm:pt modelId="{C31BE756-18DA-4C9D-8766-EC2E6300D63D}" type="pres">
      <dgm:prSet presAssocID="{16F740FE-0EB3-4239-AD4B-F32D5E49700C}" presName="node" presStyleLbl="node1" presStyleIdx="2" presStyleCnt="4" custScaleY="119669">
        <dgm:presLayoutVars>
          <dgm:bulletEnabled val="1"/>
        </dgm:presLayoutVars>
      </dgm:prSet>
      <dgm:spPr/>
    </dgm:pt>
    <dgm:pt modelId="{A0DE109C-A5DA-4A08-9C3A-F65997132125}" type="pres">
      <dgm:prSet presAssocID="{668FD3D1-6015-45B6-9D36-B689CBF492C4}" presName="sibTrans" presStyleLbl="sibTrans1D1" presStyleIdx="2" presStyleCnt="3"/>
      <dgm:spPr/>
    </dgm:pt>
    <dgm:pt modelId="{FD17ADC3-8F38-48E5-A059-6768C6299061}" type="pres">
      <dgm:prSet presAssocID="{668FD3D1-6015-45B6-9D36-B689CBF492C4}" presName="connectorText" presStyleLbl="sibTrans1D1" presStyleIdx="2" presStyleCnt="3"/>
      <dgm:spPr/>
    </dgm:pt>
    <dgm:pt modelId="{6557F0A4-7F79-44B3-BBCB-0914BCE9EDDE}" type="pres">
      <dgm:prSet presAssocID="{049D0A1B-2507-4974-8BC4-BE2B6C445330}" presName="node" presStyleLbl="node1" presStyleIdx="3" presStyleCnt="4" custScaleY="123284">
        <dgm:presLayoutVars>
          <dgm:bulletEnabled val="1"/>
        </dgm:presLayoutVars>
      </dgm:prSet>
      <dgm:spPr/>
    </dgm:pt>
  </dgm:ptLst>
  <dgm:cxnLst>
    <dgm:cxn modelId="{1F4B8E07-9A6F-498A-8302-290131C4D7D9}" type="presOf" srcId="{16F740FE-0EB3-4239-AD4B-F32D5E49700C}" destId="{C31BE756-18DA-4C9D-8766-EC2E6300D63D}" srcOrd="0" destOrd="0" presId="urn:microsoft.com/office/officeart/2016/7/layout/RepeatingBendingProcessNew"/>
    <dgm:cxn modelId="{31A21316-B6BA-4D76-A667-37C06F730BF5}" srcId="{049D0A1B-2507-4974-8BC4-BE2B6C445330}" destId="{F00194BD-436D-4E9A-BAE0-B8BE6F86DBDF}" srcOrd="3" destOrd="0" parTransId="{4F1931FA-AD96-4C25-B1B0-9649E6623C76}" sibTransId="{0D7C311A-EF57-451B-94E0-B2AF00F8E9EF}"/>
    <dgm:cxn modelId="{50A4491D-A6E3-4666-AF0F-73FD37A24512}" srcId="{16F740FE-0EB3-4239-AD4B-F32D5E49700C}" destId="{B7FDBAC2-A52B-44D8-8B19-4B834857BD4B}" srcOrd="1" destOrd="0" parTransId="{772A88A5-6CE7-4A49-8A92-DBBB8A3B8A98}" sibTransId="{F69EBA15-02F3-469C-AF3F-C1AC4AF8ADF3}"/>
    <dgm:cxn modelId="{19EF8D24-A279-4940-B17B-C41627884DA3}" type="presOf" srcId="{E10CA861-EAE5-4E3D-BB95-0E01004FDAD9}" destId="{3BFC2C63-6923-410E-8418-67011F87D5F1}" srcOrd="0" destOrd="0" presId="urn:microsoft.com/office/officeart/2016/7/layout/RepeatingBendingProcessNew"/>
    <dgm:cxn modelId="{641D5529-2800-4D02-A919-0FDE7FE3F20E}" srcId="{43C1430F-9AF2-4BC5-8A95-7A27A86D6248}" destId="{049D0A1B-2507-4974-8BC4-BE2B6C445330}" srcOrd="3" destOrd="0" parTransId="{150907E6-9733-4F97-BB50-991B433CC2CB}" sibTransId="{16D1AED9-F15B-46A6-B44F-439803FCDEF5}"/>
    <dgm:cxn modelId="{8EC3AD2E-F462-4FD8-9446-02CC904067C6}" type="presOf" srcId="{2256EC3E-1FCF-4F8C-ABD5-55744155F67F}" destId="{6557F0A4-7F79-44B3-BBCB-0914BCE9EDDE}" srcOrd="0" destOrd="2" presId="urn:microsoft.com/office/officeart/2016/7/layout/RepeatingBendingProcessNew"/>
    <dgm:cxn modelId="{B0E8C338-B2D0-4039-9F3B-7F23D80EE81F}" type="presOf" srcId="{B424881F-907E-4922-9764-A6863A0EB2BA}" destId="{EBC9174B-0CCC-4B1E-9025-A74E1AB89DFA}" srcOrd="0" destOrd="0" presId="urn:microsoft.com/office/officeart/2016/7/layout/RepeatingBendingProcessNew"/>
    <dgm:cxn modelId="{1FC60B42-29BA-4567-9FA9-5CD1DC4F79C3}" srcId="{16F740FE-0EB3-4239-AD4B-F32D5E49700C}" destId="{4A334CD7-907F-4F31-8FC0-8D01B4D93257}" srcOrd="2" destOrd="0" parTransId="{36257C15-D46C-402B-8E16-BCF45141FD2B}" sibTransId="{7316B092-D364-4BDD-B1FC-9CE279584857}"/>
    <dgm:cxn modelId="{AE4C1D62-4F6F-4DBE-9B74-963D3D69DD09}" type="presOf" srcId="{11DA111B-30A2-4C1E-B844-406448952321}" destId="{CDC51DBB-1CAD-4480-B4A9-B55FB27D4324}" srcOrd="1" destOrd="0" presId="urn:microsoft.com/office/officeart/2016/7/layout/RepeatingBendingProcessNew"/>
    <dgm:cxn modelId="{434D7964-2F08-4994-990B-4BE2193BE8C4}" type="presOf" srcId="{668FD3D1-6015-45B6-9D36-B689CBF492C4}" destId="{A0DE109C-A5DA-4A08-9C3A-F65997132125}" srcOrd="0" destOrd="0" presId="urn:microsoft.com/office/officeart/2016/7/layout/RepeatingBendingProcessNew"/>
    <dgm:cxn modelId="{BBCED865-B678-4182-99EB-EE8CD5291AA6}" srcId="{049D0A1B-2507-4974-8BC4-BE2B6C445330}" destId="{2256EC3E-1FCF-4F8C-ABD5-55744155F67F}" srcOrd="1" destOrd="0" parTransId="{4374608C-13AE-4CAF-B1AA-607B0D63899B}" sibTransId="{ED43E318-BFB6-4529-BB77-5B56E8227615}"/>
    <dgm:cxn modelId="{EBD8A566-7444-4397-B76E-BD5AF1C464F4}" type="presOf" srcId="{43C1430F-9AF2-4BC5-8A95-7A27A86D6248}" destId="{E0FCF860-7AA2-4533-AA3F-C320C92289AD}" srcOrd="0" destOrd="0" presId="urn:microsoft.com/office/officeart/2016/7/layout/RepeatingBendingProcessNew"/>
    <dgm:cxn modelId="{3330DA66-2BF1-4E10-BAB4-AE971828F579}" type="presOf" srcId="{049D0A1B-2507-4974-8BC4-BE2B6C445330}" destId="{6557F0A4-7F79-44B3-BBCB-0914BCE9EDDE}" srcOrd="0" destOrd="0" presId="urn:microsoft.com/office/officeart/2016/7/layout/RepeatingBendingProcessNew"/>
    <dgm:cxn modelId="{131D7E4C-6378-4CCE-A0A9-FF68AF2AE144}" srcId="{43C1430F-9AF2-4BC5-8A95-7A27A86D6248}" destId="{16F740FE-0EB3-4239-AD4B-F32D5E49700C}" srcOrd="2" destOrd="0" parTransId="{38752ECD-C729-4572-8A09-3041D0977CD5}" sibTransId="{668FD3D1-6015-45B6-9D36-B689CBF492C4}"/>
    <dgm:cxn modelId="{6B4B9152-D91D-48AE-B813-08DEF08A1D72}" type="presOf" srcId="{F00194BD-436D-4E9A-BAE0-B8BE6F86DBDF}" destId="{6557F0A4-7F79-44B3-BBCB-0914BCE9EDDE}" srcOrd="0" destOrd="4" presId="urn:microsoft.com/office/officeart/2016/7/layout/RepeatingBendingProcessNew"/>
    <dgm:cxn modelId="{809A3D77-05FF-4843-96D7-253837E88766}" type="presOf" srcId="{B7FDBAC2-A52B-44D8-8B19-4B834857BD4B}" destId="{C31BE756-18DA-4C9D-8766-EC2E6300D63D}" srcOrd="0" destOrd="2" presId="urn:microsoft.com/office/officeart/2016/7/layout/RepeatingBendingProcessNew"/>
    <dgm:cxn modelId="{722B9158-00E6-4118-81ED-D2625F4BECFB}" type="presOf" srcId="{B424881F-907E-4922-9764-A6863A0EB2BA}" destId="{3B9EC9B9-5DFD-4754-8FE2-AEACD5BAA554}" srcOrd="1" destOrd="0" presId="urn:microsoft.com/office/officeart/2016/7/layout/RepeatingBendingProcessNew"/>
    <dgm:cxn modelId="{ABB8E45A-9BF1-4174-B86A-41CA677983D4}" type="presOf" srcId="{16C53F98-AFBC-4BBB-940E-4B0137E52809}" destId="{3E00553D-C7CB-4EB5-8AAE-BBDAFBF1D9A4}" srcOrd="0" destOrd="0" presId="urn:microsoft.com/office/officeart/2016/7/layout/RepeatingBendingProcessNew"/>
    <dgm:cxn modelId="{4A9DBE9C-C393-4F2D-9242-BF94D42AD135}" srcId="{43C1430F-9AF2-4BC5-8A95-7A27A86D6248}" destId="{16C53F98-AFBC-4BBB-940E-4B0137E52809}" srcOrd="1" destOrd="0" parTransId="{CDD19283-4B09-44F3-9F1C-BC3DE1F32F3D}" sibTransId="{B424881F-907E-4922-9764-A6863A0EB2BA}"/>
    <dgm:cxn modelId="{B1741DA4-14F6-488E-B6EA-F60B53E3FFA9}" type="presOf" srcId="{92C47821-A2F1-45A7-A5EC-D5B8F65FB618}" destId="{6557F0A4-7F79-44B3-BBCB-0914BCE9EDDE}" srcOrd="0" destOrd="3" presId="urn:microsoft.com/office/officeart/2016/7/layout/RepeatingBendingProcessNew"/>
    <dgm:cxn modelId="{083B44AA-0FBB-485D-8796-701764A7DC2A}" srcId="{43C1430F-9AF2-4BC5-8A95-7A27A86D6248}" destId="{E10CA861-EAE5-4E3D-BB95-0E01004FDAD9}" srcOrd="0" destOrd="0" parTransId="{55E30F7C-77EC-4BB7-A409-F5BA080898A3}" sibTransId="{11DA111B-30A2-4C1E-B844-406448952321}"/>
    <dgm:cxn modelId="{0E75D0AA-3516-4BDC-AD36-2353EF3AE8DE}" type="presOf" srcId="{668FD3D1-6015-45B6-9D36-B689CBF492C4}" destId="{FD17ADC3-8F38-48E5-A059-6768C6299061}" srcOrd="1" destOrd="0" presId="urn:microsoft.com/office/officeart/2016/7/layout/RepeatingBendingProcessNew"/>
    <dgm:cxn modelId="{1C3A62BB-7AE1-4FA0-9912-46969FA7A5E6}" srcId="{049D0A1B-2507-4974-8BC4-BE2B6C445330}" destId="{92C47821-A2F1-45A7-A5EC-D5B8F65FB618}" srcOrd="2" destOrd="0" parTransId="{44AA3B63-F94B-42FD-95B0-498F85ED44BE}" sibTransId="{CEB2F6FB-7ABD-49E5-BFD7-F9E077B7E05A}"/>
    <dgm:cxn modelId="{42E5B0BB-E733-4846-A9EB-95A6D6B246A7}" type="presOf" srcId="{11DA111B-30A2-4C1E-B844-406448952321}" destId="{3F7DD645-3F95-4B49-ADDD-F8AFB4EABFEF}" srcOrd="0" destOrd="0" presId="urn:microsoft.com/office/officeart/2016/7/layout/RepeatingBendingProcessNew"/>
    <dgm:cxn modelId="{0CBAC3D2-7548-46F5-BED7-3B934E4E3E97}" type="presOf" srcId="{7151457F-84FF-4B13-A6DE-9EE4546E27A2}" destId="{C31BE756-18DA-4C9D-8766-EC2E6300D63D}" srcOrd="0" destOrd="1" presId="urn:microsoft.com/office/officeart/2016/7/layout/RepeatingBendingProcessNew"/>
    <dgm:cxn modelId="{152603DA-A617-459B-9EF1-3FF4B3A8ACDA}" type="presOf" srcId="{3C5CC00C-E183-4D74-AC21-46960D4F2E9D}" destId="{6557F0A4-7F79-44B3-BBCB-0914BCE9EDDE}" srcOrd="0" destOrd="1" presId="urn:microsoft.com/office/officeart/2016/7/layout/RepeatingBendingProcessNew"/>
    <dgm:cxn modelId="{E16623E4-E382-423C-B8DC-081D1B98068D}" srcId="{16F740FE-0EB3-4239-AD4B-F32D5E49700C}" destId="{7151457F-84FF-4B13-A6DE-9EE4546E27A2}" srcOrd="0" destOrd="0" parTransId="{06A36838-6C2D-4677-A300-EA72956241CE}" sibTransId="{144717DF-0DED-45DA-A6A6-F0308C614C93}"/>
    <dgm:cxn modelId="{B1C1DAEB-CED3-4B7A-BD04-CC45305A02D6}" srcId="{049D0A1B-2507-4974-8BC4-BE2B6C445330}" destId="{3C5CC00C-E183-4D74-AC21-46960D4F2E9D}" srcOrd="0" destOrd="0" parTransId="{864C9388-1E2A-4774-893C-ADF57C40F513}" sibTransId="{B79C31AD-2AD5-41F6-8EC2-EC272E520BE7}"/>
    <dgm:cxn modelId="{81A6F1FC-29E2-4A5B-B1F0-BF93DF0B46BA}" type="presOf" srcId="{4A334CD7-907F-4F31-8FC0-8D01B4D93257}" destId="{C31BE756-18DA-4C9D-8766-EC2E6300D63D}" srcOrd="0" destOrd="3" presId="urn:microsoft.com/office/officeart/2016/7/layout/RepeatingBendingProcessNew"/>
    <dgm:cxn modelId="{49E1808F-8148-413F-9103-4710AB0F4BA0}" type="presParOf" srcId="{E0FCF860-7AA2-4533-AA3F-C320C92289AD}" destId="{3BFC2C63-6923-410E-8418-67011F87D5F1}" srcOrd="0" destOrd="0" presId="urn:microsoft.com/office/officeart/2016/7/layout/RepeatingBendingProcessNew"/>
    <dgm:cxn modelId="{EF325DEB-ABA2-4636-90C5-D663A1196BAD}" type="presParOf" srcId="{E0FCF860-7AA2-4533-AA3F-C320C92289AD}" destId="{3F7DD645-3F95-4B49-ADDD-F8AFB4EABFEF}" srcOrd="1" destOrd="0" presId="urn:microsoft.com/office/officeart/2016/7/layout/RepeatingBendingProcessNew"/>
    <dgm:cxn modelId="{DB472390-6883-4DED-8F2F-84FC583A765B}" type="presParOf" srcId="{3F7DD645-3F95-4B49-ADDD-F8AFB4EABFEF}" destId="{CDC51DBB-1CAD-4480-B4A9-B55FB27D4324}" srcOrd="0" destOrd="0" presId="urn:microsoft.com/office/officeart/2016/7/layout/RepeatingBendingProcessNew"/>
    <dgm:cxn modelId="{05116D6A-EF64-466E-8CAB-F5563232FFF1}" type="presParOf" srcId="{E0FCF860-7AA2-4533-AA3F-C320C92289AD}" destId="{3E00553D-C7CB-4EB5-8AAE-BBDAFBF1D9A4}" srcOrd="2" destOrd="0" presId="urn:microsoft.com/office/officeart/2016/7/layout/RepeatingBendingProcessNew"/>
    <dgm:cxn modelId="{E2391AF4-190A-487D-96E9-575B7BB265D0}" type="presParOf" srcId="{E0FCF860-7AA2-4533-AA3F-C320C92289AD}" destId="{EBC9174B-0CCC-4B1E-9025-A74E1AB89DFA}" srcOrd="3" destOrd="0" presId="urn:microsoft.com/office/officeart/2016/7/layout/RepeatingBendingProcessNew"/>
    <dgm:cxn modelId="{6BABC421-A97D-443E-844C-302193050450}" type="presParOf" srcId="{EBC9174B-0CCC-4B1E-9025-A74E1AB89DFA}" destId="{3B9EC9B9-5DFD-4754-8FE2-AEACD5BAA554}" srcOrd="0" destOrd="0" presId="urn:microsoft.com/office/officeart/2016/7/layout/RepeatingBendingProcessNew"/>
    <dgm:cxn modelId="{1A13FDD6-2C33-453B-974D-0132920B24CD}" type="presParOf" srcId="{E0FCF860-7AA2-4533-AA3F-C320C92289AD}" destId="{C31BE756-18DA-4C9D-8766-EC2E6300D63D}" srcOrd="4" destOrd="0" presId="urn:microsoft.com/office/officeart/2016/7/layout/RepeatingBendingProcessNew"/>
    <dgm:cxn modelId="{E175F04B-D592-41ED-A05F-3984009D98B9}" type="presParOf" srcId="{E0FCF860-7AA2-4533-AA3F-C320C92289AD}" destId="{A0DE109C-A5DA-4A08-9C3A-F65997132125}" srcOrd="5" destOrd="0" presId="urn:microsoft.com/office/officeart/2016/7/layout/RepeatingBendingProcessNew"/>
    <dgm:cxn modelId="{8ED7ADD1-23C3-4DD2-A0AE-544E1C595958}" type="presParOf" srcId="{A0DE109C-A5DA-4A08-9C3A-F65997132125}" destId="{FD17ADC3-8F38-48E5-A059-6768C6299061}" srcOrd="0" destOrd="0" presId="urn:microsoft.com/office/officeart/2016/7/layout/RepeatingBendingProcessNew"/>
    <dgm:cxn modelId="{7B23D45D-C8E4-489A-92DA-7DF48F6EFE43}" type="presParOf" srcId="{E0FCF860-7AA2-4533-AA3F-C320C92289AD}" destId="{6557F0A4-7F79-44B3-BBCB-0914BCE9EDD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DD645-3F95-4B49-ADDD-F8AFB4EABFEF}">
      <dsp:nvSpPr>
        <dsp:cNvPr id="0" name=""/>
        <dsp:cNvSpPr/>
      </dsp:nvSpPr>
      <dsp:spPr>
        <a:xfrm>
          <a:off x="2931738" y="1334536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1376884"/>
        <a:ext cx="33719" cy="6743"/>
      </dsp:txXfrm>
    </dsp:sp>
    <dsp:sp modelId="{3BFC2C63-6923-410E-8418-67011F87D5F1}">
      <dsp:nvSpPr>
        <dsp:cNvPr id="0" name=""/>
        <dsp:cNvSpPr/>
      </dsp:nvSpPr>
      <dsp:spPr>
        <a:xfrm>
          <a:off x="1373" y="201130"/>
          <a:ext cx="2932165" cy="2358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j-lt"/>
            </a:rPr>
            <a:t>직업에 대한 서열화</a:t>
          </a:r>
          <a:endParaRPr lang="en-US" altLang="ko-KR" sz="1600" kern="120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>
              <a:latin typeface="+mj-lt"/>
            </a:rPr>
            <a:t>원인과 해결 방안</a:t>
          </a:r>
          <a:endParaRPr lang="en-US" sz="1600" kern="1200" dirty="0">
            <a:latin typeface="+mj-lt"/>
          </a:endParaRPr>
        </a:p>
      </dsp:txBody>
      <dsp:txXfrm>
        <a:off x="1373" y="201130"/>
        <a:ext cx="2932165" cy="2358252"/>
      </dsp:txXfrm>
    </dsp:sp>
    <dsp:sp modelId="{EBC9174B-0CCC-4B1E-9025-A74E1AB89DFA}">
      <dsp:nvSpPr>
        <dsp:cNvPr id="0" name=""/>
        <dsp:cNvSpPr/>
      </dsp:nvSpPr>
      <dsp:spPr>
        <a:xfrm>
          <a:off x="1467455" y="2650324"/>
          <a:ext cx="3606563" cy="675597"/>
        </a:xfrm>
        <a:custGeom>
          <a:avLst/>
          <a:gdLst/>
          <a:ahLst/>
          <a:cxnLst/>
          <a:rect l="0" t="0" r="0" b="0"/>
          <a:pathLst>
            <a:path>
              <a:moveTo>
                <a:pt x="3606563" y="0"/>
              </a:moveTo>
              <a:lnTo>
                <a:pt x="3606563" y="354898"/>
              </a:lnTo>
              <a:lnTo>
                <a:pt x="0" y="354898"/>
              </a:lnTo>
              <a:lnTo>
                <a:pt x="0" y="675597"/>
              </a:lnTo>
            </a:path>
          </a:pathLst>
        </a:custGeom>
        <a:noFill/>
        <a:ln w="6350" cap="flat" cmpd="sng" algn="ctr">
          <a:solidFill>
            <a:schemeClr val="accent5">
              <a:hueOff val="10130357"/>
              <a:satOff val="-18061"/>
              <a:lumOff val="-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8861" y="2984750"/>
        <a:ext cx="183752" cy="6743"/>
      </dsp:txXfrm>
    </dsp:sp>
    <dsp:sp modelId="{3E00553D-C7CB-4EB5-8AAE-BBDAFBF1D9A4}">
      <dsp:nvSpPr>
        <dsp:cNvPr id="0" name=""/>
        <dsp:cNvSpPr/>
      </dsp:nvSpPr>
      <dsp:spPr>
        <a:xfrm>
          <a:off x="3607936" y="108388"/>
          <a:ext cx="2932165" cy="2543735"/>
        </a:xfrm>
        <a:prstGeom prst="rect">
          <a:avLst/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latin typeface="+mj-lt"/>
            </a:rPr>
            <a:t>사례</a:t>
          </a:r>
          <a:r>
            <a:rPr lang="en-US" sz="1600" b="1" kern="1200" dirty="0">
              <a:latin typeface="+mj-lt"/>
            </a:rPr>
            <a:t>:</a:t>
          </a:r>
          <a:r>
            <a:rPr lang="en-US" sz="1600" kern="1200" dirty="0">
              <a:latin typeface="+mj-lt"/>
            </a:rPr>
            <a:t>3D </a:t>
          </a:r>
          <a:r>
            <a:rPr lang="ko-KR" sz="1600" kern="1200" dirty="0">
              <a:latin typeface="+mj-lt"/>
            </a:rPr>
            <a:t>업종으로 불리는 직업에 대한 낮은 사회적 평가</a:t>
          </a:r>
          <a:endParaRPr lang="en-US" sz="1600" kern="1200" dirty="0">
            <a:latin typeface="+mj-lt"/>
          </a:endParaRPr>
        </a:p>
      </dsp:txBody>
      <dsp:txXfrm>
        <a:off x="3607936" y="108388"/>
        <a:ext cx="2932165" cy="2543735"/>
      </dsp:txXfrm>
    </dsp:sp>
    <dsp:sp modelId="{A0DE109C-A5DA-4A08-9C3A-F65997132125}">
      <dsp:nvSpPr>
        <dsp:cNvPr id="0" name=""/>
        <dsp:cNvSpPr/>
      </dsp:nvSpPr>
      <dsp:spPr>
        <a:xfrm>
          <a:off x="2931738" y="4365269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20260714"/>
              <a:satOff val="-36122"/>
              <a:lumOff val="-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4407617"/>
        <a:ext cx="33719" cy="6743"/>
      </dsp:txXfrm>
    </dsp:sp>
    <dsp:sp modelId="{C31BE756-18DA-4C9D-8766-EC2E6300D63D}">
      <dsp:nvSpPr>
        <dsp:cNvPr id="0" name=""/>
        <dsp:cNvSpPr/>
      </dsp:nvSpPr>
      <dsp:spPr>
        <a:xfrm>
          <a:off x="1373" y="3358321"/>
          <a:ext cx="2932165" cy="2105335"/>
        </a:xfrm>
        <a:prstGeom prst="rect">
          <a:avLst/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latin typeface="+mj-lt"/>
            </a:rPr>
            <a:t>발생 원인</a:t>
          </a:r>
          <a:r>
            <a:rPr lang="en-US" sz="1600" b="1" kern="1200" dirty="0">
              <a:latin typeface="+mj-lt"/>
            </a:rPr>
            <a:t>:</a:t>
          </a:r>
          <a:endParaRPr lang="en-US" sz="16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  <a:ea typeface="+mj-ea"/>
            </a:rPr>
            <a:t>과거 농경 사회에서 직업에 따른 사회적 위계 잔재</a:t>
          </a:r>
          <a:endParaRPr lang="en-US" sz="1200" kern="1200" dirty="0">
            <a:latin typeface="+mj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  <a:ea typeface="+mj-ea"/>
            </a:rPr>
            <a:t>일부 직업에 대한 부정적 이미지 확산</a:t>
          </a:r>
          <a:endParaRPr lang="en-US" sz="1200" kern="1200" dirty="0">
            <a:latin typeface="+mj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  <a:ea typeface="+mj-ea"/>
            </a:rPr>
            <a:t>교육 방식에서 기술직에 대한 낮은 평가</a:t>
          </a:r>
          <a:endParaRPr lang="en-US" sz="1200" kern="1200" dirty="0">
            <a:latin typeface="+mj-ea"/>
            <a:ea typeface="+mj-ea"/>
          </a:endParaRPr>
        </a:p>
      </dsp:txBody>
      <dsp:txXfrm>
        <a:off x="1373" y="3358321"/>
        <a:ext cx="2932165" cy="2105335"/>
      </dsp:txXfrm>
    </dsp:sp>
    <dsp:sp modelId="{6557F0A4-7F79-44B3-BBCB-0914BCE9EDDE}">
      <dsp:nvSpPr>
        <dsp:cNvPr id="0" name=""/>
        <dsp:cNvSpPr/>
      </dsp:nvSpPr>
      <dsp:spPr>
        <a:xfrm>
          <a:off x="3607936" y="3326522"/>
          <a:ext cx="2932165" cy="2168934"/>
        </a:xfrm>
        <a:prstGeom prst="rect">
          <a:avLst/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latin typeface="+mj-lt"/>
            </a:rPr>
            <a:t>해결 방안</a:t>
          </a:r>
          <a:r>
            <a:rPr lang="en-US" sz="1600" b="1" kern="1200" dirty="0">
              <a:latin typeface="+mj-lt"/>
            </a:rPr>
            <a:t>:</a:t>
          </a:r>
          <a:endParaRPr lang="en-US" sz="16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인식 개선 캠페인을 통한 서열화 해체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공정한 임금 구조와 처우 개선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직업 다양성과 필수성을 강조하는 교육 및 미디어 콘텐츠 확대</a:t>
          </a:r>
          <a:r>
            <a:rPr lang="en-US" sz="1200" kern="1200" dirty="0">
              <a:latin typeface="+mj-lt"/>
            </a:rPr>
            <a:t>.</a:t>
          </a:r>
        </a:p>
      </dsp:txBody>
      <dsp:txXfrm>
        <a:off x="3607936" y="3326522"/>
        <a:ext cx="2932165" cy="2168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DD645-3F95-4B49-ADDD-F8AFB4EABFEF}">
      <dsp:nvSpPr>
        <dsp:cNvPr id="0" name=""/>
        <dsp:cNvSpPr/>
      </dsp:nvSpPr>
      <dsp:spPr>
        <a:xfrm>
          <a:off x="2931738" y="1334536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1376884"/>
        <a:ext cx="33719" cy="6743"/>
      </dsp:txXfrm>
    </dsp:sp>
    <dsp:sp modelId="{3BFC2C63-6923-410E-8418-67011F87D5F1}">
      <dsp:nvSpPr>
        <dsp:cNvPr id="0" name=""/>
        <dsp:cNvSpPr/>
      </dsp:nvSpPr>
      <dsp:spPr>
        <a:xfrm>
          <a:off x="1373" y="201130"/>
          <a:ext cx="2932165" cy="2358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+mj-lt"/>
            </a:rPr>
            <a:t>다문화 가정에 대한 편견</a:t>
          </a:r>
          <a:r>
            <a:rPr lang="en-US" sz="1500" kern="1200" dirty="0">
              <a:latin typeface="+mj-lt"/>
            </a:rPr>
            <a:t>: </a:t>
          </a:r>
          <a:r>
            <a:rPr lang="ko-KR" sz="1500" kern="1200" dirty="0">
              <a:latin typeface="+mj-lt"/>
            </a:rPr>
            <a:t>원인과 해결 방안</a:t>
          </a:r>
          <a:endParaRPr lang="en-US" sz="1500" kern="1200" dirty="0">
            <a:latin typeface="+mj-lt"/>
          </a:endParaRPr>
        </a:p>
      </dsp:txBody>
      <dsp:txXfrm>
        <a:off x="1373" y="201130"/>
        <a:ext cx="2932165" cy="2358252"/>
      </dsp:txXfrm>
    </dsp:sp>
    <dsp:sp modelId="{EBC9174B-0CCC-4B1E-9025-A74E1AB89DFA}">
      <dsp:nvSpPr>
        <dsp:cNvPr id="0" name=""/>
        <dsp:cNvSpPr/>
      </dsp:nvSpPr>
      <dsp:spPr>
        <a:xfrm>
          <a:off x="1467455" y="2650324"/>
          <a:ext cx="3606563" cy="675597"/>
        </a:xfrm>
        <a:custGeom>
          <a:avLst/>
          <a:gdLst/>
          <a:ahLst/>
          <a:cxnLst/>
          <a:rect l="0" t="0" r="0" b="0"/>
          <a:pathLst>
            <a:path>
              <a:moveTo>
                <a:pt x="3606563" y="0"/>
              </a:moveTo>
              <a:lnTo>
                <a:pt x="3606563" y="354898"/>
              </a:lnTo>
              <a:lnTo>
                <a:pt x="0" y="354898"/>
              </a:lnTo>
              <a:lnTo>
                <a:pt x="0" y="675597"/>
              </a:lnTo>
            </a:path>
          </a:pathLst>
        </a:custGeom>
        <a:noFill/>
        <a:ln w="6350" cap="flat" cmpd="sng" algn="ctr">
          <a:solidFill>
            <a:schemeClr val="accent5">
              <a:hueOff val="10130357"/>
              <a:satOff val="-18061"/>
              <a:lumOff val="-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8861" y="2984750"/>
        <a:ext cx="183752" cy="6743"/>
      </dsp:txXfrm>
    </dsp:sp>
    <dsp:sp modelId="{3E00553D-C7CB-4EB5-8AAE-BBDAFBF1D9A4}">
      <dsp:nvSpPr>
        <dsp:cNvPr id="0" name=""/>
        <dsp:cNvSpPr/>
      </dsp:nvSpPr>
      <dsp:spPr>
        <a:xfrm>
          <a:off x="3607936" y="108388"/>
          <a:ext cx="2932165" cy="2543735"/>
        </a:xfrm>
        <a:prstGeom prst="rect">
          <a:avLst/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사례</a:t>
          </a:r>
          <a:r>
            <a:rPr lang="en-US" sz="1500" b="1" kern="1200" dirty="0">
              <a:latin typeface="+mj-lt"/>
            </a:rPr>
            <a:t>:</a:t>
          </a:r>
          <a:r>
            <a:rPr lang="ko-KR" sz="1500" kern="1200" dirty="0">
              <a:latin typeface="+mj-lt"/>
            </a:rPr>
            <a:t>다문화 가정 출신 아이들이 </a:t>
          </a:r>
          <a:r>
            <a:rPr lang="ko-KR" sz="1500" kern="1200" dirty="0" err="1">
              <a:latin typeface="+mj-lt"/>
            </a:rPr>
            <a:t>차별받거나</a:t>
          </a:r>
          <a:r>
            <a:rPr lang="ko-KR" sz="1500" kern="1200" dirty="0">
              <a:latin typeface="+mj-lt"/>
            </a:rPr>
            <a:t> 동등하게 대우받지 못함</a:t>
          </a:r>
          <a:endParaRPr lang="en-US" sz="1500" kern="1200" dirty="0">
            <a:latin typeface="+mj-lt"/>
          </a:endParaRPr>
        </a:p>
      </dsp:txBody>
      <dsp:txXfrm>
        <a:off x="3607936" y="108388"/>
        <a:ext cx="2932165" cy="2543735"/>
      </dsp:txXfrm>
    </dsp:sp>
    <dsp:sp modelId="{A0DE109C-A5DA-4A08-9C3A-F65997132125}">
      <dsp:nvSpPr>
        <dsp:cNvPr id="0" name=""/>
        <dsp:cNvSpPr/>
      </dsp:nvSpPr>
      <dsp:spPr>
        <a:xfrm>
          <a:off x="2931738" y="4365269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20260714"/>
              <a:satOff val="-36122"/>
              <a:lumOff val="-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4407617"/>
        <a:ext cx="33719" cy="6743"/>
      </dsp:txXfrm>
    </dsp:sp>
    <dsp:sp modelId="{C31BE756-18DA-4C9D-8766-EC2E6300D63D}">
      <dsp:nvSpPr>
        <dsp:cNvPr id="0" name=""/>
        <dsp:cNvSpPr/>
      </dsp:nvSpPr>
      <dsp:spPr>
        <a:xfrm>
          <a:off x="1373" y="3358321"/>
          <a:ext cx="2932165" cy="2105335"/>
        </a:xfrm>
        <a:prstGeom prst="rect">
          <a:avLst/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발생 원인</a:t>
          </a:r>
          <a:r>
            <a:rPr lang="en-US" sz="1500" b="1" kern="1200" dirty="0">
              <a:latin typeface="+mj-lt"/>
            </a:rPr>
            <a:t>:</a:t>
          </a:r>
          <a:endParaRPr lang="en-US" sz="15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단일민족 정체성 및 동질성 강조</a:t>
          </a:r>
          <a:r>
            <a:rPr lang="en-US" sz="1200" kern="1200" dirty="0">
              <a:latin typeface="+mj-lt"/>
            </a:rPr>
            <a:t>.</a:t>
          </a:r>
          <a:endParaRPr lang="en-US" sz="1200" kern="1200" dirty="0">
            <a:latin typeface="+mj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다문화 </a:t>
          </a:r>
          <a:r>
            <a:rPr lang="ko-KR" altLang="en-US" sz="1200" kern="1200" dirty="0">
              <a:latin typeface="+mj-lt"/>
            </a:rPr>
            <a:t>가정 사회 </a:t>
          </a:r>
          <a:r>
            <a:rPr lang="ko-KR" sz="1200" kern="1200" dirty="0">
              <a:latin typeface="+mj-lt"/>
            </a:rPr>
            <a:t>교육 부족과 무지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다문화 가정을 무시하는 사회적 분위기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1373" y="3358321"/>
        <a:ext cx="2932165" cy="2105335"/>
      </dsp:txXfrm>
    </dsp:sp>
    <dsp:sp modelId="{6557F0A4-7F79-44B3-BBCB-0914BCE9EDDE}">
      <dsp:nvSpPr>
        <dsp:cNvPr id="0" name=""/>
        <dsp:cNvSpPr/>
      </dsp:nvSpPr>
      <dsp:spPr>
        <a:xfrm>
          <a:off x="3607936" y="3326522"/>
          <a:ext cx="2932165" cy="2168934"/>
        </a:xfrm>
        <a:prstGeom prst="rect">
          <a:avLst/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해결 방안</a:t>
          </a:r>
          <a:r>
            <a:rPr lang="en-US" sz="1500" b="1" kern="1200" dirty="0">
              <a:latin typeface="+mj-lt"/>
            </a:rPr>
            <a:t>:</a:t>
          </a:r>
          <a:endParaRPr lang="en-US" sz="15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학교 및 지역사회의 다문화 교육 강화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법적</a:t>
          </a:r>
          <a:r>
            <a:rPr lang="en-US" sz="1200" kern="1200" dirty="0">
              <a:latin typeface="+mj-lt"/>
            </a:rPr>
            <a:t>·</a:t>
          </a:r>
          <a:r>
            <a:rPr lang="ko-KR" sz="1200" kern="1200" dirty="0">
              <a:latin typeface="+mj-lt"/>
            </a:rPr>
            <a:t>제도적 지원 확대를 통한 평등한 기회 제공</a:t>
          </a:r>
          <a:r>
            <a:rPr lang="en-US" sz="1200" kern="1200" dirty="0">
              <a:latin typeface="+mj-lt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200" kern="1200" dirty="0">
              <a:latin typeface="+mj-lt"/>
            </a:rPr>
            <a:t>변화하는 사회 구조와 출산율 하락을 반영한 인식 개선</a:t>
          </a:r>
          <a:r>
            <a:rPr lang="en-US" sz="1200" kern="1200" dirty="0">
              <a:latin typeface="+mj-lt"/>
            </a:rPr>
            <a:t>.</a:t>
          </a:r>
        </a:p>
      </dsp:txBody>
      <dsp:txXfrm>
        <a:off x="3607936" y="3326522"/>
        <a:ext cx="2932165" cy="2168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DD645-3F95-4B49-ADDD-F8AFB4EABFEF}">
      <dsp:nvSpPr>
        <dsp:cNvPr id="0" name=""/>
        <dsp:cNvSpPr/>
      </dsp:nvSpPr>
      <dsp:spPr>
        <a:xfrm>
          <a:off x="2931738" y="1334536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1376884"/>
        <a:ext cx="33719" cy="6743"/>
      </dsp:txXfrm>
    </dsp:sp>
    <dsp:sp modelId="{3BFC2C63-6923-410E-8418-67011F87D5F1}">
      <dsp:nvSpPr>
        <dsp:cNvPr id="0" name=""/>
        <dsp:cNvSpPr/>
      </dsp:nvSpPr>
      <dsp:spPr>
        <a:xfrm>
          <a:off x="1373" y="201130"/>
          <a:ext cx="2932165" cy="2358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j-lt"/>
            </a:rPr>
            <a:t>게임중독에 대한 편견</a:t>
          </a:r>
          <a:r>
            <a:rPr lang="en-US" sz="1500" kern="1200" dirty="0">
              <a:latin typeface="+mj-lt"/>
            </a:rPr>
            <a:t>: </a:t>
          </a:r>
          <a:r>
            <a:rPr lang="ko-KR" sz="1500" kern="1200" dirty="0">
              <a:latin typeface="+mj-lt"/>
            </a:rPr>
            <a:t>원인과 해결 방안</a:t>
          </a:r>
          <a:endParaRPr lang="en-US" sz="1500" kern="1200" dirty="0">
            <a:latin typeface="+mj-lt"/>
          </a:endParaRPr>
        </a:p>
      </dsp:txBody>
      <dsp:txXfrm>
        <a:off x="1373" y="201130"/>
        <a:ext cx="2932165" cy="2358252"/>
      </dsp:txXfrm>
    </dsp:sp>
    <dsp:sp modelId="{EBC9174B-0CCC-4B1E-9025-A74E1AB89DFA}">
      <dsp:nvSpPr>
        <dsp:cNvPr id="0" name=""/>
        <dsp:cNvSpPr/>
      </dsp:nvSpPr>
      <dsp:spPr>
        <a:xfrm>
          <a:off x="1467455" y="2650324"/>
          <a:ext cx="3606563" cy="675597"/>
        </a:xfrm>
        <a:custGeom>
          <a:avLst/>
          <a:gdLst/>
          <a:ahLst/>
          <a:cxnLst/>
          <a:rect l="0" t="0" r="0" b="0"/>
          <a:pathLst>
            <a:path>
              <a:moveTo>
                <a:pt x="3606563" y="0"/>
              </a:moveTo>
              <a:lnTo>
                <a:pt x="3606563" y="354898"/>
              </a:lnTo>
              <a:lnTo>
                <a:pt x="0" y="354898"/>
              </a:lnTo>
              <a:lnTo>
                <a:pt x="0" y="675597"/>
              </a:lnTo>
            </a:path>
          </a:pathLst>
        </a:custGeom>
        <a:noFill/>
        <a:ln w="6350" cap="flat" cmpd="sng" algn="ctr">
          <a:solidFill>
            <a:schemeClr val="accent5">
              <a:hueOff val="10130357"/>
              <a:satOff val="-18061"/>
              <a:lumOff val="-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8861" y="2984750"/>
        <a:ext cx="183752" cy="6743"/>
      </dsp:txXfrm>
    </dsp:sp>
    <dsp:sp modelId="{3E00553D-C7CB-4EB5-8AAE-BBDAFBF1D9A4}">
      <dsp:nvSpPr>
        <dsp:cNvPr id="0" name=""/>
        <dsp:cNvSpPr/>
      </dsp:nvSpPr>
      <dsp:spPr>
        <a:xfrm>
          <a:off x="3607936" y="108388"/>
          <a:ext cx="2932165" cy="2543735"/>
        </a:xfrm>
        <a:prstGeom prst="rect">
          <a:avLst/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사례</a:t>
          </a:r>
          <a:r>
            <a:rPr lang="en-US" sz="1500" b="1" kern="1200" dirty="0">
              <a:latin typeface="+mj-lt"/>
            </a:rPr>
            <a:t>:</a:t>
          </a:r>
          <a:r>
            <a:rPr lang="ko-KR" altLang="en-US" sz="1500" b="1" kern="1200" dirty="0"/>
            <a:t>게임은 무조건 해롭다</a:t>
          </a:r>
          <a:endParaRPr lang="en-US" sz="1500" kern="1200" dirty="0">
            <a:latin typeface="+mj-lt"/>
          </a:endParaRPr>
        </a:p>
      </dsp:txBody>
      <dsp:txXfrm>
        <a:off x="3607936" y="108388"/>
        <a:ext cx="2932165" cy="2543735"/>
      </dsp:txXfrm>
    </dsp:sp>
    <dsp:sp modelId="{A0DE109C-A5DA-4A08-9C3A-F65997132125}">
      <dsp:nvSpPr>
        <dsp:cNvPr id="0" name=""/>
        <dsp:cNvSpPr/>
      </dsp:nvSpPr>
      <dsp:spPr>
        <a:xfrm>
          <a:off x="2931738" y="4365269"/>
          <a:ext cx="643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797" y="45720"/>
              </a:lnTo>
            </a:path>
          </a:pathLst>
        </a:custGeom>
        <a:noFill/>
        <a:ln w="6350" cap="flat" cmpd="sng" algn="ctr">
          <a:solidFill>
            <a:schemeClr val="accent5">
              <a:hueOff val="20260714"/>
              <a:satOff val="-36122"/>
              <a:lumOff val="-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6777" y="4407617"/>
        <a:ext cx="33719" cy="6743"/>
      </dsp:txXfrm>
    </dsp:sp>
    <dsp:sp modelId="{C31BE756-18DA-4C9D-8766-EC2E6300D63D}">
      <dsp:nvSpPr>
        <dsp:cNvPr id="0" name=""/>
        <dsp:cNvSpPr/>
      </dsp:nvSpPr>
      <dsp:spPr>
        <a:xfrm>
          <a:off x="1373" y="3358321"/>
          <a:ext cx="2932165" cy="2105335"/>
        </a:xfrm>
        <a:prstGeom prst="rect">
          <a:avLst/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발생 원인</a:t>
          </a:r>
          <a:r>
            <a:rPr lang="en-US" sz="1500" b="1" kern="1200" dirty="0">
              <a:latin typeface="+mj-lt"/>
            </a:rPr>
            <a:t>:</a:t>
          </a:r>
          <a:endParaRPr lang="en-US" sz="15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j-lt"/>
              <a:ea typeface="+mj-ea"/>
            </a:rPr>
            <a:t>게임의 긍정적 가능성보다는 부정적인 면만 강조하는 사회적 분위기</a:t>
          </a:r>
          <a:endParaRPr lang="en-US" sz="1200" kern="1200" dirty="0">
            <a:latin typeface="+mj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j-lt"/>
              <a:ea typeface="+mj-ea"/>
            </a:rPr>
            <a:t>게임에 대한 인식 교육 부족</a:t>
          </a:r>
          <a:endParaRPr lang="en-US" sz="1200" kern="1200" dirty="0">
            <a:latin typeface="+mj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1373" y="3358321"/>
        <a:ext cx="2932165" cy="2105335"/>
      </dsp:txXfrm>
    </dsp:sp>
    <dsp:sp modelId="{6557F0A4-7F79-44B3-BBCB-0914BCE9EDDE}">
      <dsp:nvSpPr>
        <dsp:cNvPr id="0" name=""/>
        <dsp:cNvSpPr/>
      </dsp:nvSpPr>
      <dsp:spPr>
        <a:xfrm>
          <a:off x="3607936" y="3326522"/>
          <a:ext cx="2932165" cy="2168934"/>
        </a:xfrm>
        <a:prstGeom prst="rect">
          <a:avLst/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79" tIns="150816" rIns="143679" bIns="150816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>
              <a:latin typeface="+mj-lt"/>
            </a:rPr>
            <a:t>해결 방안</a:t>
          </a:r>
          <a:r>
            <a:rPr lang="en-US" sz="1500" b="1" kern="1200" dirty="0">
              <a:latin typeface="+mj-lt"/>
            </a:rPr>
            <a:t>:</a:t>
          </a:r>
          <a:endParaRPr lang="en-US" sz="15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j-lt"/>
            </a:rPr>
            <a:t>게임에 대한 교육과 인식 개선</a:t>
          </a:r>
          <a:endParaRPr lang="en-US" sz="12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j-lt"/>
            </a:rPr>
            <a:t>게임중독에 대한 원인과 외부 요인 환경 개선</a:t>
          </a:r>
          <a:endParaRPr lang="en-US" sz="12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lt"/>
          </a:endParaRPr>
        </a:p>
      </dsp:txBody>
      <dsp:txXfrm>
        <a:off x="3607936" y="3326522"/>
        <a:ext cx="2932165" cy="2168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898" r:id="rId7"/>
    <p:sldLayoutId id="2147483899" r:id="rId8"/>
    <p:sldLayoutId id="2147483900" r:id="rId9"/>
    <p:sldLayoutId id="2147483901" r:id="rId10"/>
    <p:sldLayoutId id="214748390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orts.khan.co.kr/article/2020011411120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hosun.com/site/data/html_dir/2012/01/10/201201100013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85C874-3980-B948-3C7E-552C13B01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/>
              <a:t>우리 사회의 고정관념과 편견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44268-275D-136F-93C5-283FFA83B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100" dirty="0">
                <a:latin typeface="+mj-lt"/>
              </a:rPr>
              <a:t>202441280</a:t>
            </a:r>
          </a:p>
          <a:p>
            <a:pPr algn="l">
              <a:lnSpc>
                <a:spcPct val="110000"/>
              </a:lnSpc>
            </a:pPr>
            <a:r>
              <a:rPr lang="ko-KR" altLang="en-US" sz="1100" dirty="0" err="1">
                <a:latin typeface="+mj-lt"/>
              </a:rPr>
              <a:t>컴퓨터소프트웨어과</a:t>
            </a:r>
            <a:endParaRPr lang="en-US" altLang="ko-KR" sz="1100" dirty="0">
              <a:latin typeface="+mj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100" dirty="0">
                <a:latin typeface="+mj-lt"/>
              </a:rPr>
              <a:t>김지훈</a:t>
            </a:r>
          </a:p>
        </p:txBody>
      </p:sp>
      <p:pic>
        <p:nvPicPr>
          <p:cNvPr id="25" name="Picture 3" descr="삼각형 추상 배경">
            <a:extLst>
              <a:ext uri="{FF2B5EF4-FFF2-40B4-BE49-F238E27FC236}">
                <a16:creationId xmlns:a16="http://schemas.microsoft.com/office/drawing/2014/main" id="{81F8E198-5636-59C4-9D16-FB54CE67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97" r="24813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4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4636-FA2D-9E64-4905-22C32029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게임 중독에 대한 편견과 고정관념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9315-053F-55B0-DF64-1176760B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개인적으로 이 부분이 나는 정말 </a:t>
            </a:r>
            <a:r>
              <a:rPr lang="ko-KR" altLang="en-US" dirty="0" err="1"/>
              <a:t>어렸을때부터</a:t>
            </a:r>
            <a:r>
              <a:rPr lang="ko-KR" altLang="en-US" dirty="0"/>
              <a:t> 의문이었다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게임이 취미인 나로서는 음주 흡연 보다는 게임이 훨씬 더 건강하고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돈도 적게 들며 괜찮은 취미가 아닌가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알코올 중독이나 니코틴 중독에 관한 기사보다 게임중독에 대한 부정적인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기사나 뉴스가 유독 많이 보이고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이러한 부분에서 우리나라의 게임에 대한 인식과 올바른 게임 이용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교육과 인식으로 </a:t>
            </a:r>
            <a:r>
              <a:rPr lang="en-US" altLang="ko-KR" dirty="0"/>
              <a:t>e</a:t>
            </a:r>
            <a:r>
              <a:rPr lang="ko-KR" altLang="en-US" dirty="0"/>
              <a:t>스포츠 강국인 대한민국이 계속 </a:t>
            </a:r>
            <a:r>
              <a:rPr lang="en-US" altLang="ko-KR" dirty="0"/>
              <a:t>e</a:t>
            </a:r>
            <a:r>
              <a:rPr lang="ko-KR" altLang="en-US" dirty="0"/>
              <a:t>스포츠 강국으로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유지되게끔 게임에 대한 인식이 바뀌었으면 좋겠다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3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6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BF369C-B628-A60C-2205-AF78CE7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15" y="2225967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직업에 대한 서열화</a:t>
            </a:r>
            <a:br>
              <a:rPr lang="ko-KR" altLang="en-US" sz="3600" b="1" dirty="0"/>
            </a:br>
            <a:endParaRPr lang="ko-KR" altLang="en-US" sz="3600" dirty="0"/>
          </a:p>
        </p:txBody>
      </p:sp>
      <p:cxnSp>
        <p:nvCxnSpPr>
          <p:cNvPr id="75" name="Straight Connector 60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내용 개체 틀 2">
            <a:extLst>
              <a:ext uri="{FF2B5EF4-FFF2-40B4-BE49-F238E27FC236}">
                <a16:creationId xmlns:a16="http://schemas.microsoft.com/office/drawing/2014/main" id="{A92F4FBC-BEEB-3E2B-01D7-71264C77B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06174"/>
              </p:ext>
            </p:extLst>
          </p:nvPr>
        </p:nvGraphicFramePr>
        <p:xfrm>
          <a:off x="4328092" y="478172"/>
          <a:ext cx="6541475" cy="560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21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BFE25-A1D1-E787-2AB3-1009919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직업에 대한 서열화 대표 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21A92-B6E4-9865-4C63-62453A47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https://sports.khan.co.kr/article/202001141112003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E6C1C0-7B62-57CE-3405-885C81DF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70461"/>
            <a:ext cx="857369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CCC5-B7B7-12CF-86AC-5EE64767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dirty="0"/>
              <a:t>직업에 대한 서열화 고정관념에 대한 주관적 의견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3BB6-7217-973A-5DA1-2626D94A2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7943"/>
            <a:ext cx="9906000" cy="4024424"/>
          </a:xfrm>
        </p:spPr>
        <p:txBody>
          <a:bodyPr/>
          <a:lstStyle/>
          <a:p>
            <a:r>
              <a:rPr lang="ko-KR" altLang="en-US" sz="2000" dirty="0"/>
              <a:t>나는 공업고등학교에서 용접을 배웠다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용접을 배울수록 오히려 이 부분은 재능</a:t>
            </a:r>
            <a:r>
              <a:rPr lang="en-US" altLang="ko-KR" sz="2000" dirty="0"/>
              <a:t>+</a:t>
            </a:r>
            <a:r>
              <a:rPr lang="ko-KR" altLang="en-US" sz="2000" dirty="0"/>
              <a:t>노력</a:t>
            </a:r>
            <a:r>
              <a:rPr lang="en-US" altLang="ko-KR" sz="2000" dirty="0"/>
              <a:t>+</a:t>
            </a:r>
            <a:r>
              <a:rPr lang="ko-KR" altLang="en-US" sz="2000" dirty="0"/>
              <a:t>기술에 대한 지식</a:t>
            </a:r>
            <a:r>
              <a:rPr lang="en-US" altLang="ko-KR" sz="2000" dirty="0"/>
              <a:t>+</a:t>
            </a:r>
            <a:r>
              <a:rPr lang="ko-KR" altLang="en-US" sz="2000" dirty="0"/>
              <a:t>이해력이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없이는 절대 배울 수 없는 것을 알게 되었고 저 기사를 보고 오히려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수능 </a:t>
            </a:r>
            <a:r>
              <a:rPr lang="en-US" altLang="ko-KR" sz="2000" dirty="0"/>
              <a:t>7</a:t>
            </a:r>
            <a:r>
              <a:rPr lang="ko-KR" altLang="en-US" sz="2000" dirty="0"/>
              <a:t>등급이라고 용접을 쉽게는 할 수 </a:t>
            </a:r>
            <a:r>
              <a:rPr lang="ko-KR" altLang="en-US" sz="2000" dirty="0" err="1"/>
              <a:t>없을텐데</a:t>
            </a:r>
            <a:r>
              <a:rPr lang="en-US" altLang="ko-KR" sz="2000" dirty="0"/>
              <a:t>?</a:t>
            </a:r>
            <a:r>
              <a:rPr lang="ko-KR" altLang="en-US" sz="2000" dirty="0"/>
              <a:t>라는 생각과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아직도 </a:t>
            </a:r>
            <a:r>
              <a:rPr lang="en-US" altLang="ko-KR" sz="2000" dirty="0"/>
              <a:t>“</a:t>
            </a:r>
            <a:r>
              <a:rPr lang="ko-KR" altLang="en-US" sz="2000" dirty="0"/>
              <a:t>성적이 안되면 기술을 </a:t>
            </a:r>
            <a:r>
              <a:rPr lang="ko-KR" altLang="en-US" sz="2000" dirty="0" err="1"/>
              <a:t>배워야한다는</a:t>
            </a:r>
            <a:r>
              <a:rPr lang="ko-KR" altLang="en-US" sz="2000" dirty="0"/>
              <a:t> 인식이 있구나</a:t>
            </a:r>
            <a:r>
              <a:rPr lang="en-US" altLang="ko-KR" sz="2000" dirty="0"/>
              <a:t>” </a:t>
            </a:r>
            <a:r>
              <a:rPr lang="ko-KR" altLang="en-US" sz="2000" dirty="0"/>
              <a:t>생각이 같이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들어 사회인식이 아직도 </a:t>
            </a:r>
            <a:r>
              <a:rPr lang="ko-KR" altLang="en-US" sz="2000" dirty="0" err="1"/>
              <a:t>바뀐건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없구나라는</a:t>
            </a:r>
            <a:r>
              <a:rPr lang="ko-KR" altLang="en-US" sz="2000" dirty="0"/>
              <a:t> 생각이었다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제발 우리나라 기술자들에 대한 인식이 좀 더 높게 바뀌었으면 좋겠다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570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6B97-C539-0360-EA50-06677465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BAC5-56DA-994B-54FD-3D7436E0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15" y="2225967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다문화 가정에 대한 편견</a:t>
            </a:r>
            <a:br>
              <a:rPr lang="ko-KR" altLang="en-US" sz="3600" b="1" dirty="0"/>
            </a:br>
            <a:endParaRPr lang="ko-KR" altLang="en-US" sz="3600" dirty="0"/>
          </a:p>
        </p:txBody>
      </p:sp>
      <p:graphicFrame>
        <p:nvGraphicFramePr>
          <p:cNvPr id="52" name="내용 개체 틀 2">
            <a:extLst>
              <a:ext uri="{FF2B5EF4-FFF2-40B4-BE49-F238E27FC236}">
                <a16:creationId xmlns:a16="http://schemas.microsoft.com/office/drawing/2014/main" id="{64989C8F-1A72-0989-2532-023C3238C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74833"/>
              </p:ext>
            </p:extLst>
          </p:nvPr>
        </p:nvGraphicFramePr>
        <p:xfrm>
          <a:off x="4328092" y="478172"/>
          <a:ext cx="6541475" cy="560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5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44F-10B2-09E6-AE3F-036D41D5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다문화 가정에 대한 편견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FA58C-F211-29E0-D01B-A046492C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https://www.chosun.com/site/data/html_dir/2012/01/10/2012011000131.html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A8AF5-1A6A-E4ED-FFE7-85D6FE84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69058"/>
            <a:ext cx="10385570" cy="31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B8DEC-FA1A-0B6B-8FF6-CEF04A97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다문화 가정에 대한 고정관념과 편견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10F2E-47E8-177F-4F59-AE0AFCFD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4693250"/>
          </a:xfrm>
        </p:spPr>
        <p:txBody>
          <a:bodyPr/>
          <a:lstStyle/>
          <a:p>
            <a:r>
              <a:rPr lang="ko-KR" altLang="en-US" dirty="0"/>
              <a:t>나의 친척들은 다문화 가정인 친척들이 있다</a:t>
            </a:r>
            <a:endParaRPr lang="en-US" altLang="ko-KR" dirty="0"/>
          </a:p>
          <a:p>
            <a:r>
              <a:rPr lang="ko-KR" altLang="en-US" dirty="0" err="1"/>
              <a:t>외가쪽</a:t>
            </a:r>
            <a:r>
              <a:rPr lang="ko-KR" altLang="en-US" dirty="0"/>
              <a:t> 외삼촌과 외숙모가 베트남 다문화 가정</a:t>
            </a:r>
            <a:endParaRPr lang="en-US" altLang="ko-KR" dirty="0"/>
          </a:p>
          <a:p>
            <a:r>
              <a:rPr lang="ko-KR" altLang="en-US" dirty="0"/>
              <a:t>외사촌형과 </a:t>
            </a:r>
            <a:r>
              <a:rPr lang="ko-KR" altLang="en-US" dirty="0" err="1"/>
              <a:t>외사촌형수가</a:t>
            </a:r>
            <a:r>
              <a:rPr lang="ko-KR" altLang="en-US" dirty="0"/>
              <a:t> 일본 다문화 가정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이렇게 다문화 가정 친척들이 있어 나는 딱히 다문화 가정도 다 같은 가족이고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거부감이나 다문화 가정에 대한 편견 이런 쪽에서는 생각을 해본 적도 없었다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다만 </a:t>
            </a:r>
            <a:r>
              <a:rPr lang="en-US" altLang="ko-KR" dirty="0"/>
              <a:t>tv </a:t>
            </a:r>
            <a:r>
              <a:rPr lang="ko-KR" altLang="en-US" dirty="0"/>
              <a:t>프로그램이나 유튜브에서 다문화 가정에 대한 방송을 보면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차별을 당했다는 다문화 가정에 인터뷰를 보고 뭔가 마음이 많이 불편했다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앞으로는 대한민국의 인구 감소와 더불어 다문화 가정이 더욱 더 많아지고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있다는 뉴스를 보았는데 다문화 가정이 </a:t>
            </a:r>
            <a:r>
              <a:rPr lang="ko-KR" altLang="en-US" dirty="0" err="1"/>
              <a:t>많아짐에</a:t>
            </a:r>
            <a:r>
              <a:rPr lang="ko-KR" altLang="en-US" dirty="0"/>
              <a:t> 따라 차별적인 인식이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많이 줄어들었으면 싶고 다문화 가정들이 상처를 안 받는 대한민국이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되었으면 싶다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  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46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82EEB-2293-0776-B35E-734C808D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DEAE-9F75-E023-BC15-152B46A0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15" y="2225967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게임 중독에 대한 편견</a:t>
            </a:r>
            <a:br>
              <a:rPr lang="ko-KR" altLang="en-US" sz="3600" b="1" dirty="0"/>
            </a:br>
            <a:endParaRPr lang="ko-KR" altLang="en-US" sz="3600" dirty="0"/>
          </a:p>
        </p:txBody>
      </p:sp>
      <p:graphicFrame>
        <p:nvGraphicFramePr>
          <p:cNvPr id="52" name="내용 개체 틀 2">
            <a:extLst>
              <a:ext uri="{FF2B5EF4-FFF2-40B4-BE49-F238E27FC236}">
                <a16:creationId xmlns:a16="http://schemas.microsoft.com/office/drawing/2014/main" id="{1B3A7FA8-550C-2285-3F86-9FCFC8649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97110"/>
              </p:ext>
            </p:extLst>
          </p:nvPr>
        </p:nvGraphicFramePr>
        <p:xfrm>
          <a:off x="4328092" y="478172"/>
          <a:ext cx="6541475" cy="560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29A6-8F94-C615-D36B-CF0D1C6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게임중독에 대한 편견 대표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4D1C2-959F-9BA6-D4D2-17C50CCB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https://www.sisajournal-e.com/news/articleView.html?idxno=201421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8845A-3618-405B-EEBC-DDDC6C58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2607537"/>
            <a:ext cx="960539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9013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1BD00A243A05439B5C1A9A9205DEC4" ma:contentTypeVersion="5" ma:contentTypeDescription="새 문서를 만듭니다." ma:contentTypeScope="" ma:versionID="b6e5706aace79a41f52a3a98029911ec">
  <xsd:schema xmlns:xsd="http://www.w3.org/2001/XMLSchema" xmlns:xs="http://www.w3.org/2001/XMLSchema" xmlns:p="http://schemas.microsoft.com/office/2006/metadata/properties" xmlns:ns3="d3b14963-2c1a-41f0-a464-adb69427b3f6" targetNamespace="http://schemas.microsoft.com/office/2006/metadata/properties" ma:root="true" ma:fieldsID="7ab961617cda6c03a697ce3e895bb818" ns3:_="">
    <xsd:import namespace="d3b14963-2c1a-41f0-a464-adb69427b3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b14963-2c1a-41f0-a464-adb69427b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3D9EB6-9B4F-4525-A580-92DB5B01DAFF}">
  <ds:schemaRefs>
    <ds:schemaRef ds:uri="d3b14963-2c1a-41f0-a464-adb69427b3f6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F48C48A-FD6E-4278-94BB-6C1F3B9F5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EADC3-E8A8-4709-855C-86D2DF2B4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b14963-2c1a-41f0-a464-adb69427b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1617</TotalTime>
  <Words>531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Microsoft GothicNeo Light</vt:lpstr>
      <vt:lpstr>Arial</vt:lpstr>
      <vt:lpstr>AngleLinesVTI</vt:lpstr>
      <vt:lpstr>우리 사회의 고정관념과 편견</vt:lpstr>
      <vt:lpstr>1. 직업에 대한 서열화 </vt:lpstr>
      <vt:lpstr>직업에 대한 서열화 대표 사례</vt:lpstr>
      <vt:lpstr>직업에 대한 서열화 고정관념에 대한 주관적 의견</vt:lpstr>
      <vt:lpstr>2.다문화 가정에 대한 편견 </vt:lpstr>
      <vt:lpstr>다문화 가정에 대한 편견 사례</vt:lpstr>
      <vt:lpstr>다문화 가정에 대한 고정관념과 편견</vt:lpstr>
      <vt:lpstr>3.게임 중독에 대한 편견 </vt:lpstr>
      <vt:lpstr>게임중독에 대한 편견 대표 사례</vt:lpstr>
      <vt:lpstr>게임 중독에 대한 편견과 고정관념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김지훈</dc:creator>
  <cp:lastModifiedBy>김지훈</cp:lastModifiedBy>
  <cp:revision>3</cp:revision>
  <dcterms:created xsi:type="dcterms:W3CDTF">2024-12-10T01:02:36Z</dcterms:created>
  <dcterms:modified xsi:type="dcterms:W3CDTF">2024-12-11T04:05:20Z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0x0101009E1BD00A243A05439B5C1A9A9205DEC4</vt:lpwstr>
  </property>
</Properties>
</file>