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Gugi"/>
      <p:regular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71">
          <p15:clr>
            <a:srgbClr val="A4A3A4"/>
          </p15:clr>
        </p15:guide>
        <p15:guide id="2" orient="horz" pos="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74D170-E754-459A-A6CA-5AB06875BB6F}">
  <a:tblStyle styleId="{3374D170-E754-459A-A6CA-5AB06875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1" orient="horz"/>
        <p:guide pos="3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ugi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0e1efe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0e1efe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링크는 조 별로 따로 제공함!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ab7f4c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ab7f4c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ab7f4c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1ab7f4c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02f648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02f648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1681f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1681f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e1647f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e1647f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21000" y="1822825"/>
            <a:ext cx="7302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gi"/>
                <a:ea typeface="Gugi"/>
                <a:cs typeface="Gugi"/>
                <a:sym typeface="Gugi"/>
              </a:rPr>
              <a:t>2022 현대오토에버 신입사원 교육</a:t>
            </a:r>
            <a:endParaRPr b="1"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gi"/>
                <a:ea typeface="Gugi"/>
                <a:cs typeface="Gugi"/>
                <a:sym typeface="Gugi"/>
              </a:rPr>
              <a:t>[4조]</a:t>
            </a:r>
            <a:endParaRPr b="1">
              <a:latin typeface="Gugi"/>
              <a:ea typeface="Gugi"/>
              <a:cs typeface="Gugi"/>
              <a:sym typeface="Gug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87" y="55100"/>
            <a:ext cx="7088627" cy="50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0" y="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Verdana"/>
                <a:ea typeface="Verdana"/>
                <a:cs typeface="Verdana"/>
                <a:sym typeface="Verdana"/>
              </a:rPr>
              <a:t>1. 신입사원에게 기대하는 역할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39" name="Google Shape;139;p15"/>
          <p:cNvGraphicFramePr/>
          <p:nvPr/>
        </p:nvGraphicFramePr>
        <p:xfrm>
          <a:off x="360075" y="7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{3374D170-E754-459A-A6CA-5AB06875BB6F}</a:tableStyleId>
              </a:tblPr>
              <a:tblGrid>
                <a:gridCol w="4211925"/>
                <a:gridCol w="4211925"/>
              </a:tblGrid>
              <a:tr h="36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조직이 기대하는 역할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상사가 기대하는 역할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 조직에 잘 융화되기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 개인적으로 성장할 수 있는 사람이 되어 조직에 기여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 팀원들과 시너지를 낼 수 있도록 노력하는 사원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 새로운 에너지, 아이디어를 던져줄 수 있는 사원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 조직이 어떤 일을 하고 어떤 목표가 있는지 이해하기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 기본 업무파악을 잘하기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 책임감 있는 모습으로 열심히 하는 모습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 배우기 위해 끊임 없이 노력하는 모습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 업무를 효율적으로 당장 도와줄 있는 사원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 의사소통이 잘 되는 모습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23" y="645575"/>
            <a:ext cx="6051875" cy="40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0" y="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Verdana"/>
                <a:ea typeface="Verdana"/>
                <a:cs typeface="Verdana"/>
                <a:sym typeface="Verdana"/>
              </a:rPr>
              <a:t>Followership 유형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0" y="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Verdana"/>
                <a:ea typeface="Verdana"/>
                <a:cs typeface="Verdana"/>
                <a:sym typeface="Verdana"/>
              </a:rPr>
              <a:t>2. Followership 유형별 개선방안 찾기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240675" y="533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{3374D170-E754-459A-A6CA-5AB06875BB6F}</a:tableStyleId>
              </a:tblPr>
              <a:tblGrid>
                <a:gridCol w="741350"/>
                <a:gridCol w="3111050"/>
                <a:gridCol w="4874525"/>
              </a:tblGrid>
              <a:tr h="752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순응형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① 독립적 사고를 못하는/하지 않는 이유는?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긴박한 일정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경험치 부족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2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② 어떻게 개선할 수 있을까요?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상사의 일정 조율, 효율적인 일정 관리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공부와 경험을 통해 주체적으로 생각할 수 있도록 노력한다.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2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소외형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① 적극적 행동을 못하는/하지 않는 이유는?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수직적 구조, 경직된 분위기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주체의식 결여, 자신의 행동이 조직에 영향을 미치지 못할 것이라 생각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2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② 어떻게 개선할 수 있을까요?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확실한 보상, </a:t>
                      </a:r>
                      <a:r>
                        <a:rPr lang="ko" sz="1000"/>
                        <a:t>생각을 나눌 수 있는 동료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초심을 잃지 말자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2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실무형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① 발전적 가치 실현을 위한 더 나은 독립적 사고와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적극적 행동을 못하는/하지 않는 이유는?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반복적인 업무, 도전적이지 않은 업무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더 큰 목표로 나아가지 않고 중간만 하자는 마인드, 안정 추구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2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② 어떻게 개선할 수 있을까요?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환경 - 보상, 조직 자체에서 기술, 환경적 혁신을 추구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- 개인적 성장 고민, 변화 추구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0" y="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Verdana"/>
                <a:ea typeface="Verdana"/>
                <a:cs typeface="Verdana"/>
                <a:sym typeface="Verdana"/>
              </a:rPr>
              <a:t>3.</a:t>
            </a:r>
            <a:r>
              <a:rPr b="1" lang="ko" sz="1600">
                <a:latin typeface="Verdana"/>
                <a:ea typeface="Verdana"/>
                <a:cs typeface="Verdana"/>
                <a:sym typeface="Verdana"/>
              </a:rPr>
              <a:t> Smart Followership 전략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7" name="Google Shape;157;p18"/>
          <p:cNvGraphicFramePr/>
          <p:nvPr/>
        </p:nvGraphicFramePr>
        <p:xfrm>
          <a:off x="571350" y="660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{3374D170-E754-459A-A6CA-5AB06875BB6F}</a:tableStyleId>
              </a:tblPr>
              <a:tblGrid>
                <a:gridCol w="1556925"/>
                <a:gridCol w="6466550"/>
              </a:tblGrid>
              <a:tr h="22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독립적 사고를 향상하기 위한 노력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본인만의 목표와 비전을 설정하는 것이 중요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관련 분야에 대한 공부와 경험 쌓기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하나의 생각에 갇혀 있지 않고, 창의적으로 생각해보기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타인(상사)에게 과도하게 의지하지 않기.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적극적 행동을 하기 위한 노력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뚜렷한 목표를 가지고 목표를 달성하기 위해 주도적으로 노력한다.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자신의 부족한 부분을 알고 이를 채워나간다.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계획을 세워서 체계적으로 수행하기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주도적으로 할 일을 찾아서 하는 것이 중요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