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8D62B-4E92-410F-875E-D15F5511A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1C612D-82E2-4DAF-90A2-41DD5950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B0C6E6-8F52-4096-875E-45186064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77D49-E2C4-4463-B44B-21A8C066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CF3536-D1A8-4C83-9239-AD390430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6ABF2-20A3-4DF0-B13C-92092FEA2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1A33B6-17B7-47CC-95AD-53BE25E67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08B40-3263-4503-88C0-05F24C13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002E89-2B56-4DD0-92D7-8BD214FC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CE7C3B-E85D-4BF1-A641-EAC8B289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57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3C52EE-2A03-4E7C-ADAB-B47B4AB19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5BFE7E-D588-4ED1-AB7C-B3257B8C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135EC-819C-4014-8369-4879A15F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CC9178-E4FC-4556-AB6E-98C8D8C4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817833-13AC-4BDA-B643-FB6057FB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66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5B00F-EEE9-4EB4-A419-F932106B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1E7F0-DF56-4828-B9F4-08DA26016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EB54FA-C720-45C1-AFD0-41031E74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910569-CCDF-4CBE-985C-7131445E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D45873-12EA-4070-94D5-CCEE6C648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18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09A738-41D5-4521-A490-55AF0249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C5647-771B-4B32-A647-95659855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CB9249-F40A-4A6F-8F10-37937934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EDD37B-C7BD-46D6-B2E2-1842264E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5CD8C-747A-4DD5-AAB9-82BE4489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6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7C06F9-BED1-4FE5-B58A-457C98F21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0245FC-426D-4608-B203-8DEB9AC24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ABA38E-3AD0-4C73-A8E9-BF693C24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88E39B-45A3-4852-8728-0E1F75F3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97614-2E55-43AC-B9E3-38C812A43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0F9BF0-F0AC-467C-AB5C-32235734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88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999C4E-6352-43BC-B74E-B7FEFEE2A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5ADE5-1F19-417C-95C9-CA6AB4E0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228E4E-8631-4265-94AD-E38FB8C10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97216E-BD45-4A40-92AC-027D11510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C0982C-848F-4514-BE5B-8E1F56DE4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6EAAF5-0701-49E9-9041-0D4B7727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E0634A-8CD7-4110-A7DD-92840B3C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B36413-AD1D-4979-A8A3-46681EC4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82EDB-D0AD-498D-A80B-41047A46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F3E91E-E114-4DBD-AFA7-11F80ABB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DC5995-09ED-428F-B3E6-E97D094A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35C895-5CD1-4309-BA4E-D28144E3E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0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4C0FD2-BA39-4F3B-932A-9AB8BD2C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C13B67-D1E0-4791-936C-D7FE46C3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9D1AE5-0570-4580-B338-D25F383F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49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A63A17-23D3-49D1-A360-EC65FC2B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5A1815-BF2D-439D-AF32-F1A32124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DA5FDB-6F29-461B-BBFF-E45D064EB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B7165F-26F4-46C7-9FC7-1EE6D889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4C9686-99B9-429C-A6E6-064ED9B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1AD4F-7C02-411F-833C-A7CF737E3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0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E7429-47B3-4A68-BE9B-6D4049EC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023E48-985A-4365-925B-01A4A8FB9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1DDDD5-F607-4F62-B31C-FFA2DC07B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BE32A-FCBB-40F5-9B9A-69D8695D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843E4A-A71A-4B7D-AAB5-E6B77E8F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2DAEBC-9CED-4CE9-B2D4-3E1F7755D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803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11779B-3375-4875-8AB3-716DC053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183F5-ACBE-478E-A5B8-B96BC4CCE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8E123-F075-401E-95B3-AEE2A54B6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4C2B-57FD-445E-B633-3D1568CE45CE}" type="datetimeFigureOut">
              <a:rPr lang="ko-KR" altLang="en-US" smtClean="0"/>
              <a:t>2022. 4. 6.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D16B9-9778-4DFF-A944-0C8E1C50A3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CB830-63EB-4383-9A11-3B36515A28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CF1F7-4CC9-4058-B4C0-5BC2838FB6A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5307F2-2769-47E4-BBF8-9710873BFF5F}"/>
              </a:ext>
            </a:extLst>
          </p:cNvPr>
          <p:cNvSpPr/>
          <p:nvPr userDrawn="1"/>
        </p:nvSpPr>
        <p:spPr>
          <a:xfrm>
            <a:off x="348615" y="328408"/>
            <a:ext cx="89474" cy="449468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나눔스퀘어 Bold"/>
              <a:ea typeface="나눔스퀘어 Bol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1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">
            <a:extLst>
              <a:ext uri="{FF2B5EF4-FFF2-40B4-BE49-F238E27FC236}">
                <a16:creationId xmlns:a16="http://schemas.microsoft.com/office/drawing/2014/main" id="{544BD096-9550-4D98-B07D-98A4987BAF44}"/>
              </a:ext>
            </a:extLst>
          </p:cNvPr>
          <p:cNvSpPr txBox="1">
            <a:spLocks/>
          </p:cNvSpPr>
          <p:nvPr/>
        </p:nvSpPr>
        <p:spPr>
          <a:xfrm>
            <a:off x="572770" y="554765"/>
            <a:ext cx="9686925" cy="839787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3200" kern="1200" spc="-150" dirty="0">
                <a:solidFill>
                  <a:srgbClr val="FF9900"/>
                </a:solidFill>
                <a:latin typeface="나눔스퀘어 ExtraBold"/>
                <a:ea typeface="나눔스퀘어 ExtraBold"/>
                <a:cs typeface="+mj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j-cs"/>
              </a:rPr>
              <a:t>화상회의를 잘 하려면 무엇을 해야 할까요</a:t>
            </a: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j-cs"/>
              </a:rPr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3200" b="0" i="0" u="none" strike="noStrike" kern="1200" cap="none" spc="-15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j-cs"/>
              </a:rPr>
              <a:t>최대한 많이 작성해보세요</a:t>
            </a:r>
            <a:r>
              <a:rPr kumimoji="0" lang="en-US" altLang="ko-KR" sz="3200" b="0" i="0" u="none" strike="noStrike" kern="1200" cap="none" spc="-15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나눔스퀘어 ExtraBold"/>
                <a:ea typeface="나눔스퀘어 ExtraBold"/>
                <a:cs typeface="+mj-cs"/>
              </a:rPr>
              <a:t>! 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3200" b="0" i="0" u="none" strike="noStrike" kern="1200" cap="none" spc="-150" normalizeH="0" baseline="0" noProof="0" dirty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나눔스퀘어 ExtraBold"/>
              <a:ea typeface="나눔스퀘어 ExtraBold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1EAA4-FC77-9D42-91D0-D6F9CA1F3ADA}"/>
              </a:ext>
            </a:extLst>
          </p:cNvPr>
          <p:cNvSpPr txBox="1"/>
          <p:nvPr/>
        </p:nvSpPr>
        <p:spPr>
          <a:xfrm>
            <a:off x="971550" y="1588770"/>
            <a:ext cx="100012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즉각적으로 반응하기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진행할 수 있는 진행자가 필요하다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회의 시간을 정해둔다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기본적인 카메라</a:t>
            </a:r>
            <a:r>
              <a:rPr lang="en-US" altLang="ko-KR" dirty="0"/>
              <a:t>, </a:t>
            </a:r>
            <a:r>
              <a:rPr lang="ko-KR" altLang="en-US" dirty="0"/>
              <a:t>마이크 테스트 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화상회의 툴 사용법을 미리 익힌다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참가자에게 미리 회의 링크를 공유한다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미팅 전 그라운드 룰을 설정한다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배경음</a:t>
            </a:r>
            <a:r>
              <a:rPr lang="ko-KR" altLang="en-US" dirty="0"/>
              <a:t> 준비하기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회의 자료 미리 준비하기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메모지 준비하기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조용한 미팅 장소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조명 준비하기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편한 바지</a:t>
            </a:r>
          </a:p>
        </p:txBody>
      </p:sp>
    </p:spTree>
    <p:extLst>
      <p:ext uri="{BB962C8B-B14F-4D97-AF65-F5344CB8AC3E}">
        <p14:creationId xmlns:p14="http://schemas.microsoft.com/office/powerpoint/2010/main" val="402842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5BA57-A4EC-4F7F-BA93-09248B0ADBE9}"/>
              </a:ext>
            </a:extLst>
          </p:cNvPr>
          <p:cNvSpPr txBox="1">
            <a:spLocks/>
          </p:cNvSpPr>
          <p:nvPr/>
        </p:nvSpPr>
        <p:spPr>
          <a:xfrm>
            <a:off x="499049" y="328408"/>
            <a:ext cx="10864490" cy="4797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ko-KR"/>
            </a:defPPr>
            <a:lvl1pPr lvl="0">
              <a:lnSpc>
                <a:spcPct val="90000"/>
              </a:lnSpc>
              <a:spcBef>
                <a:spcPct val="0"/>
              </a:spcBef>
              <a:buNone/>
              <a:defRPr sz="3200" spc="-150">
                <a:solidFill>
                  <a:srgbClr val="FF9900"/>
                </a:solidFill>
                <a:latin typeface="나눔스퀘어 ExtraBold"/>
                <a:ea typeface="나눔스퀘어 ExtraBold"/>
                <a:cs typeface="+mj-cs"/>
              </a:defRPr>
            </a:lvl1pPr>
          </a:lstStyle>
          <a:p>
            <a:pPr lvl="0">
              <a:defRPr/>
            </a:pP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B7E2A58-3776-4F8E-B9EF-805C93717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12202"/>
              </p:ext>
            </p:extLst>
          </p:nvPr>
        </p:nvGraphicFramePr>
        <p:xfrm>
          <a:off x="1675616" y="582312"/>
          <a:ext cx="8945324" cy="539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2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2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16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즉각적으로 반응하기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회의 시간을 정해둔다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진행할 수 있는 진행자가 필요하다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미팅 전 그라운드 룰을 설정한다</a:t>
                      </a:r>
                      <a:endParaRPr lang="en-US" altLang="ko-KR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회의 자료 미리 준비하기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1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조용한 미팅 장소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기본적인 카메라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마이크 테스트 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9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화상회의 툴 사용법을 미리 익힌다</a:t>
                      </a:r>
                      <a:endPara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참가자에게 미리 회의 링크를 공유한다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endParaRPr lang="ko-KR" alt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배경음</a:t>
                      </a:r>
                      <a:r>
                        <a: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준비하기</a:t>
                      </a:r>
                    </a:p>
                    <a:p>
                      <a:pPr algn="ctr" latinLnBrk="1"/>
                      <a:endParaRPr lang="ko-KR" altLang="en-US" sz="36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9B7C3A-7021-4E6A-AEA1-80C1B439C65C}"/>
              </a:ext>
            </a:extLst>
          </p:cNvPr>
          <p:cNvSpPr txBox="1"/>
          <p:nvPr/>
        </p:nvSpPr>
        <p:spPr>
          <a:xfrm>
            <a:off x="1675616" y="6223433"/>
            <a:ext cx="72008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R" altLang="en-US" b="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낮다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107A6FB-8DAA-474E-A5A9-B4FF25D53953}"/>
              </a:ext>
            </a:extLst>
          </p:cNvPr>
          <p:cNvCxnSpPr/>
          <p:nvPr/>
        </p:nvCxnSpPr>
        <p:spPr>
          <a:xfrm>
            <a:off x="1366035" y="582312"/>
            <a:ext cx="0" cy="5396196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DB411C-2C4D-4C9E-B660-B5FBCA469310}"/>
              </a:ext>
            </a:extLst>
          </p:cNvPr>
          <p:cNvCxnSpPr>
            <a:cxnSpLocks/>
          </p:cNvCxnSpPr>
          <p:nvPr/>
        </p:nvCxnSpPr>
        <p:spPr>
          <a:xfrm flipH="1">
            <a:off x="1675618" y="6158528"/>
            <a:ext cx="8945322" cy="0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headEnd type="triangle"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EB08AF-ECDE-4958-A8E5-7F559F9DB666}"/>
              </a:ext>
            </a:extLst>
          </p:cNvPr>
          <p:cNvSpPr txBox="1"/>
          <p:nvPr/>
        </p:nvSpPr>
        <p:spPr>
          <a:xfrm>
            <a:off x="871789" y="780124"/>
            <a:ext cx="369332" cy="563231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R" altLang="en-US" b="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높다        </a:t>
            </a:r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lang="en-US" altLang="ko-KR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kumimoji="1" lang="ko-KR" altLang="en-US" b="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효과        </a:t>
            </a:r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r>
              <a:rPr kumimoji="1" lang="ko-KR" altLang="en-US" b="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낮다</a:t>
            </a:r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en-US" altLang="ko-KR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kumimoji="1" lang="ko-KR" altLang="en-US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86D3D7-CB59-42B7-A39C-AA1CA7967756}"/>
              </a:ext>
            </a:extLst>
          </p:cNvPr>
          <p:cNvSpPr txBox="1"/>
          <p:nvPr/>
        </p:nvSpPr>
        <p:spPr>
          <a:xfrm>
            <a:off x="9965090" y="6235788"/>
            <a:ext cx="655850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R" altLang="en-US" b="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높다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86309-2F64-444E-AC11-B50F8DF86B24}"/>
              </a:ext>
            </a:extLst>
          </p:cNvPr>
          <p:cNvSpPr txBox="1"/>
          <p:nvPr/>
        </p:nvSpPr>
        <p:spPr>
          <a:xfrm>
            <a:off x="5773666" y="6205010"/>
            <a:ext cx="1079008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ko-KR" altLang="en-US" b="0" ker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비용</a:t>
            </a:r>
            <a:endParaRPr kumimoji="1" lang="ko-KR" altLang="en-US" b="0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826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115</Words>
  <Application>Microsoft Macintosh PowerPoint</Application>
  <PresentationFormat>와이드스크린</PresentationFormat>
  <Paragraphs>44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Bold</vt:lpstr>
      <vt:lpstr>나눔스퀘어 ExtraBold</vt:lpstr>
      <vt:lpstr>맑은 고딕</vt:lpstr>
      <vt:lpstr>Noto Sans CJK KR Bold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Tony</dc:creator>
  <cp:lastModifiedBy>김지훈</cp:lastModifiedBy>
  <cp:revision>4</cp:revision>
  <dcterms:created xsi:type="dcterms:W3CDTF">2020-07-19T09:27:35Z</dcterms:created>
  <dcterms:modified xsi:type="dcterms:W3CDTF">2022-04-06T05:21:38Z</dcterms:modified>
</cp:coreProperties>
</file>