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7ED03-5B00-43B4-ACAD-C5CD2E445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CD5D31-6D00-4DFB-9908-6D3C375D5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AC360-DEDF-48C2-83B1-B2A3238E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1536-2CD9-43C7-8A9A-97014025C31A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40C74-021E-4BAF-BD6A-E2203224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93E67-B04E-4A31-AD27-B19D5226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C010-B7A0-4D7F-A0D1-89A3CCB4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2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DC33-6E3A-462F-BD31-2F20EFF9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E234A-BB58-47B1-94A5-9D37BA17C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FABAE-902B-41C8-BEF8-796AA8E2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1536-2CD9-43C7-8A9A-97014025C31A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CEB26-FF0F-4B38-AD9A-5A0B3898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75C3-EF6D-44AE-9CCF-B8044202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C010-B7A0-4D7F-A0D1-89A3CCB4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4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E6C4A8-A126-4A57-96DA-137F7090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E85E8-C1AD-47BE-A88E-0A484C65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9672E-4EE8-4871-A35B-6E5263D4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1536-2CD9-43C7-8A9A-97014025C31A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14ADF-23E6-4156-BCF2-C682711C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7841F-4C36-440D-80CC-4578BD2F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C010-B7A0-4D7F-A0D1-89A3CCB4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3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A8A1C-3ABF-489D-816A-E2A304DE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09A87-47E5-4F38-B973-1BF952CB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8677C-7335-49E0-AD2E-34C89BCF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1536-2CD9-43C7-8A9A-97014025C31A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FF3E3-8600-4947-A05F-8939CD0F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4B45F-8334-4C3A-902E-66C31BEF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C010-B7A0-4D7F-A0D1-89A3CCB4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73932-A7E5-41E7-92F2-3B614875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DA4BBE-D3F5-4AAE-8847-B5CE389D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23D1C-AA6D-4D5F-9048-7FB95036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1536-2CD9-43C7-8A9A-97014025C31A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4E1F9-80D2-4AAF-9FB9-72D9092D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E1EFB-F334-404C-B023-5A4200D6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C010-B7A0-4D7F-A0D1-89A3CCB4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4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BC6CE-CF4A-4F49-92A4-C3A1EB60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E0956-D61F-4725-9F0F-0C734D0D9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E4A308-C426-407E-A676-82B4387A8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40D79-66F1-42F8-93CC-010FEBF5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1536-2CD9-43C7-8A9A-97014025C31A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7AB2E1-E9D3-4C53-A98A-FB341433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D330B-77E9-4584-81D5-244A4325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C010-B7A0-4D7F-A0D1-89A3CCB4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0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EEF08-52C1-41E8-BC13-7AD30413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9210C-ED6E-4BDE-9701-2F054D836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F6799B-4E31-4F4C-A6B0-0B4A84A6C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4DB1DB-FCF0-4DB8-AD26-3E4079543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CCD31-BCD5-4B45-B3B5-3DA233B8A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AD024B-ACBD-45A2-8784-B334788D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1536-2CD9-43C7-8A9A-97014025C31A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16CC4-8288-4C35-84E4-7201534A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C89AF9-131B-4CA8-9DDA-4431AE3B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C010-B7A0-4D7F-A0D1-89A3CCB4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6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327F5-8F2B-4515-B960-FDCF299E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E07081-0D9B-4A4C-A80C-020AA73A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1536-2CD9-43C7-8A9A-97014025C31A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AA183A-5E95-488D-AF04-106A2CAB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11930-CE56-4C6B-B1C4-2882EDC1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C010-B7A0-4D7F-A0D1-89A3CCB4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53A55E-C0ED-4952-A8F3-0204D1DE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1536-2CD9-43C7-8A9A-97014025C31A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491EA5-805F-44CE-A2CC-4C146BCD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EAB96D-397C-49DE-8D37-ED8B7820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C010-B7A0-4D7F-A0D1-89A3CCB4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8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49F9C-0C32-4612-B179-2E54217C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56607-7E23-442A-B174-050558A7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6137DF-1AC8-4007-89C4-72ACB09CA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535BF-DAAF-463C-8271-F7CABD3F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1536-2CD9-43C7-8A9A-97014025C31A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6F68A-2EDC-4AE0-905C-CC805FE3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46D7C-3EC0-4CA0-B420-ACFC4601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C010-B7A0-4D7F-A0D1-89A3CCB4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8F066-EE36-497D-A2A5-6D702D74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A5A01B-43DE-458A-9CCD-C08859D11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64BE53-1A36-4721-83D1-B5D448ADE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73093C-BD80-4CF4-AC2D-FE29514E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1536-2CD9-43C7-8A9A-97014025C31A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5882A-B6C6-48C0-AA44-D60F38BA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CFACD-786A-43E8-A640-01DAC726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C010-B7A0-4D7F-A0D1-89A3CCB4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E69F72-54C6-4D4E-91CC-FD7FF935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C06FB-AD8A-4769-924F-7A897FE0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D191E-3953-4F01-B2BD-8D616A39A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1536-2CD9-43C7-8A9A-97014025C31A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1BB7C-3E07-44CB-BF28-926B4C9EB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C32EC-7901-4611-AE1E-395F6E31E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CC010-B7A0-4D7F-A0D1-89A3CCB4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6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4F0BD-7214-4724-BD6D-39B470567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Python </a:t>
            </a:r>
            <a:r>
              <a:rPr lang="ko-KR" altLang="en-US" b="1" dirty="0"/>
              <a:t>설치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96017C-FC87-47D8-9B91-5C21FEAC0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44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4374A-0EC8-4299-A728-704108D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파이썬 설치방법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2A02CB1A-DA95-44FC-B0D4-53B7F7876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58678"/>
              </p:ext>
            </p:extLst>
          </p:nvPr>
        </p:nvGraphicFramePr>
        <p:xfrm>
          <a:off x="958970" y="1501000"/>
          <a:ext cx="6414228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4228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파이썬 공식 홈페이지에서 파이썬 다운로드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2"/>
                        </a:rPr>
                        <a:t>https://www.python.org/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48CC9FE-C752-4A04-8B2B-013F88CBB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70" y="2139321"/>
            <a:ext cx="4753944" cy="3991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90E73D-BFD7-490F-BD1A-6225F6180A76}"/>
              </a:ext>
            </a:extLst>
          </p:cNvPr>
          <p:cNvSpPr txBox="1"/>
          <p:nvPr/>
        </p:nvSpPr>
        <p:spPr>
          <a:xfrm>
            <a:off x="1079984" y="2731410"/>
            <a:ext cx="4014240" cy="43088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각 환경에 맞게 선택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r>
              <a:rPr lang="ko-KR" altLang="en-US" sz="1100" b="1" dirty="0">
                <a:solidFill>
                  <a:schemeClr val="bg1"/>
                </a:solidFill>
              </a:rPr>
              <a:t>저는 </a:t>
            </a:r>
            <a:r>
              <a:rPr lang="en-US" altLang="ko-KR" sz="1100" b="1" dirty="0">
                <a:solidFill>
                  <a:schemeClr val="bg1"/>
                </a:solidFill>
              </a:rPr>
              <a:t>windows</a:t>
            </a:r>
            <a:r>
              <a:rPr lang="ko-KR" altLang="en-US" sz="1100" b="1" dirty="0">
                <a:solidFill>
                  <a:schemeClr val="bg1"/>
                </a:solidFill>
              </a:rPr>
              <a:t>를 사용하고 있어서 </a:t>
            </a:r>
            <a:r>
              <a:rPr lang="en-US" altLang="ko-KR" sz="1100" b="1" dirty="0">
                <a:solidFill>
                  <a:schemeClr val="bg1"/>
                </a:solidFill>
              </a:rPr>
              <a:t>windows </a:t>
            </a:r>
            <a:r>
              <a:rPr lang="ko-KR" altLang="en-US" sz="1100" b="1" dirty="0">
                <a:solidFill>
                  <a:schemeClr val="bg1"/>
                </a:solidFill>
              </a:rPr>
              <a:t>선택하겠습니다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86A09D-2E2A-4E42-A058-A5DEBB62D0D6}"/>
              </a:ext>
            </a:extLst>
          </p:cNvPr>
          <p:cNvSpPr/>
          <p:nvPr/>
        </p:nvSpPr>
        <p:spPr>
          <a:xfrm>
            <a:off x="2552700" y="3724275"/>
            <a:ext cx="485775" cy="2095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EA5EBA-6577-451E-B92F-4AEF0E724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928" y="2139320"/>
            <a:ext cx="4856014" cy="399124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3025784B-2334-4C4D-9AFF-DA67556F7FAB}"/>
              </a:ext>
            </a:extLst>
          </p:cNvPr>
          <p:cNvSpPr/>
          <p:nvPr/>
        </p:nvSpPr>
        <p:spPr>
          <a:xfrm>
            <a:off x="6083300" y="5344300"/>
            <a:ext cx="1866900" cy="218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7BDA03-BD26-4D2B-9591-0C2098B83E28}"/>
              </a:ext>
            </a:extLst>
          </p:cNvPr>
          <p:cNvSpPr txBox="1"/>
          <p:nvPr/>
        </p:nvSpPr>
        <p:spPr>
          <a:xfrm>
            <a:off x="5943080" y="4749510"/>
            <a:ext cx="1412566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해당 파일 다운로드</a:t>
            </a:r>
          </a:p>
        </p:txBody>
      </p:sp>
    </p:spTree>
    <p:extLst>
      <p:ext uri="{BB962C8B-B14F-4D97-AF65-F5344CB8AC3E}">
        <p14:creationId xmlns:p14="http://schemas.microsoft.com/office/powerpoint/2010/main" val="19044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4374A-0EC8-4299-A728-704108D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파이썬 설치방법</a:t>
            </a:r>
            <a:endParaRPr lang="ko-KR" altLang="en-US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3778E7-EE05-4CDC-A0D4-71CF2095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278" y="1369206"/>
            <a:ext cx="6439799" cy="4753638"/>
          </a:xfrm>
          <a:prstGeom prst="rect">
            <a:avLst/>
          </a:prstGeom>
        </p:spPr>
      </p:pic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2A02CB1A-DA95-44FC-B0D4-53B7F7876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67347"/>
              </p:ext>
            </p:extLst>
          </p:nvPr>
        </p:nvGraphicFramePr>
        <p:xfrm>
          <a:off x="958970" y="1501000"/>
          <a:ext cx="6414228" cy="81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4228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파이썬 설치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1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“Add Python 3.9 PATH”</a:t>
                      </a:r>
                      <a:r>
                        <a:rPr lang="ko-KR" altLang="en-US" sz="11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에 체크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해주시고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“Install Now”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나머지 설치는 반항하지 마시고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YES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해주시면 됩니다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02222A85-8AF2-47D4-A68E-A20AB0E21CA8}"/>
              </a:ext>
            </a:extLst>
          </p:cNvPr>
          <p:cNvSpPr/>
          <p:nvPr/>
        </p:nvSpPr>
        <p:spPr>
          <a:xfrm>
            <a:off x="6945943" y="5633914"/>
            <a:ext cx="1866900" cy="372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37FCB54-7428-4F82-A34E-F85A885695E7}"/>
              </a:ext>
            </a:extLst>
          </p:cNvPr>
          <p:cNvSpPr/>
          <p:nvPr/>
        </p:nvSpPr>
        <p:spPr>
          <a:xfrm rot="7744907">
            <a:off x="8227796" y="3540698"/>
            <a:ext cx="282285" cy="4528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4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1702B2-E4EE-4EA4-A094-04A7EADF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50" y="3574658"/>
            <a:ext cx="4544059" cy="14861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A4374A-0EC8-4299-A728-704108D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파이썬 설치방법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2A02CB1A-DA95-44FC-B0D4-53B7F7876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1308"/>
              </p:ext>
            </p:extLst>
          </p:nvPr>
        </p:nvGraphicFramePr>
        <p:xfrm>
          <a:off x="958970" y="1501000"/>
          <a:ext cx="6414228" cy="1064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4228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파이썬 설치 확인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실행창 열기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(Windows key + R)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cmd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 후 확인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명령 프롬프트 창이 열리면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python –version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입력하여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python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버전이 출력되면 정상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96D6319-0370-41CA-A7C3-0D7173E57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23" y="3313506"/>
            <a:ext cx="3753374" cy="191479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02222A85-8AF2-47D4-A68E-A20AB0E21CA8}"/>
              </a:ext>
            </a:extLst>
          </p:cNvPr>
          <p:cNvSpPr/>
          <p:nvPr/>
        </p:nvSpPr>
        <p:spPr>
          <a:xfrm>
            <a:off x="2223364" y="4152093"/>
            <a:ext cx="869637" cy="4457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98AD9C7-9FF0-41D1-8005-64095CA08904}"/>
              </a:ext>
            </a:extLst>
          </p:cNvPr>
          <p:cNvSpPr/>
          <p:nvPr/>
        </p:nvSpPr>
        <p:spPr>
          <a:xfrm rot="7744907">
            <a:off x="3607117" y="4896095"/>
            <a:ext cx="282285" cy="4528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56FE1BE-C0DD-41F3-8088-14EF799B79E0}"/>
              </a:ext>
            </a:extLst>
          </p:cNvPr>
          <p:cNvSpPr/>
          <p:nvPr/>
        </p:nvSpPr>
        <p:spPr>
          <a:xfrm>
            <a:off x="6232728" y="4202023"/>
            <a:ext cx="3020059" cy="7399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4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95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Python 설치 방법</vt:lpstr>
      <vt:lpstr>/// 파이썬 설치방법</vt:lpstr>
      <vt:lpstr>/// 파이썬 설치방법</vt:lpstr>
      <vt:lpstr>/// 파이썬 설치방법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 Kim</dc:creator>
  <cp:lastModifiedBy>JH Kim</cp:lastModifiedBy>
  <cp:revision>5</cp:revision>
  <dcterms:created xsi:type="dcterms:W3CDTF">2020-11-16T08:55:38Z</dcterms:created>
  <dcterms:modified xsi:type="dcterms:W3CDTF">2020-11-16T09:36:28Z</dcterms:modified>
</cp:coreProperties>
</file>