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훈" initials="김" lastIdx="3" clrIdx="0">
    <p:extLst>
      <p:ext uri="{19B8F6BF-5375-455C-9EA6-DF929625EA0E}">
        <p15:presenceInfo xmlns:p15="http://schemas.microsoft.com/office/powerpoint/2012/main" userId="김지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88743" autoAdjust="0"/>
  </p:normalViewPr>
  <p:slideViewPr>
    <p:cSldViewPr snapToGrid="0">
      <p:cViewPr>
        <p:scale>
          <a:sx n="75" d="100"/>
          <a:sy n="75" d="100"/>
        </p:scale>
        <p:origin x="25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8204-B0E6-425C-B448-AB1A8C49B75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AA87-86F2-47D9-AFA8-48B04ADAA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5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AC43A-2DF9-4DD4-9E9E-1B8FCA9E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F06D2-A81E-41FE-948E-6379E89D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A4820-3BD2-47E9-A765-78A4CF4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8849A-A912-4272-BA0C-4B33E10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FDA21-6298-44B2-BF3E-2FF2F761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A6D9-23D7-46FF-A7B0-55893E45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6758B-34C6-46D7-89E9-2D52C012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009F6-E806-4631-93D4-077201F1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E34C-441D-4BE2-82F9-585F9B3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A1FF-A139-4647-AC4B-6B335CDD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5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90D9C-4EC5-40CB-921A-E544F7C6B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B6A66-C231-499C-9CF3-198CD0CA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93B95-5891-4C8F-9507-FBBEA37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75540-8F2B-41B8-8891-2D9F829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8902B-1B34-4911-8A13-53E467F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6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40C1F-2401-4124-A2B4-0B35846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849E2-A03B-4B5D-BD7A-8344FB5D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52B46-BDDE-4B06-9E45-E3FB4877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954D6-B533-4BFF-A9FF-B50FBBAF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52949-892B-4BE6-98D0-869E36BB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FC2D-7730-4DD1-8E0F-9BAEDB62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FD1BE-5C4E-4E5A-8510-9A15AB91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A8E4C-0AB5-43BB-B2CA-8A5EA309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1FDD0-F6D9-41D7-8A76-0FEBE948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3985-B05B-4B82-A55B-DCA3A5A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57C0-F439-49C7-8F9F-E706D43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CFB2D-F640-47BD-9749-4C10CBA64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8FE6F-AE3D-48B9-9BE3-9C1C96CA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F654-341B-4549-848E-EC4E0CF2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075D6-23B8-41C1-94A7-86E26302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9DC9E-07DC-4502-A5ED-C79D3F95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0AE9-4106-46F7-BF8B-AAC6A5B6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2695E-FA2D-4D42-BB34-74AA7833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B4E9E-E71F-491D-B892-F271366B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719DA-30A0-4BDF-93D8-A5F19A2F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07CBA1-06AE-4B9C-9C12-0EF1816A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5929E-91A5-47ED-B58F-DBF3BEA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7653D1-F2E5-4B85-B8A0-6BE980C6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A331-67A5-4B79-AABD-3B598CE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A3349-9D2E-4F66-835C-3371A1D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3F5A3-FC0D-402C-A6B3-F9BCF50F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6CF2A-1420-478B-A554-227280C9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D26FE-8C51-4E23-8E15-A5BEEEE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4A699-9410-4D1A-A317-DE9677B6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19F8E-2A71-42E2-836F-037AD277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D6933-1E3A-44D0-8560-C4C28115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70BB-686D-4B46-8176-F74F977D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769E7-590E-454F-92A1-84015618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E1B07-97AE-463F-A13E-6F6E883D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0E066-EE94-4167-A317-FDBAD405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B7A28-F585-4FC6-97C4-909BFE51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F201B-1EE8-4DF4-BE3D-C979682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7398-ED46-48FF-B865-A8E788FE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9BB72-20DD-4D95-BA01-D8B2DAF90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D0EBF-A486-4124-9AEF-1EEE42A5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FC7D9-7AE3-43EC-B025-1100DF5C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96689-F2EC-47FF-B5EB-79A4BD7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85F09-6A4A-45D7-A4A9-3F573180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0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DBE38-6BC2-40CE-BC69-569BAF1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110DE-7D93-4580-9140-C0F5F853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CA1B1-7B79-4DF0-92A9-6FE9D197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2EC-5B5E-4A54-956D-97AC63A5FDB3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7E8D2-6FA7-40BB-97E6-C84AEFFC6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2DFA-E975-49BF-98FF-C0A9F8BE1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5F35-07FB-4EC2-B864-7698F7EA2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9185F-8727-482E-9D5F-AEAF7559F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DAY-03</a:t>
            </a:r>
            <a:r>
              <a:rPr lang="ko-KR" altLang="en-US" dirty="0"/>
              <a:t> 이미지와 하이퍼링크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43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이미지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삽입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img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35169"/>
              </p:ext>
            </p:extLst>
          </p:nvPr>
        </p:nvGraphicFramePr>
        <p:xfrm>
          <a:off x="958970" y="1501000"/>
          <a:ext cx="6414228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태그는 종료태그 없이 시작태그만 사용한다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5ED551-BD24-4DEC-82B9-C5092B94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14938"/>
              </p:ext>
            </p:extLst>
          </p:nvPr>
        </p:nvGraphicFramePr>
        <p:xfrm>
          <a:off x="5726338" y="535213"/>
          <a:ext cx="5627462" cy="16945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73062">
                  <a:extLst>
                    <a:ext uri="{9D8B030D-6E8A-4147-A177-3AD203B41FA5}">
                      <a16:colId xmlns:a16="http://schemas.microsoft.com/office/drawing/2014/main" val="2822097985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10397423"/>
                    </a:ext>
                  </a:extLst>
                </a:gridCol>
              </a:tblGrid>
              <a:tr h="33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052659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src</a:t>
                      </a:r>
                      <a:r>
                        <a:rPr lang="en-US" altLang="ko-KR" sz="1100" dirty="0"/>
                        <a:t>=‘</a:t>
                      </a:r>
                      <a:r>
                        <a:rPr lang="ko-KR" altLang="en-US" sz="1100" dirty="0"/>
                        <a:t>경로</a:t>
                      </a:r>
                      <a:r>
                        <a:rPr lang="en-US" altLang="ko-KR" sz="1100" dirty="0"/>
                        <a:t>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이미지의 경로를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802796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width=‘</a:t>
                      </a:r>
                      <a:r>
                        <a:rPr lang="ko-KR" altLang="en-US" sz="1100" dirty="0"/>
                        <a:t>폭</a:t>
                      </a:r>
                      <a:r>
                        <a:rPr lang="en-US" altLang="ko-KR" sz="1100" dirty="0"/>
                        <a:t>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이미지의 폭을 픽셀 또는 </a:t>
                      </a:r>
                      <a:r>
                        <a:rPr lang="en-US" altLang="ko-KR" sz="1100" dirty="0"/>
                        <a:t>% </a:t>
                      </a:r>
                      <a:r>
                        <a:rPr lang="ko-KR" altLang="en-US" sz="1100" dirty="0"/>
                        <a:t>단위로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525372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Height=‘</a:t>
                      </a:r>
                      <a:r>
                        <a:rPr lang="ko-KR" altLang="en-US" sz="1100" dirty="0"/>
                        <a:t>높이</a:t>
                      </a:r>
                      <a:r>
                        <a:rPr lang="en-US" altLang="ko-KR" sz="1100" dirty="0"/>
                        <a:t>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이미지의 넓이를 픽셀 또는 </a:t>
                      </a:r>
                      <a:r>
                        <a:rPr lang="en-US" altLang="ko-KR" sz="1100" dirty="0"/>
                        <a:t>% </a:t>
                      </a:r>
                      <a:r>
                        <a:rPr lang="ko-KR" altLang="en-US" sz="1100" dirty="0"/>
                        <a:t>단위로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007741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alt=‘</a:t>
                      </a:r>
                      <a:r>
                        <a:rPr lang="ko-KR" altLang="en-US" sz="1100" dirty="0"/>
                        <a:t>이미지 대체 텍스트</a:t>
                      </a:r>
                      <a:r>
                        <a:rPr lang="en-US" altLang="ko-KR" sz="1100" dirty="0"/>
                        <a:t>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이미지가 표시되지 않는 경우 대체 텍스트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106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9A7BC2-F9DA-4E20-AE49-49F87CDADD69}"/>
              </a:ext>
            </a:extLst>
          </p:cNvPr>
          <p:cNvSpPr txBox="1"/>
          <p:nvPr/>
        </p:nvSpPr>
        <p:spPr>
          <a:xfrm>
            <a:off x="527908" y="2743272"/>
            <a:ext cx="727635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&lt;!--01.imgTag.html--&gt;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"jbch_people.jpg"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18BDA9-B759-44CD-8616-12C77D29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98" y="2421981"/>
            <a:ext cx="415348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이미지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삽입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img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경로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8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541FCD0-93B5-4619-BE6F-6809BA021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49338"/>
              </p:ext>
            </p:extLst>
          </p:nvPr>
        </p:nvGraphicFramePr>
        <p:xfrm>
          <a:off x="1485900" y="4708817"/>
          <a:ext cx="4064000" cy="772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1168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7649040"/>
                    </a:ext>
                  </a:extLst>
                </a:gridCol>
              </a:tblGrid>
              <a:tr h="246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상대경로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절대경로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526595"/>
                  </a:ext>
                </a:extLst>
              </a:tr>
              <a:tr h="512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층 상담실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수원교회 안에 있을 경우만 사용가능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경기도 용인시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기흥구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석현로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수원교회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층 상담실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8293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C92CE0-79B4-426A-9780-723B80EAA08A}"/>
              </a:ext>
            </a:extLst>
          </p:cNvPr>
          <p:cNvSpPr txBox="1"/>
          <p:nvPr/>
        </p:nvSpPr>
        <p:spPr>
          <a:xfrm>
            <a:off x="988786" y="1787870"/>
            <a:ext cx="2831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약속 장소를 상대경로와 절대경로로 표현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EB7AB5F-3717-4069-807A-91E283AC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11" y="2393203"/>
            <a:ext cx="2718652" cy="1513980"/>
          </a:xfrm>
          <a:prstGeom prst="rect">
            <a:avLst/>
          </a:prstGeom>
        </p:spPr>
      </p:pic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5178167D-DF69-4742-AC7A-6481D6D63825}"/>
              </a:ext>
            </a:extLst>
          </p:cNvPr>
          <p:cNvGrpSpPr/>
          <p:nvPr/>
        </p:nvGrpSpPr>
        <p:grpSpPr>
          <a:xfrm>
            <a:off x="6885233" y="889521"/>
            <a:ext cx="4457506" cy="1910916"/>
            <a:chOff x="6382133" y="1063549"/>
            <a:chExt cx="4457506" cy="1910916"/>
          </a:xfrm>
        </p:grpSpPr>
        <p:pic>
          <p:nvPicPr>
            <p:cNvPr id="11" name="그래픽 10" descr="남자 옆모습 단색으로 채워진">
              <a:extLst>
                <a:ext uri="{FF2B5EF4-FFF2-40B4-BE49-F238E27FC236}">
                  <a16:creationId xmlns:a16="http://schemas.microsoft.com/office/drawing/2014/main" id="{E956DC62-07B8-4FF9-B2D9-F345DC36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37051" y="1549427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ㅊ">
              <a:extLst>
                <a:ext uri="{FF2B5EF4-FFF2-40B4-BE49-F238E27FC236}">
                  <a16:creationId xmlns:a16="http://schemas.microsoft.com/office/drawing/2014/main" id="{13506573-6559-48A6-BEB9-75E970739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3261" y="1549427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 descr="ㅊ">
              <a:extLst>
                <a:ext uri="{FF2B5EF4-FFF2-40B4-BE49-F238E27FC236}">
                  <a16:creationId xmlns:a16="http://schemas.microsoft.com/office/drawing/2014/main" id="{F809E9C4-EB56-49FA-8FD8-529A4BA088B6}"/>
                </a:ext>
              </a:extLst>
            </p:cNvPr>
            <p:cNvSpPr txBox="1"/>
            <p:nvPr/>
          </p:nvSpPr>
          <p:spPr>
            <a:xfrm>
              <a:off x="6464860" y="2712380"/>
              <a:ext cx="1111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수원교회</a:t>
              </a: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9B84256F-F3C0-4492-B2DF-8D769704CA37}"/>
                </a:ext>
              </a:extLst>
            </p:cNvPr>
            <p:cNvSpPr/>
            <p:nvPr/>
          </p:nvSpPr>
          <p:spPr>
            <a:xfrm>
              <a:off x="7095764" y="1063549"/>
              <a:ext cx="1277315" cy="580571"/>
            </a:xfrm>
            <a:prstGeom prst="wedgeEllipseCallou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A52E54-3F73-4F47-8050-A6BF8A9184B4}"/>
                </a:ext>
              </a:extLst>
            </p:cNvPr>
            <p:cNvSpPr txBox="1"/>
            <p:nvPr/>
          </p:nvSpPr>
          <p:spPr>
            <a:xfrm>
              <a:off x="6965192" y="1124471"/>
              <a:ext cx="152400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dirty="0"/>
                <a:t>경기도 용인시 </a:t>
              </a:r>
              <a:r>
                <a:rPr lang="ko-KR" altLang="en-US" sz="900" b="1" dirty="0" err="1"/>
                <a:t>기흥구</a:t>
              </a:r>
              <a:endParaRPr lang="en-US" altLang="ko-KR" sz="900" b="1" dirty="0"/>
            </a:p>
            <a:p>
              <a:pPr algn="ctr"/>
              <a:r>
                <a:rPr lang="ko-KR" altLang="en-US" sz="900" b="1" dirty="0" err="1"/>
                <a:t>석현로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10 </a:t>
              </a:r>
              <a:r>
                <a:rPr lang="ko-KR" altLang="en-US" sz="900" b="1" dirty="0"/>
                <a:t>수원교회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1</a:t>
              </a:r>
              <a:r>
                <a:rPr lang="ko-KR" altLang="en-US" sz="900" b="1" dirty="0"/>
                <a:t>층 상담실로 오세요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24A7-47BC-44E1-857A-9AC54B073323}"/>
                </a:ext>
              </a:extLst>
            </p:cNvPr>
            <p:cNvSpPr txBox="1"/>
            <p:nvPr/>
          </p:nvSpPr>
          <p:spPr>
            <a:xfrm>
              <a:off x="9079715" y="2712855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회사</a:t>
              </a:r>
            </a:p>
          </p:txBody>
        </p:sp>
        <p:sp>
          <p:nvSpPr>
            <p:cNvPr id="25" name="TextBox 24" descr="ㅊ">
              <a:extLst>
                <a:ext uri="{FF2B5EF4-FFF2-40B4-BE49-F238E27FC236}">
                  <a16:creationId xmlns:a16="http://schemas.microsoft.com/office/drawing/2014/main" id="{C0368D0E-34E9-4121-80AF-932660A4BE32}"/>
                </a:ext>
              </a:extLst>
            </p:cNvPr>
            <p:cNvSpPr txBox="1"/>
            <p:nvPr/>
          </p:nvSpPr>
          <p:spPr>
            <a:xfrm>
              <a:off x="6716532" y="2470083"/>
              <a:ext cx="6078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목사님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F001CB-9714-4DD7-BFB4-9BCFD736DC94}"/>
                </a:ext>
              </a:extLst>
            </p:cNvPr>
            <p:cNvSpPr txBox="1"/>
            <p:nvPr/>
          </p:nvSpPr>
          <p:spPr>
            <a:xfrm>
              <a:off x="9260853" y="2470558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성도</a:t>
              </a:r>
            </a:p>
          </p:txBody>
        </p:sp>
        <p:sp>
          <p:nvSpPr>
            <p:cNvPr id="27" name="말풍선: 타원형 26">
              <a:extLst>
                <a:ext uri="{FF2B5EF4-FFF2-40B4-BE49-F238E27FC236}">
                  <a16:creationId xmlns:a16="http://schemas.microsoft.com/office/drawing/2014/main" id="{356BD069-48B5-4439-91DA-56B606AD8364}"/>
                </a:ext>
              </a:extLst>
            </p:cNvPr>
            <p:cNvSpPr/>
            <p:nvPr/>
          </p:nvSpPr>
          <p:spPr>
            <a:xfrm>
              <a:off x="9438982" y="1063549"/>
              <a:ext cx="1277315" cy="580571"/>
            </a:xfrm>
            <a:prstGeom prst="wedgeEllipseCallou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4A9C28-621D-4F43-9F29-6907B23341A9}"/>
                </a:ext>
              </a:extLst>
            </p:cNvPr>
            <p:cNvSpPr txBox="1"/>
            <p:nvPr/>
          </p:nvSpPr>
          <p:spPr>
            <a:xfrm>
              <a:off x="9315639" y="1238771"/>
              <a:ext cx="1524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dirty="0"/>
                <a:t>네</a:t>
              </a:r>
              <a:r>
                <a:rPr lang="en-US" altLang="ko-KR" sz="900" b="1" dirty="0"/>
                <a:t>, </a:t>
              </a:r>
              <a:r>
                <a:rPr lang="ko-KR" altLang="en-US" sz="900" b="1" dirty="0"/>
                <a:t>갈게요</a:t>
              </a:r>
            </a:p>
          </p:txBody>
        </p:sp>
        <p:pic>
          <p:nvPicPr>
            <p:cNvPr id="40" name="그래픽 39" descr="건물 단색으로 채워진">
              <a:extLst>
                <a:ext uri="{FF2B5EF4-FFF2-40B4-BE49-F238E27FC236}">
                  <a16:creationId xmlns:a16="http://schemas.microsoft.com/office/drawing/2014/main" id="{1C40EC50-592F-48E4-8456-5302A9271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47366" y="1416165"/>
              <a:ext cx="368273" cy="368273"/>
            </a:xfrm>
            <a:prstGeom prst="rect">
              <a:avLst/>
            </a:prstGeom>
          </p:spPr>
        </p:pic>
        <p:pic>
          <p:nvPicPr>
            <p:cNvPr id="1026" name="Picture 2" descr="교회 png 이미지 검색결과">
              <a:extLst>
                <a:ext uri="{FF2B5EF4-FFF2-40B4-BE49-F238E27FC236}">
                  <a16:creationId xmlns:a16="http://schemas.microsoft.com/office/drawing/2014/main" id="{42439CC1-7F41-4238-9636-BA57C58D3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133" y="1420911"/>
              <a:ext cx="406830" cy="40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0C333266-5CBD-4EA7-96B1-B631810CA9A3}"/>
              </a:ext>
            </a:extLst>
          </p:cNvPr>
          <p:cNvGrpSpPr/>
          <p:nvPr/>
        </p:nvGrpSpPr>
        <p:grpSpPr>
          <a:xfrm>
            <a:off x="6883310" y="3518582"/>
            <a:ext cx="4457506" cy="2584016"/>
            <a:chOff x="6382133" y="3648148"/>
            <a:chExt cx="4457506" cy="2584016"/>
          </a:xfrm>
        </p:grpSpPr>
        <p:pic>
          <p:nvPicPr>
            <p:cNvPr id="29" name="그래픽 28" descr="남자 옆모습 단색으로 채워진">
              <a:extLst>
                <a:ext uri="{FF2B5EF4-FFF2-40B4-BE49-F238E27FC236}">
                  <a16:creationId xmlns:a16="http://schemas.microsoft.com/office/drawing/2014/main" id="{DC901A0A-4E6D-4860-BF1D-0A87A26D7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37051" y="4807126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ㅊ">
              <a:extLst>
                <a:ext uri="{FF2B5EF4-FFF2-40B4-BE49-F238E27FC236}">
                  <a16:creationId xmlns:a16="http://schemas.microsoft.com/office/drawing/2014/main" id="{04347762-EE9A-4B1E-8C76-D88599C83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3261" y="4807126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 descr="ㅊ">
              <a:extLst>
                <a:ext uri="{FF2B5EF4-FFF2-40B4-BE49-F238E27FC236}">
                  <a16:creationId xmlns:a16="http://schemas.microsoft.com/office/drawing/2014/main" id="{8962BC8C-2186-4A92-9D32-F893E6797E07}"/>
                </a:ext>
              </a:extLst>
            </p:cNvPr>
            <p:cNvSpPr txBox="1"/>
            <p:nvPr/>
          </p:nvSpPr>
          <p:spPr>
            <a:xfrm>
              <a:off x="6464860" y="5970079"/>
              <a:ext cx="1111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수원교회</a:t>
              </a:r>
            </a:p>
          </p:txBody>
        </p:sp>
        <p:sp>
          <p:nvSpPr>
            <p:cNvPr id="32" name="말풍선: 타원형 31">
              <a:extLst>
                <a:ext uri="{FF2B5EF4-FFF2-40B4-BE49-F238E27FC236}">
                  <a16:creationId xmlns:a16="http://schemas.microsoft.com/office/drawing/2014/main" id="{E92041CD-8DB8-46F6-BD9C-974E814E49E8}"/>
                </a:ext>
              </a:extLst>
            </p:cNvPr>
            <p:cNvSpPr/>
            <p:nvPr/>
          </p:nvSpPr>
          <p:spPr>
            <a:xfrm>
              <a:off x="7095764" y="3648148"/>
              <a:ext cx="1277315" cy="580571"/>
            </a:xfrm>
            <a:prstGeom prst="wedgeEllipseCallou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BC7299-AADC-4298-9040-13F6FD7E6888}"/>
                </a:ext>
              </a:extLst>
            </p:cNvPr>
            <p:cNvSpPr txBox="1"/>
            <p:nvPr/>
          </p:nvSpPr>
          <p:spPr>
            <a:xfrm>
              <a:off x="6965192" y="3696370"/>
              <a:ext cx="152400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strike="sngStrike" dirty="0"/>
                <a:t>경기도 용인시 </a:t>
              </a:r>
              <a:r>
                <a:rPr lang="ko-KR" altLang="en-US" sz="900" b="1" strike="sngStrike" dirty="0" err="1"/>
                <a:t>기흥구</a:t>
              </a:r>
              <a:endParaRPr lang="en-US" altLang="ko-KR" sz="900" b="1" strike="sngStrike" dirty="0"/>
            </a:p>
            <a:p>
              <a:pPr algn="ctr"/>
              <a:r>
                <a:rPr lang="ko-KR" altLang="en-US" sz="900" b="1" strike="sngStrike" dirty="0" err="1"/>
                <a:t>석현로</a:t>
              </a:r>
              <a:r>
                <a:rPr lang="ko-KR" altLang="en-US" sz="900" b="1" strike="sngStrike" dirty="0"/>
                <a:t> </a:t>
              </a:r>
              <a:r>
                <a:rPr lang="en-US" altLang="ko-KR" sz="900" b="1" strike="sngStrike" dirty="0"/>
                <a:t>10 </a:t>
              </a:r>
              <a:r>
                <a:rPr lang="ko-KR" altLang="en-US" sz="900" b="1" strike="sngStrike" dirty="0"/>
                <a:t>수원교회</a:t>
              </a:r>
              <a:endParaRPr lang="en-US" altLang="ko-KR" sz="900" b="1" strike="sngStrike" dirty="0"/>
            </a:p>
            <a:p>
              <a:pPr algn="ctr"/>
              <a:r>
                <a:rPr lang="en-US" altLang="ko-KR" sz="900" b="1" strike="sngStrike" dirty="0"/>
                <a:t>1</a:t>
              </a:r>
              <a:r>
                <a:rPr lang="ko-KR" altLang="en-US" sz="900" b="1" strike="sngStrike" dirty="0"/>
                <a:t>층 상담실로 오세요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7FC473-DA2B-4990-BF8A-B9E1C904198B}"/>
                </a:ext>
              </a:extLst>
            </p:cNvPr>
            <p:cNvSpPr txBox="1"/>
            <p:nvPr/>
          </p:nvSpPr>
          <p:spPr>
            <a:xfrm>
              <a:off x="9079715" y="5970554"/>
              <a:ext cx="1111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수원교회</a:t>
              </a:r>
            </a:p>
          </p:txBody>
        </p:sp>
        <p:sp>
          <p:nvSpPr>
            <p:cNvPr id="35" name="TextBox 34" descr="ㅊ">
              <a:extLst>
                <a:ext uri="{FF2B5EF4-FFF2-40B4-BE49-F238E27FC236}">
                  <a16:creationId xmlns:a16="http://schemas.microsoft.com/office/drawing/2014/main" id="{14EA9475-24F2-44E2-99BB-A75D64FC7728}"/>
                </a:ext>
              </a:extLst>
            </p:cNvPr>
            <p:cNvSpPr txBox="1"/>
            <p:nvPr/>
          </p:nvSpPr>
          <p:spPr>
            <a:xfrm>
              <a:off x="6716532" y="5727782"/>
              <a:ext cx="6078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목사님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A0F896-D706-4E43-A8F5-17F1D830C79B}"/>
                </a:ext>
              </a:extLst>
            </p:cNvPr>
            <p:cNvSpPr txBox="1"/>
            <p:nvPr/>
          </p:nvSpPr>
          <p:spPr>
            <a:xfrm>
              <a:off x="9260853" y="5728257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성도</a:t>
              </a:r>
            </a:p>
          </p:txBody>
        </p:sp>
        <p:sp>
          <p:nvSpPr>
            <p:cNvPr id="37" name="말풍선: 타원형 36">
              <a:extLst>
                <a:ext uri="{FF2B5EF4-FFF2-40B4-BE49-F238E27FC236}">
                  <a16:creationId xmlns:a16="http://schemas.microsoft.com/office/drawing/2014/main" id="{7497262F-EF73-445C-B6EB-BDEAD2D3BBD0}"/>
                </a:ext>
              </a:extLst>
            </p:cNvPr>
            <p:cNvSpPr/>
            <p:nvPr/>
          </p:nvSpPr>
          <p:spPr>
            <a:xfrm>
              <a:off x="9438982" y="4321248"/>
              <a:ext cx="1277315" cy="580571"/>
            </a:xfrm>
            <a:prstGeom prst="wedgeEllipseCallou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B19D4-7327-4E44-938C-09B30ADAC8D7}"/>
                </a:ext>
              </a:extLst>
            </p:cNvPr>
            <p:cNvSpPr txBox="1"/>
            <p:nvPr/>
          </p:nvSpPr>
          <p:spPr>
            <a:xfrm>
              <a:off x="9315639" y="4496470"/>
              <a:ext cx="1524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dirty="0"/>
                <a:t>네</a:t>
              </a:r>
              <a:r>
                <a:rPr lang="en-US" altLang="ko-KR" sz="900" b="1" dirty="0"/>
                <a:t>, </a:t>
              </a:r>
              <a:r>
                <a:rPr lang="ko-KR" altLang="en-US" sz="900" b="1" dirty="0" err="1"/>
                <a:t>갈세요</a:t>
              </a:r>
              <a:endParaRPr lang="ko-KR" altLang="en-US" sz="900" b="1" dirty="0"/>
            </a:p>
          </p:txBody>
        </p:sp>
        <p:pic>
          <p:nvPicPr>
            <p:cNvPr id="42" name="Picture 2" descr="교회 png 이미지 검색결과">
              <a:extLst>
                <a:ext uri="{FF2B5EF4-FFF2-40B4-BE49-F238E27FC236}">
                  <a16:creationId xmlns:a16="http://schemas.microsoft.com/office/drawing/2014/main" id="{CA7CBC40-7F38-42EE-862C-CF318CC59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133" y="4722002"/>
              <a:ext cx="406830" cy="40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교회 png 이미지 검색결과">
              <a:extLst>
                <a:ext uri="{FF2B5EF4-FFF2-40B4-BE49-F238E27FC236}">
                  <a16:creationId xmlns:a16="http://schemas.microsoft.com/office/drawing/2014/main" id="{F6D5819F-7139-446E-8ED7-984D898A3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087" y="4722002"/>
              <a:ext cx="406830" cy="40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말풍선: 타원형 57">
              <a:extLst>
                <a:ext uri="{FF2B5EF4-FFF2-40B4-BE49-F238E27FC236}">
                  <a16:creationId xmlns:a16="http://schemas.microsoft.com/office/drawing/2014/main" id="{A630CDBC-E9D9-4364-AD59-24CAC654804B}"/>
                </a:ext>
              </a:extLst>
            </p:cNvPr>
            <p:cNvSpPr/>
            <p:nvPr/>
          </p:nvSpPr>
          <p:spPr>
            <a:xfrm>
              <a:off x="7147271" y="4343773"/>
              <a:ext cx="1277315" cy="580571"/>
            </a:xfrm>
            <a:prstGeom prst="wedgeEllipseCallou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0A0878-56E9-4ECD-828F-2D7F87792AD5}"/>
                </a:ext>
              </a:extLst>
            </p:cNvPr>
            <p:cNvSpPr txBox="1"/>
            <p:nvPr/>
          </p:nvSpPr>
          <p:spPr>
            <a:xfrm>
              <a:off x="7095764" y="4542601"/>
              <a:ext cx="14097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r>
                <a:rPr lang="ko-KR" altLang="en-US" sz="900" b="1" dirty="0"/>
                <a:t>층 상담실로 오세요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79E1E13-E7E7-4FF5-9D88-249D93B205E6}"/>
              </a:ext>
            </a:extLst>
          </p:cNvPr>
          <p:cNvSpPr txBox="1"/>
          <p:nvPr/>
        </p:nvSpPr>
        <p:spPr>
          <a:xfrm>
            <a:off x="1113774" y="3949444"/>
            <a:ext cx="4436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※ </a:t>
            </a:r>
            <a:r>
              <a:rPr lang="ko-KR" altLang="en-US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약속장소</a:t>
            </a:r>
            <a:r>
              <a:rPr lang="en-US" altLang="ko-KR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</a:t>
            </a:r>
            <a:r>
              <a:rPr lang="ko-KR" altLang="en-US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경기도 용인시 </a:t>
            </a:r>
            <a:r>
              <a:rPr lang="ko-KR" altLang="en-US" sz="11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기흥구</a:t>
            </a:r>
            <a:r>
              <a:rPr lang="ko-KR" altLang="en-US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1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석현로</a:t>
            </a:r>
            <a:r>
              <a:rPr lang="ko-KR" altLang="en-US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10 </a:t>
            </a:r>
            <a:r>
              <a:rPr lang="ko-KR" altLang="en-US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수원교회 </a:t>
            </a:r>
            <a:r>
              <a:rPr lang="en-US" altLang="ko-KR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</a:t>
            </a:r>
            <a:r>
              <a:rPr lang="ko-KR" altLang="en-US" sz="11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층 상담실</a:t>
            </a:r>
            <a:endParaRPr lang="ko-KR" altLang="en-US" sz="1100" dirty="0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96676ABC-DA20-4B8F-B0C2-2F8C060593AF}"/>
              </a:ext>
            </a:extLst>
          </p:cNvPr>
          <p:cNvSpPr/>
          <p:nvPr/>
        </p:nvSpPr>
        <p:spPr>
          <a:xfrm>
            <a:off x="6637922" y="683307"/>
            <a:ext cx="4952129" cy="2323345"/>
          </a:xfrm>
          <a:prstGeom prst="roundRect">
            <a:avLst>
              <a:gd name="adj" fmla="val 2877"/>
            </a:avLst>
          </a:prstGeom>
          <a:noFill/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7" name="직선 연결선 1026">
            <a:extLst>
              <a:ext uri="{FF2B5EF4-FFF2-40B4-BE49-F238E27FC236}">
                <a16:creationId xmlns:a16="http://schemas.microsoft.com/office/drawing/2014/main" id="{55167416-806B-4E64-9CF4-E7D7D02BB03A}"/>
              </a:ext>
            </a:extLst>
          </p:cNvPr>
          <p:cNvCxnSpPr>
            <a:cxnSpLocks/>
          </p:cNvCxnSpPr>
          <p:nvPr/>
        </p:nvCxnSpPr>
        <p:spPr>
          <a:xfrm>
            <a:off x="6108326" y="224456"/>
            <a:ext cx="0" cy="6366844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B766FFA-82A4-479C-B851-8C71BA82996B}"/>
              </a:ext>
            </a:extLst>
          </p:cNvPr>
          <p:cNvSpPr/>
          <p:nvPr/>
        </p:nvSpPr>
        <p:spPr>
          <a:xfrm>
            <a:off x="6635999" y="3194981"/>
            <a:ext cx="4952129" cy="3231219"/>
          </a:xfrm>
          <a:prstGeom prst="roundRect">
            <a:avLst>
              <a:gd name="adj" fmla="val 2877"/>
            </a:avLst>
          </a:prstGeom>
          <a:noFill/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이미지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삽입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img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경로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9271"/>
              </p:ext>
            </p:extLst>
          </p:nvPr>
        </p:nvGraphicFramePr>
        <p:xfrm>
          <a:off x="838200" y="4498200"/>
          <a:ext cx="6414228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jbch_web_study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폴더의 경로가 달라진다면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9A7BC2-F9DA-4E20-AE49-49F87CDADD69}"/>
              </a:ext>
            </a:extLst>
          </p:cNvPr>
          <p:cNvSpPr txBox="1"/>
          <p:nvPr/>
        </p:nvSpPr>
        <p:spPr>
          <a:xfrm>
            <a:off x="838200" y="1590681"/>
            <a:ext cx="9148658" cy="263149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&lt;!--02.imgTag_path.html--&gt;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상대경로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"jbch_people.jpg"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절대경로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"C:\workspace\jbch_web_study\01.HTML\day03-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이미지와 하이퍼링크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\jbch_people.jpg"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4B3AB8-9C63-4AD6-8816-17C8273B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36" y="289915"/>
            <a:ext cx="1931263" cy="30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이미지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삽입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img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경로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56331"/>
              </p:ext>
            </p:extLst>
          </p:nvPr>
        </p:nvGraphicFramePr>
        <p:xfrm>
          <a:off x="958970" y="1501000"/>
          <a:ext cx="6414228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\workspace\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jbch_web_study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 경로를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D: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\workspce\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jbch_web_study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이동해보았다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9A7BC2-F9DA-4E20-AE49-49F87CDADD69}"/>
              </a:ext>
            </a:extLst>
          </p:cNvPr>
          <p:cNvSpPr txBox="1"/>
          <p:nvPr/>
        </p:nvSpPr>
        <p:spPr>
          <a:xfrm>
            <a:off x="838200" y="2111381"/>
            <a:ext cx="9148658" cy="263149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&lt;!--02.imgTag_path.html--&gt;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상대경로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"jbch_people.jpg"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절대경로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"C:\workspace\jbch_web_study\01.HTML\day03-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이미지와 하이퍼링크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\jbch_people.jpg"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5FE22-6BDD-4672-B7C9-5537A3BF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32" y="416924"/>
            <a:ext cx="2739188" cy="338891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065C027-0E34-4A51-81DD-303687C4FF23}"/>
              </a:ext>
            </a:extLst>
          </p:cNvPr>
          <p:cNvCxnSpPr/>
          <p:nvPr/>
        </p:nvCxnSpPr>
        <p:spPr>
          <a:xfrm>
            <a:off x="1993900" y="43561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DB00C5-4498-44E7-8098-57EDE504DA11}"/>
              </a:ext>
            </a:extLst>
          </p:cNvPr>
          <p:cNvSpPr txBox="1"/>
          <p:nvPr/>
        </p:nvSpPr>
        <p:spPr>
          <a:xfrm>
            <a:off x="1824315" y="4399735"/>
            <a:ext cx="7521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※ </a:t>
            </a:r>
            <a:r>
              <a:rPr lang="ko-KR" altLang="en-US" sz="1100" b="1" dirty="0">
                <a:solidFill>
                  <a:srgbClr val="FF0000"/>
                </a:solidFill>
              </a:rPr>
              <a:t>더 이상 이 경로 아래는 아무 폴더도 없어 이미지를 가져올 수 없다</a:t>
            </a:r>
            <a:r>
              <a:rPr lang="en-US" altLang="ko-KR" sz="1100" b="1" dirty="0">
                <a:solidFill>
                  <a:srgbClr val="FF0000"/>
                </a:solidFill>
              </a:rPr>
              <a:t>. </a:t>
            </a:r>
            <a:r>
              <a:rPr lang="ko-KR" altLang="en-US" sz="1100" b="1" dirty="0">
                <a:solidFill>
                  <a:srgbClr val="FF0000"/>
                </a:solidFill>
              </a:rPr>
              <a:t>경로가 바뀔 경우 코드도 함께 수정해야 한다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0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이미지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삽입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img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이미지 크기 조절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76711"/>
              </p:ext>
            </p:extLst>
          </p:nvPr>
        </p:nvGraphicFramePr>
        <p:xfrm>
          <a:off x="958970" y="1501000"/>
          <a:ext cx="6414228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지정하지 않으면 이미지 파일 크기대로 표기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픽셀 단위로 지정할 수 있음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이용하여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단위로 지정할 수 있음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9A7BC2-F9DA-4E20-AE49-49F87CDADD69}"/>
              </a:ext>
            </a:extLst>
          </p:cNvPr>
          <p:cNvSpPr txBox="1"/>
          <p:nvPr/>
        </p:nvSpPr>
        <p:spPr>
          <a:xfrm>
            <a:off x="515208" y="2527941"/>
            <a:ext cx="7782900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&lt;!--03.imgTag_size.html--&gt;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"jbch_people.jpg"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"jbch_people.jpg"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"jbch_people.jpg"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"15%"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"15%"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9E847D-5282-41F9-A9BD-8999EE5B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01" y="1173194"/>
            <a:ext cx="285789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이미지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삽입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img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이미지 대체 텍스트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14158"/>
              </p:ext>
            </p:extLst>
          </p:nvPr>
        </p:nvGraphicFramePr>
        <p:xfrm>
          <a:off x="958970" y="1501000"/>
          <a:ext cx="6414228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alt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통해 이미지가 표시되지 않을 때 대체 할 텍스트를 지정할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폴더안에는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“jbch_people_test.jpg”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라는 이미지 파일이 존재하지 않는다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9A7BC2-F9DA-4E20-AE49-49F87CDADD69}"/>
              </a:ext>
            </a:extLst>
          </p:cNvPr>
          <p:cNvSpPr txBox="1"/>
          <p:nvPr/>
        </p:nvSpPr>
        <p:spPr>
          <a:xfrm>
            <a:off x="838200" y="2454281"/>
            <a:ext cx="7901522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&lt;!--04.imgTag_alt--&gt;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"jbch_people_test.jpg"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이미지를 불러오지 못했습니다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18399F-68D0-4840-8299-79787C92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98" y="2620149"/>
            <a:ext cx="339137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915</Words>
  <Application>Microsoft Office PowerPoint</Application>
  <PresentationFormat>와이드스크린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Html study</vt:lpstr>
      <vt:lpstr>/// 이미지 삽입 &lt;img&gt; 태그 </vt:lpstr>
      <vt:lpstr>/// 이미지 삽입 &lt;img&gt; 태그 - 경로 </vt:lpstr>
      <vt:lpstr>/// 이미지 삽입 &lt;img&gt; 태그 - 경로 </vt:lpstr>
      <vt:lpstr>/// 이미지 삽입 &lt;img&gt; 태그 - 경로 </vt:lpstr>
      <vt:lpstr>/// 이미지 삽입 &lt;img&gt; 태그 – 이미지 크기 조절 </vt:lpstr>
      <vt:lpstr>/// 이미지 삽입 &lt;img&gt; 태그 – 이미지 대체 텍스트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 Kim</dc:creator>
  <cp:lastModifiedBy>김지훈</cp:lastModifiedBy>
  <cp:revision>50</cp:revision>
  <dcterms:created xsi:type="dcterms:W3CDTF">2020-12-06T11:01:28Z</dcterms:created>
  <dcterms:modified xsi:type="dcterms:W3CDTF">2021-02-05T13:22:57Z</dcterms:modified>
</cp:coreProperties>
</file>