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1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88204-B0E6-425C-B448-AB1A8C49B75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CAA87-86F2-47D9-AFA8-48B04ADAA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85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AC43A-2DF9-4DD4-9E9E-1B8FCA9E5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F06D2-A81E-41FE-948E-6379E89D4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A4820-3BD2-47E9-A765-78A4CF40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8849A-A912-4272-BA0C-4B33E10B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FDA21-6298-44B2-BF3E-2FF2F761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07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AA6D9-23D7-46FF-A7B0-55893E45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F6758B-34C6-46D7-89E9-2D52C012F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009F6-E806-4631-93D4-077201F1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FE34C-441D-4BE2-82F9-585F9B38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1A1FF-A139-4647-AC4B-6B335CDD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35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890D9C-4EC5-40CB-921A-E544F7C6B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9B6A66-C231-499C-9CF3-198CD0CA4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93B95-5891-4C8F-9507-FBBEA37A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75540-8F2B-41B8-8891-2D9F8293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8902B-1B34-4911-8A13-53E467FF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86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40C1F-2401-4124-A2B4-0B358463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F849E2-A03B-4B5D-BD7A-8344FB5DD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52B46-BDDE-4B06-9E45-E3FB4877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954D6-B533-4BFF-A9FF-B50FBBAF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52949-892B-4BE6-98D0-869E36BB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8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8FC2D-7730-4DD1-8E0F-9BAEDB62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FFD1BE-5C4E-4E5A-8510-9A15AB91D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A8E4C-0AB5-43BB-B2CA-8A5EA309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1FDD0-F6D9-41D7-8A76-0FEBE948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E3985-B05B-4B82-A55B-DCA3A5A4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60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D57C0-F439-49C7-8F9F-E706D43E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CFB2D-F640-47BD-9749-4C10CBA64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8FE6F-AE3D-48B9-9BE3-9C1C96CA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F654-341B-4549-848E-EC4E0CF2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075D6-23B8-41C1-94A7-86E26302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9DC9E-07DC-4502-A5ED-C79D3F95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15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00AE9-4106-46F7-BF8B-AAC6A5B6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52695E-FA2D-4D42-BB34-74AA78336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6B4E9E-E71F-491D-B892-F271366B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0719DA-30A0-4BDF-93D8-A5F19A2F1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07CBA1-06AE-4B9C-9C12-0EF1816A3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45929E-91A5-47ED-B58F-DBF3BEA3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7653D1-F2E5-4B85-B8A0-6BE980C6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7A331-67A5-4B79-AABD-3B598CE4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67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A3349-9D2E-4F66-835C-3371A1D0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C3F5A3-FC0D-402C-A6B3-F9BCF50F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76CF2A-1420-478B-A554-227280C9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5D26FE-8C51-4E23-8E15-A5BEEEE2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7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94A699-9410-4D1A-A317-DE9677B6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019F8E-2A71-42E2-836F-037AD277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CD6933-1E3A-44D0-8560-C4C28115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02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570BB-686D-4B46-8176-F74F977D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769E7-590E-454F-92A1-840156189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4E1B07-97AE-463F-A13E-6F6E883D3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20E066-EE94-4167-A317-FDBAD405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DB7A28-F585-4FC6-97C4-909BFE51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F201B-1EE8-4DF4-BE3D-C979682A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6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77398-ED46-48FF-B865-A8E788FE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9BB72-20DD-4D95-BA01-D8B2DAF90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1D0EBF-A486-4124-9AEF-1EEE42A5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CFC7D9-7AE3-43EC-B025-1100DF5C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96689-F2EC-47FF-B5EB-79A4BD7E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85F09-6A4A-45D7-A4A9-3F573180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80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3DBE38-6BC2-40CE-BC69-569BAF18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A110DE-7D93-4580-9140-C0F5F853B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3CA1B1-7B79-4DF0-92A9-6FE9D1977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7E8D2-6FA7-40BB-97E6-C84AEFFC6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E2DFA-E975-49BF-98FF-C0A9F8BE1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8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ntl/ko/chro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85F35-07FB-4EC2-B864-7698F7EA2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 study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F9185F-8727-482E-9D5F-AEAF7559F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DAY-00</a:t>
            </a:r>
            <a:r>
              <a:rPr lang="ko-KR" altLang="en-US" dirty="0"/>
              <a:t> 개발환경구성</a:t>
            </a:r>
          </a:p>
        </p:txBody>
      </p:sp>
    </p:spTree>
    <p:extLst>
      <p:ext uri="{BB962C8B-B14F-4D97-AF65-F5344CB8AC3E}">
        <p14:creationId xmlns:p14="http://schemas.microsoft.com/office/powerpoint/2010/main" val="180436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Chrome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설치 </a:t>
            </a:r>
            <a:endParaRPr lang="ko-KR" altLang="en-US" sz="1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23657D-41EF-40B5-848E-BDAB245BF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5" y="2257272"/>
            <a:ext cx="7404090" cy="3873292"/>
          </a:xfrm>
          <a:prstGeom prst="rect">
            <a:avLst/>
          </a:prstGeom>
        </p:spPr>
      </p:pic>
      <p:graphicFrame>
        <p:nvGraphicFramePr>
          <p:cNvPr id="16" name="Table 44">
            <a:extLst>
              <a:ext uri="{FF2B5EF4-FFF2-40B4-BE49-F238E27FC236}">
                <a16:creationId xmlns:a16="http://schemas.microsoft.com/office/drawing/2014/main" id="{0030D26E-4E8A-4D6C-B474-7C1BF30C0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093025"/>
              </p:ext>
            </p:extLst>
          </p:nvPr>
        </p:nvGraphicFramePr>
        <p:xfrm>
          <a:off x="958969" y="1501000"/>
          <a:ext cx="9948517" cy="310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48517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hlinkClick r:id="rId3"/>
                        </a:rPr>
                        <a:t>https://www.google.com/intl/ko/chrome/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chrome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다운받아 설치한다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44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Visual Code </a:t>
            </a:r>
            <a:r>
              <a:rPr lang="ko-KR" altLang="en-US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설치</a:t>
            </a:r>
            <a:endParaRPr lang="ko-KR" altLang="en-US" sz="1800" b="1" dirty="0"/>
          </a:p>
        </p:txBody>
      </p:sp>
      <p:graphicFrame>
        <p:nvGraphicFramePr>
          <p:cNvPr id="5" name="Table 44">
            <a:extLst>
              <a:ext uri="{FF2B5EF4-FFF2-40B4-BE49-F238E27FC236}">
                <a16:creationId xmlns:a16="http://schemas.microsoft.com/office/drawing/2014/main" id="{0DB890BB-82F9-4802-B554-4070541A9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606014"/>
              </p:ext>
            </p:extLst>
          </p:nvPr>
        </p:nvGraphicFramePr>
        <p:xfrm>
          <a:off x="958969" y="1501000"/>
          <a:ext cx="7352273" cy="310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2273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hlinkClick r:id="rId2"/>
                        </a:rPr>
                        <a:t>https://code.visualstudio.com/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visual studio code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사이트에 접속하여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VS Code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다운받아 설치한다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8E1AC0F-18BA-499C-8279-FD625FB0F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837" y="1926922"/>
            <a:ext cx="8258325" cy="493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7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Visual Code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extensions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설치 </a:t>
            </a:r>
            <a:endParaRPr lang="ko-KR" altLang="en-US" sz="1800" b="1" dirty="0"/>
          </a:p>
        </p:txBody>
      </p:sp>
      <p:graphicFrame>
        <p:nvGraphicFramePr>
          <p:cNvPr id="5" name="Table 44">
            <a:extLst>
              <a:ext uri="{FF2B5EF4-FFF2-40B4-BE49-F238E27FC236}">
                <a16:creationId xmlns:a16="http://schemas.microsoft.com/office/drawing/2014/main" id="{0DB890BB-82F9-4802-B554-4070541A9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434117"/>
              </p:ext>
            </p:extLst>
          </p:nvPr>
        </p:nvGraphicFramePr>
        <p:xfrm>
          <a:off x="958969" y="1501000"/>
          <a:ext cx="7352273" cy="310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2273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+mn-cs"/>
                        </a:rPr>
                        <a:t>- “HTML CSS Support”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+mn-cs"/>
                        </a:rPr>
                        <a:t>“View In Browser”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검색하여 설치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2D9D8C8-73F8-4361-AD88-D88C40F85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2401562"/>
            <a:ext cx="3870610" cy="3729002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2D633C1-74B5-4CB4-BEB2-93B696C53149}"/>
              </a:ext>
            </a:extLst>
          </p:cNvPr>
          <p:cNvSpPr/>
          <p:nvPr/>
        </p:nvSpPr>
        <p:spPr>
          <a:xfrm>
            <a:off x="364609" y="3886200"/>
            <a:ext cx="579120" cy="5791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8AE3B2-1E57-46E1-9D7D-2F557D16B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488" y="2257100"/>
            <a:ext cx="4898085" cy="19251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55C605-384C-4B76-9231-60CBAC8B94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184"/>
          <a:stretch/>
        </p:blipFill>
        <p:spPr>
          <a:xfrm>
            <a:off x="5671488" y="4465320"/>
            <a:ext cx="4898085" cy="1977381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23A7B4DF-DC79-4264-8D3A-04AA3059A055}"/>
              </a:ext>
            </a:extLst>
          </p:cNvPr>
          <p:cNvSpPr/>
          <p:nvPr/>
        </p:nvSpPr>
        <p:spPr>
          <a:xfrm>
            <a:off x="5806440" y="2423284"/>
            <a:ext cx="1341120" cy="8075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83D8C22-5AA7-4F5D-BC90-7E7E8EF55E22}"/>
              </a:ext>
            </a:extLst>
          </p:cNvPr>
          <p:cNvSpPr/>
          <p:nvPr/>
        </p:nvSpPr>
        <p:spPr>
          <a:xfrm>
            <a:off x="5806440" y="4701664"/>
            <a:ext cx="1341120" cy="8075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76AEF3B-F983-40F3-A8A6-347AF9768607}"/>
              </a:ext>
            </a:extLst>
          </p:cNvPr>
          <p:cNvSpPr/>
          <p:nvPr/>
        </p:nvSpPr>
        <p:spPr>
          <a:xfrm>
            <a:off x="8468378" y="3078763"/>
            <a:ext cx="253850" cy="2818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595229A-1C47-44A3-8ECE-22F99EF4556F}"/>
              </a:ext>
            </a:extLst>
          </p:cNvPr>
          <p:cNvSpPr/>
          <p:nvPr/>
        </p:nvSpPr>
        <p:spPr>
          <a:xfrm>
            <a:off x="8604716" y="5368351"/>
            <a:ext cx="253850" cy="2818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25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74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Html study</vt:lpstr>
      <vt:lpstr>/// Chrome 설치 </vt:lpstr>
      <vt:lpstr>/// Visual Code 설치</vt:lpstr>
      <vt:lpstr>/// Visual Code - extensions 설치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 Kim</dc:creator>
  <cp:lastModifiedBy>김지훈</cp:lastModifiedBy>
  <cp:revision>29</cp:revision>
  <dcterms:created xsi:type="dcterms:W3CDTF">2020-12-06T11:01:28Z</dcterms:created>
  <dcterms:modified xsi:type="dcterms:W3CDTF">2021-01-25T12:57:55Z</dcterms:modified>
</cp:coreProperties>
</file>