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8204-B0E6-425C-B448-AB1A8C49B75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AA87-86F2-47D9-AFA8-48B04ADAA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C43A-2DF9-4DD4-9E9E-1B8FCA9E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F06D2-A81E-41FE-948E-6379E89D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4820-3BD2-47E9-A765-78A4CF4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849A-A912-4272-BA0C-4B33E10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DA21-6298-44B2-BF3E-2FF2F76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A6D9-23D7-46FF-A7B0-55893E45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6758B-34C6-46D7-89E9-2D52C012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009F6-E806-4631-93D4-077201F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4C-441D-4BE2-82F9-585F9B3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A1FF-A139-4647-AC4B-6B335CD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0D9C-4EC5-40CB-921A-E544F7C6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B6A66-C231-499C-9CF3-198CD0CA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93B95-5891-4C8F-9507-FBBEA37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5540-8F2B-41B8-8891-2D9F829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8902B-1B34-4911-8A13-53E467F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0C1F-2401-4124-A2B4-0B3584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849E2-A03B-4B5D-BD7A-8344FB5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B46-BDDE-4B06-9E45-E3FB487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54D6-B533-4BFF-A9FF-B50FBBA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2949-892B-4BE6-98D0-869E36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FC2D-7730-4DD1-8E0F-9BAEDB6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FD1BE-5C4E-4E5A-8510-9A15AB91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A8E4C-0AB5-43BB-B2CA-8A5EA309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FDD0-F6D9-41D7-8A76-0FEBE94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3985-B05B-4B82-A55B-DCA3A5A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57C0-F439-49C7-8F9F-E706D43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CFB2D-F640-47BD-9749-4C10CBA6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8FE6F-AE3D-48B9-9BE3-9C1C96CA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F654-341B-4549-848E-EC4E0CF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075D6-23B8-41C1-94A7-86E26302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DC9E-07DC-4502-A5ED-C79D3F9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0AE9-4106-46F7-BF8B-AAC6A5B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695E-FA2D-4D42-BB34-74AA7833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B4E9E-E71F-491D-B892-F271366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719DA-30A0-4BDF-93D8-A5F19A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7CBA1-06AE-4B9C-9C12-0EF1816A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5929E-91A5-47ED-B58F-DBF3BE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653D1-F2E5-4B85-B8A0-6BE980C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A331-67A5-4B79-AABD-3B598CE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3349-9D2E-4F66-835C-3371A1D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3F5A3-FC0D-402C-A6B3-F9BCF5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CF2A-1420-478B-A554-227280C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6FE-8C51-4E23-8E15-A5BEEEE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4A699-9410-4D1A-A317-DE9677B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19F8E-2A71-42E2-836F-037AD27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D6933-1E3A-44D0-8560-C4C281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70BB-686D-4B46-8176-F74F97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9E7-590E-454F-92A1-84015618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E1B07-97AE-463F-A13E-6F6E883D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E066-EE94-4167-A317-FDBAD405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A28-F585-4FC6-97C4-909BFE51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F201B-1EE8-4DF4-BE3D-C979682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398-ED46-48FF-B865-A8E788F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9BB72-20DD-4D95-BA01-D8B2DAF90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D0EBF-A486-4124-9AEF-1EEE42A5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FC7D9-7AE3-43EC-B025-1100DF5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6689-F2EC-47FF-B5EB-79A4BD7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5F09-6A4A-45D7-A4A9-3F57318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DBE38-6BC2-40CE-BC69-569BAF1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110DE-7D93-4580-9140-C0F5F853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A1B1-7B79-4DF0-92A9-6FE9D197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7E8D2-6FA7-40BB-97E6-C84AEFFC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2DFA-E975-49BF-98FF-C0A9F8BE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5F35-07FB-4EC2-B864-7698F7EA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9185F-8727-482E-9D5F-AEAF7559F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DAY-01</a:t>
            </a:r>
            <a:r>
              <a:rPr lang="ko-KR" altLang="en-US" dirty="0"/>
              <a:t> 텍스트의 표현</a:t>
            </a:r>
          </a:p>
        </p:txBody>
      </p:sp>
    </p:spTree>
    <p:extLst>
      <p:ext uri="{BB962C8B-B14F-4D97-AF65-F5344CB8AC3E}">
        <p14:creationId xmlns:p14="http://schemas.microsoft.com/office/powerpoint/2010/main" val="180436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 지정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&lt;h&gt; Tag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197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h(heading)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제목을 지정할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&lt;!--06.h_tag.html--&gt;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6703E-34B5-4A73-954A-EC3FD386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07" y="2158259"/>
            <a:ext cx="401058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입력형태를 유지하는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&lt;pre&gt;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83982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pre(preformatted text)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입력형태를 유지할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813423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&lt;!--07.pre_tag.html--&gt;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 pre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태그는 문자가 입력된 형식을 그대로 유지한다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공    백 또는 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줄바꿈도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적용된다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특수문자가 많은 텍스트 또는 소스코드를 표시할 때 유용하다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하지만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예약어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는 표현할 수 없다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E45B9-01DE-417A-AD34-3492A6A4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33" y="1656257"/>
            <a:ext cx="489653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단락을 들여쓰기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&lt;blockquote&gt;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6096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blockquote(block quotation)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태그는 주로 인용문을 만드는 경우 사용된다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374770" y="2285259"/>
            <a:ext cx="647053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&lt;!--08.blockquote_tag.html--&gt;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 진리에 관한 말씀을 묵상했다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"Bible John8:32"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(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8:32)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진리를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알지니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진리가 너희를 자유롭게 하리라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바리세인 당신들을 얼마나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스튜핏인가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역시 주님을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진리셨다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F9398-972F-46C6-BF3D-21F03F0B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44" y="2541061"/>
            <a:ext cx="473458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4EC8EB-8069-4B0F-A4B9-2493322B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TEST!!</a:t>
            </a:r>
            <a:endParaRPr lang="ko-KR" altLang="en-US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DBDECC-C35D-46C9-BDF1-C8BEEE3B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46" y="1790413"/>
            <a:ext cx="919290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0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4EC8EB-8069-4B0F-A4B9-2493322B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TEST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정답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!!</a:t>
            </a:r>
            <a:endParaRPr lang="ko-KR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2E6BB-220C-4EAD-87C3-E13B5EE8FD31}"/>
              </a:ext>
            </a:extLst>
          </p:cNvPr>
          <p:cNvSpPr txBox="1"/>
          <p:nvPr/>
        </p:nvSpPr>
        <p:spPr>
          <a:xfrm>
            <a:off x="825500" y="1502136"/>
            <a:ext cx="10922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&lt;!--09.test.html--&gt;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오늘의 묵상일기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2020.12.05 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일요일 미세먼지 많음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 진리에 관한 말씀을 묵상했다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"Bible John8:32-33"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(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8:32)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진리를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알지니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진리가 너희를 자유롭게 하리라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(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8:33)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그들이 대답하되 우리가 아브라함의 자손이라 남의 종이 된 적이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없거늘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어찌하여 우리가 자유롭게 되리라 하느냐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/blockquote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바리세인 당신들을 얼마나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스튜핏인가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역시 주님을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진리셨다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5948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HyperText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Markup Language)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웹에서 사용하는 마크업 언어이다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하이퍼텍스트는 하이퍼링크를 통해서 한 문서에서 다른 문서로 접근하는 텍스트이다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마크업 언어는 문서나 데이터를 명기하는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Tag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이루어진 언어이다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1026" name="Picture 2" descr="하이퍼텍스트 - 위키백과, 우리 모두의 백과사전">
            <a:extLst>
              <a:ext uri="{FF2B5EF4-FFF2-40B4-BE49-F238E27FC236}">
                <a16:creationId xmlns:a16="http://schemas.microsoft.com/office/drawing/2014/main" id="{69E88D28-7DBC-4DDD-BE1E-35ED6328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342900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938C1B-F3E5-49A4-B26E-9DFC64E834A4}"/>
              </a:ext>
            </a:extLst>
          </p:cNvPr>
          <p:cNvSpPr txBox="1"/>
          <p:nvPr/>
        </p:nvSpPr>
        <p:spPr>
          <a:xfrm>
            <a:off x="5842000" y="2726114"/>
            <a:ext cx="208422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32388"/>
              </p:ext>
            </p:extLst>
          </p:nvPr>
        </p:nvGraphicFramePr>
        <p:xfrm>
          <a:off x="958970" y="1501000"/>
          <a:ext cx="8566030" cy="156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요소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(element)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조합으로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이뤄진다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‘&lt;‘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’&gt;‘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태그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(Tag)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표시하고 시작태그는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종료태그는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종료태그가 없는 태그도 존재한다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… 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(attribute)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사용하여 요소에 추가적인 정보를 제공한다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=“’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 값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’“)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태그는 대소문자를 구분하지 않지만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에서는 소문자로 권고하고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엔터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등은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웹브라우저에서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의도한 대로 적용되지 않는다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n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연속된 공백은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공백으로 표현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ECA2F29-A55F-4C59-9098-ECB43212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32" y="3430408"/>
            <a:ext cx="652553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02111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기본 구조는 아래와 같다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540A6B-9DCD-4285-B82C-97A71B5C4A1D}"/>
              </a:ext>
            </a:extLst>
          </p:cNvPr>
          <p:cNvSpPr txBox="1"/>
          <p:nvPr/>
        </p:nvSpPr>
        <p:spPr>
          <a:xfrm>
            <a:off x="2927505" y="2580019"/>
            <a:ext cx="47625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F1EBED-1036-44BE-BAA0-B7933EE286F0}"/>
              </a:ext>
            </a:extLst>
          </p:cNvPr>
          <p:cNvSpPr/>
          <p:nvPr/>
        </p:nvSpPr>
        <p:spPr>
          <a:xfrm>
            <a:off x="3105305" y="3143404"/>
            <a:ext cx="3695700" cy="827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5E2C3A-AD6C-4A57-A8C6-49C0ED6DAC57}"/>
              </a:ext>
            </a:extLst>
          </p:cNvPr>
          <p:cNvSpPr/>
          <p:nvPr/>
        </p:nvSpPr>
        <p:spPr>
          <a:xfrm>
            <a:off x="3105305" y="4036742"/>
            <a:ext cx="3695700" cy="791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6653F-EED1-4647-B8CD-7E1769FD241D}"/>
              </a:ext>
            </a:extLst>
          </p:cNvPr>
          <p:cNvSpPr txBox="1"/>
          <p:nvPr/>
        </p:nvSpPr>
        <p:spPr>
          <a:xfrm>
            <a:off x="3974733" y="3176932"/>
            <a:ext cx="3358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←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</a:rPr>
              <a:t>문서의 정보와 설명을 담는 부분 </a:t>
            </a:r>
            <a:r>
              <a:rPr lang="en-US" altLang="ko-KR" sz="900" b="1" dirty="0">
                <a:solidFill>
                  <a:srgbClr val="00B050"/>
                </a:solidFill>
              </a:rPr>
              <a:t>(</a:t>
            </a:r>
            <a:r>
              <a:rPr lang="ko-KR" altLang="en-US" sz="900" b="1" dirty="0">
                <a:solidFill>
                  <a:srgbClr val="00B050"/>
                </a:solidFill>
              </a:rPr>
              <a:t>사용자에게 보이지 않음</a:t>
            </a:r>
            <a:r>
              <a:rPr lang="en-US" altLang="ko-KR" sz="900" b="1" dirty="0">
                <a:solidFill>
                  <a:srgbClr val="00B050"/>
                </a:solidFill>
              </a:rPr>
              <a:t>)</a:t>
            </a:r>
            <a:endParaRPr lang="ko-KR" altLang="en-US" sz="9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51AE4-4E11-4780-9A8F-6F4012EE5F4D}"/>
              </a:ext>
            </a:extLst>
          </p:cNvPr>
          <p:cNvSpPr txBox="1"/>
          <p:nvPr/>
        </p:nvSpPr>
        <p:spPr>
          <a:xfrm>
            <a:off x="3974733" y="4033881"/>
            <a:ext cx="2618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←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</a:rPr>
              <a:t>실제 출력되는 정보와 내용을 정의하는 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CF54D-4384-4F85-96BC-D42A1298B1D0}"/>
              </a:ext>
            </a:extLst>
          </p:cNvPr>
          <p:cNvSpPr txBox="1"/>
          <p:nvPr/>
        </p:nvSpPr>
        <p:spPr>
          <a:xfrm>
            <a:off x="4469989" y="3740317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↑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 err="1">
                <a:solidFill>
                  <a:srgbClr val="00B050"/>
                </a:solidFill>
              </a:rPr>
              <a:t>웹브라우저</a:t>
            </a:r>
            <a:r>
              <a:rPr lang="ko-KR" altLang="en-US" sz="900" b="1" dirty="0">
                <a:solidFill>
                  <a:srgbClr val="00B050"/>
                </a:solidFill>
              </a:rPr>
              <a:t> 상단 </a:t>
            </a:r>
            <a:r>
              <a:rPr lang="en-US" altLang="ko-KR" sz="900" b="1" dirty="0">
                <a:solidFill>
                  <a:srgbClr val="00B050"/>
                </a:solidFill>
              </a:rPr>
              <a:t>HTML </a:t>
            </a:r>
            <a:r>
              <a:rPr lang="ko-KR" altLang="en-US" sz="900" b="1" dirty="0">
                <a:solidFill>
                  <a:srgbClr val="00B050"/>
                </a:solidFill>
              </a:rPr>
              <a:t>문서의 제목을 지정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237763-6998-4B67-99EC-94CFC156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97"/>
          <a:stretch/>
        </p:blipFill>
        <p:spPr>
          <a:xfrm>
            <a:off x="8091287" y="2922152"/>
            <a:ext cx="2867425" cy="1482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CFED4D-4B17-4D95-AD2F-827BBDD85931}"/>
              </a:ext>
            </a:extLst>
          </p:cNvPr>
          <p:cNvSpPr txBox="1"/>
          <p:nvPr/>
        </p:nvSpPr>
        <p:spPr>
          <a:xfrm>
            <a:off x="586366" y="2701571"/>
            <a:ext cx="208422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주석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30850"/>
              </p:ext>
            </p:extLst>
          </p:nvPr>
        </p:nvGraphicFramePr>
        <p:xfrm>
          <a:off x="958970" y="1501000"/>
          <a:ext cx="8566030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문서도 주석을 통해서 소스를 설명할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&lt;!-- </a:t>
                      </a:r>
                      <a:r>
                        <a:rPr lang="ko-KR" altLang="en-US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주석내용 </a:t>
                      </a:r>
                      <a:r>
                        <a:rPr lang="en-US" altLang="ko-KR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en-US" altLang="ko-KR" sz="1100" b="0" kern="1200" dirty="0">
                        <a:solidFill>
                          <a:srgbClr val="00B05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B64489-BB3E-4936-8751-010A178CB3E7}"/>
              </a:ext>
            </a:extLst>
          </p:cNvPr>
          <p:cNvSpPr txBox="1"/>
          <p:nvPr/>
        </p:nvSpPr>
        <p:spPr>
          <a:xfrm>
            <a:off x="5137030" y="1052251"/>
            <a:ext cx="60960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&lt;!--01.Hellow_HTML.html--&gt;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이것은 주석입니다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이것은 여러 줄 주석입니다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주석은 코드에 아무런 영향을 주지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않습니다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Hello! HTML5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7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줄바꿈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Tag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99294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(forced line break)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태그를 이용하여 문서의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줄바꿈을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958970" y="2075821"/>
            <a:ext cx="969633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&lt;!--02.br_tag.html--&gt;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태그를 이용하면 문서에서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줄바꿈을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수행할 수 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&lt;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사용이 가능하지만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&lt;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 사용하여 시작과 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종료태크를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표현한다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꿈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1518C-D118-4214-9342-0AD37CB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49" y="2177421"/>
            <a:ext cx="41249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&lt;p&gt; Tag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62613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p(paragraph)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태그를 이용하여 문단을 나누어 단락을 생성할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958970" y="2367921"/>
            <a:ext cx="513703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&lt;!--03.p_tag.html--&gt;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문서의 단락을 표현하는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Paragraph p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4BD29-8893-4E6B-BBB4-9797848B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29" y="2367921"/>
            <a:ext cx="334374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특수문자 입력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565270" y="2190121"/>
            <a:ext cx="6953130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&lt;!--04.specialCharacters.html--&gt;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특수문자를 표현해보자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태그를 표현해보자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띄어쓰기를 </a:t>
            </a:r>
            <a:r>
              <a:rPr lang="ko-KR" alt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여러번해보자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시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nbsp&amp;nbsp&amp;nbsp&amp;nbsp&amp;nbsp&amp;nbsp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E920D7-A856-4F35-A5F0-D463D302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4" y="4068794"/>
            <a:ext cx="2876951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06445-4F9E-4670-A3C3-700B9126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12" y="1689824"/>
            <a:ext cx="3762576" cy="18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수평선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Tag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46994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(horizontal rule)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수평선을 그릴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&lt;!--05.hr_tag.html--&gt;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수평선을 그려보자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AC4F21-B514-4B33-9F50-657893C1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71" y="2158259"/>
            <a:ext cx="291505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1650</Words>
  <Application>Microsoft Office PowerPoint</Application>
  <PresentationFormat>와이드스크린</PresentationFormat>
  <Paragraphs>192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Html study</vt:lpstr>
      <vt:lpstr>/// HTML 이란?</vt:lpstr>
      <vt:lpstr>/// HTML 작성기초</vt:lpstr>
      <vt:lpstr>/// HTML 작성기초</vt:lpstr>
      <vt:lpstr>/// HTML 작성기초 - 주석</vt:lpstr>
      <vt:lpstr>/// 텍스트 표현 - 줄바꿈 &lt;br&gt; Tag</vt:lpstr>
      <vt:lpstr>/// 텍스트 표현 – 단락 &lt;p&gt; Tag</vt:lpstr>
      <vt:lpstr>/// 텍스트 표현 – 특수문자 입력</vt:lpstr>
      <vt:lpstr>/// 텍스트 표현 – 수평선 &lt;hr&gt; Tag</vt:lpstr>
      <vt:lpstr>/// 텍스트 표현 – 제목 지정 &lt;h&gt; Tag</vt:lpstr>
      <vt:lpstr>/// 텍스트 표현 – 입력형태를 유지하는&lt;pre&gt; 태그</vt:lpstr>
      <vt:lpstr>/// 텍스트 표현 – 단락을 들여쓰기&lt;blockquote&gt; 태그</vt:lpstr>
      <vt:lpstr>/// 텍스트 표현 – TEST!!</vt:lpstr>
      <vt:lpstr>/// 텍스트 표현 – TEST 정답!!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김지훈</cp:lastModifiedBy>
  <cp:revision>27</cp:revision>
  <dcterms:created xsi:type="dcterms:W3CDTF">2020-12-06T11:01:28Z</dcterms:created>
  <dcterms:modified xsi:type="dcterms:W3CDTF">2021-01-25T12:58:01Z</dcterms:modified>
</cp:coreProperties>
</file>