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지훈" initials="김" lastIdx="1" clrIdx="0">
    <p:extLst>
      <p:ext uri="{19B8F6BF-5375-455C-9EA6-DF929625EA0E}">
        <p15:presenceInfo xmlns:p15="http://schemas.microsoft.com/office/powerpoint/2012/main" userId="김지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 autoAdjust="0"/>
    <p:restoredTop sz="88743" autoAdjust="0"/>
  </p:normalViewPr>
  <p:slideViewPr>
    <p:cSldViewPr snapToGrid="0">
      <p:cViewPr varScale="1">
        <p:scale>
          <a:sx n="61" d="100"/>
          <a:sy n="61" d="100"/>
        </p:scale>
        <p:origin x="7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88204-B0E6-425C-B448-AB1A8C49B75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AA87-86F2-47D9-AFA8-48B04ADAA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5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CAA87-86F2-47D9-AFA8-48B04ADAA5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CAA87-86F2-47D9-AFA8-48B04ADAA5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CAA87-86F2-47D9-AFA8-48B04ADAA5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1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CAA87-86F2-47D9-AFA8-48B04ADAA5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5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AC43A-2DF9-4DD4-9E9E-1B8FCA9E5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F06D2-A81E-41FE-948E-6379E89D4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A4820-3BD2-47E9-A765-78A4CF4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8849A-A912-4272-BA0C-4B33E10B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FDA21-6298-44B2-BF3E-2FF2F761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7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A6D9-23D7-46FF-A7B0-55893E45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6758B-34C6-46D7-89E9-2D52C012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009F6-E806-4631-93D4-077201F1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E34C-441D-4BE2-82F9-585F9B38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A1FF-A139-4647-AC4B-6B335CDD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5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90D9C-4EC5-40CB-921A-E544F7C6B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B6A66-C231-499C-9CF3-198CD0CA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93B95-5891-4C8F-9507-FBBEA37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75540-8F2B-41B8-8891-2D9F8293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8902B-1B34-4911-8A13-53E467FF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6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40C1F-2401-4124-A2B4-0B358463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849E2-A03B-4B5D-BD7A-8344FB5D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52B46-BDDE-4B06-9E45-E3FB4877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954D6-B533-4BFF-A9FF-B50FBBAF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52949-892B-4BE6-98D0-869E36BB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8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8FC2D-7730-4DD1-8E0F-9BAEDB62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FD1BE-5C4E-4E5A-8510-9A15AB91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A8E4C-0AB5-43BB-B2CA-8A5EA309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1FDD0-F6D9-41D7-8A76-0FEBE948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E3985-B05B-4B82-A55B-DCA3A5A4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D57C0-F439-49C7-8F9F-E706D43E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CFB2D-F640-47BD-9749-4C10CBA64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8FE6F-AE3D-48B9-9BE3-9C1C96CA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FF654-341B-4549-848E-EC4E0CF2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075D6-23B8-41C1-94A7-86E26302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9DC9E-07DC-4502-A5ED-C79D3F95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5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00AE9-4106-46F7-BF8B-AAC6A5B6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2695E-FA2D-4D42-BB34-74AA7833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B4E9E-E71F-491D-B892-F271366B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0719DA-30A0-4BDF-93D8-A5F19A2F1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07CBA1-06AE-4B9C-9C12-0EF1816A3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5929E-91A5-47ED-B58F-DBF3BEA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7653D1-F2E5-4B85-B8A0-6BE980C6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7A331-67A5-4B79-AABD-3B598CE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7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A3349-9D2E-4F66-835C-3371A1D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C3F5A3-FC0D-402C-A6B3-F9BCF50F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6CF2A-1420-478B-A554-227280C9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D26FE-8C51-4E23-8E15-A5BEEEE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94A699-9410-4D1A-A317-DE9677B6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19F8E-2A71-42E2-836F-037AD277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CD6933-1E3A-44D0-8560-C4C28115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570BB-686D-4B46-8176-F74F977D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769E7-590E-454F-92A1-840156189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E1B07-97AE-463F-A13E-6F6E883D3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0E066-EE94-4167-A317-FDBAD405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B7A28-F585-4FC6-97C4-909BFE51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F201B-1EE8-4DF4-BE3D-C979682A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6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7398-ED46-48FF-B865-A8E788FE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9BB72-20DD-4D95-BA01-D8B2DAF90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D0EBF-A486-4124-9AEF-1EEE42A5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FC7D9-7AE3-43EC-B025-1100DF5C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96689-F2EC-47FF-B5EB-79A4BD7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85F09-6A4A-45D7-A4A9-3F573180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0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3DBE38-6BC2-40CE-BC69-569BAF1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110DE-7D93-4580-9140-C0F5F853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CA1B1-7B79-4DF0-92A9-6FE9D197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2EC-5B5E-4A54-956D-97AC63A5FDB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7E8D2-6FA7-40BB-97E6-C84AEFFC6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E2DFA-E975-49BF-98FF-C0A9F8BE1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9555-808A-470C-B83E-DC7735CE4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8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5F35-07FB-4EC2-B864-7698F7EA2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9185F-8727-482E-9D5F-AEAF7559F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DAY-02</a:t>
            </a:r>
            <a:r>
              <a:rPr lang="ko-KR" altLang="en-US" dirty="0"/>
              <a:t> 글자의 스타일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컨텐츠 </a:t>
            </a:r>
            <a:r>
              <a:rPr lang="ko-KR" altLang="en-US" dirty="0" err="1"/>
              <a:t>그룹핑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436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0" y="237161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TEST - </a:t>
            </a:r>
            <a:r>
              <a:rPr lang="ko-KR" altLang="en-US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정답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F37E6-5CFD-4231-B9B9-32D3162EBB9F}"/>
              </a:ext>
            </a:extLst>
          </p:cNvPr>
          <p:cNvSpPr txBox="1"/>
          <p:nvPr/>
        </p:nvSpPr>
        <p:spPr>
          <a:xfrm>
            <a:off x="400050" y="682919"/>
            <a:ext cx="11391900" cy="58939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&lt;!--05.test.html--&gt;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Day02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 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참고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background-color=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내가 좋아하는 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제자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베드로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요한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야고보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 red;"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참고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background-color=yellow, 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lightcoral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좋아하는 이유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베드로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베드로서를 통해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 yellow;"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위로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와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 yellow;"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격려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그리스도인에게 힘이 되어주었다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야고보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야고보서를 통해서 그리스도인에게 필요한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 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lightcoral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행함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과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 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lightcoral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믿음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에 대해 교훈을 주었다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3D58B4-178C-4F96-8631-A5A4C6DA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973" y="1181594"/>
            <a:ext cx="3569917" cy="22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글자의 스타일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물리적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논리적 스타일</a:t>
            </a:r>
            <a:endParaRPr lang="ko-KR" altLang="en-US" sz="1800" b="1" dirty="0"/>
          </a:p>
        </p:txBody>
      </p:sp>
      <p:graphicFrame>
        <p:nvGraphicFramePr>
          <p:cNvPr id="5" name="Table 44">
            <a:extLst>
              <a:ext uri="{FF2B5EF4-FFF2-40B4-BE49-F238E27FC236}">
                <a16:creationId xmlns:a16="http://schemas.microsoft.com/office/drawing/2014/main" id="{0DB890BB-82F9-4802-B554-4070541A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44284"/>
              </p:ext>
            </p:extLst>
          </p:nvPr>
        </p:nvGraphicFramePr>
        <p:xfrm>
          <a:off x="958970" y="1501000"/>
          <a:ext cx="6414228" cy="81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글자의 스타일에는 물리적 스타일과 논리적 스타일이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물리적 스타일은 웹 브라우저에서 글자의 출력 모양을 지정하는 태그이다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논리적 스타일은 출력 형태보다 태그 자체에 의미가 부여되어 있는 태그이다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0" name="TextBox 9" descr="ㅊ">
            <a:extLst>
              <a:ext uri="{FF2B5EF4-FFF2-40B4-BE49-F238E27FC236}">
                <a16:creationId xmlns:a16="http://schemas.microsoft.com/office/drawing/2014/main" id="{0D83AF59-10A1-41C4-9B10-16687EF193C2}"/>
              </a:ext>
            </a:extLst>
          </p:cNvPr>
          <p:cNvSpPr txBox="1"/>
          <p:nvPr/>
        </p:nvSpPr>
        <p:spPr>
          <a:xfrm>
            <a:off x="2697484" y="5271037"/>
            <a:ext cx="1800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물리적 스타일 관련 태그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081146-896D-4E5D-9463-B9BA5157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3459899"/>
            <a:ext cx="5277587" cy="1714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967988-DFC5-44EF-B5B6-A44F38A7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32" y="2723947"/>
            <a:ext cx="4344006" cy="2467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 descr="ㅊ">
            <a:extLst>
              <a:ext uri="{FF2B5EF4-FFF2-40B4-BE49-F238E27FC236}">
                <a16:creationId xmlns:a16="http://schemas.microsoft.com/office/drawing/2014/main" id="{1976A1CF-8644-4B21-BA48-444373006389}"/>
              </a:ext>
            </a:extLst>
          </p:cNvPr>
          <p:cNvSpPr txBox="1"/>
          <p:nvPr/>
        </p:nvSpPr>
        <p:spPr>
          <a:xfrm>
            <a:off x="7884056" y="5271037"/>
            <a:ext cx="1800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논리적 스타일 관련 태그</a:t>
            </a:r>
          </a:p>
        </p:txBody>
      </p:sp>
    </p:spTree>
    <p:extLst>
      <p:ext uri="{BB962C8B-B14F-4D97-AF65-F5344CB8AC3E}">
        <p14:creationId xmlns:p14="http://schemas.microsoft.com/office/powerpoint/2010/main" val="27888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글자의 스타일 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물리적 스타일</a:t>
            </a:r>
            <a:endParaRPr lang="ko-KR" altLang="en-US" sz="1800" b="1" dirty="0"/>
          </a:p>
        </p:txBody>
      </p:sp>
      <p:sp>
        <p:nvSpPr>
          <p:cNvPr id="10" name="TextBox 9" descr="ㅊ">
            <a:extLst>
              <a:ext uri="{FF2B5EF4-FFF2-40B4-BE49-F238E27FC236}">
                <a16:creationId xmlns:a16="http://schemas.microsoft.com/office/drawing/2014/main" id="{0D83AF59-10A1-41C4-9B10-16687EF193C2}"/>
              </a:ext>
            </a:extLst>
          </p:cNvPr>
          <p:cNvSpPr txBox="1"/>
          <p:nvPr/>
        </p:nvSpPr>
        <p:spPr>
          <a:xfrm>
            <a:off x="8142322" y="4696860"/>
            <a:ext cx="1800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물리적 스타일 관련 태그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081146-896D-4E5D-9463-B9BA5157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808" y="2885722"/>
            <a:ext cx="5277587" cy="1714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9A6F4-FAF0-46D2-9117-23291B782F43}"/>
              </a:ext>
            </a:extLst>
          </p:cNvPr>
          <p:cNvSpPr txBox="1"/>
          <p:nvPr/>
        </p:nvSpPr>
        <p:spPr>
          <a:xfrm>
            <a:off x="937091" y="2342856"/>
            <a:ext cx="4851103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&lt;!--01.TextStyle.html--&gt;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Day02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글자를 진하게 표시하여 강조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기울어진 형태인 이탤릭체로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더 이상 정확하지 않거나 관련 없는 내용을 표시하는 취소선을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글자에 밑줄을 표기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글자를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윗첨자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글자를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아랫첨자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글자를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기본 크기보다 작게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글자의 스타일 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논리</a:t>
            </a:r>
            <a:r>
              <a:rPr lang="ko-KR" altLang="en-US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적 스타일</a:t>
            </a:r>
            <a:endParaRPr lang="ko-KR" alt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9A6F4-FAF0-46D2-9117-23291B782F43}"/>
              </a:ext>
            </a:extLst>
          </p:cNvPr>
          <p:cNvSpPr txBox="1"/>
          <p:nvPr/>
        </p:nvSpPr>
        <p:spPr>
          <a:xfrm>
            <a:off x="937091" y="2342856"/>
            <a:ext cx="4851103" cy="39857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&lt;!--02.logical_TextStyle.html--&gt;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Day02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책이나 영화 등의 작품의 제목을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소스코드를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samp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samp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프로그램 샘플 출력을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samp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변수를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용어에 대한 정의를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강조하는 내용을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중요한 내용을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실제 우편주소를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짧은 인용구를 표시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D7DFC-325F-4E16-987E-11C5880A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332" y="2673477"/>
            <a:ext cx="4344006" cy="2467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 descr="ㅊ">
            <a:extLst>
              <a:ext uri="{FF2B5EF4-FFF2-40B4-BE49-F238E27FC236}">
                <a16:creationId xmlns:a16="http://schemas.microsoft.com/office/drawing/2014/main" id="{E30A4B32-7B32-483D-B37D-DE85C77CE437}"/>
              </a:ext>
            </a:extLst>
          </p:cNvPr>
          <p:cNvSpPr txBox="1"/>
          <p:nvPr/>
        </p:nvSpPr>
        <p:spPr>
          <a:xfrm>
            <a:off x="7884056" y="5220567"/>
            <a:ext cx="1800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논리적 스타일 관련 태그</a:t>
            </a:r>
          </a:p>
        </p:txBody>
      </p:sp>
    </p:spTree>
    <p:extLst>
      <p:ext uri="{BB962C8B-B14F-4D97-AF65-F5344CB8AC3E}">
        <p14:creationId xmlns:p14="http://schemas.microsoft.com/office/powerpoint/2010/main" val="85541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목록</a:t>
            </a:r>
            <a:endParaRPr lang="ko-KR" altLang="en-US" sz="1800" b="1" dirty="0"/>
          </a:p>
        </p:txBody>
      </p:sp>
      <p:graphicFrame>
        <p:nvGraphicFramePr>
          <p:cNvPr id="6" name="Table 44">
            <a:extLst>
              <a:ext uri="{FF2B5EF4-FFF2-40B4-BE49-F238E27FC236}">
                <a16:creationId xmlns:a16="http://schemas.microsoft.com/office/drawing/2014/main" id="{AC3AF5C3-BCE3-417B-AC29-C3909A3FB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727"/>
              </p:ext>
            </p:extLst>
          </p:nvPr>
        </p:nvGraphicFramePr>
        <p:xfrm>
          <a:off x="958970" y="1501000"/>
          <a:ext cx="6414228" cy="56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HTML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가지 목록 형식이 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순서 있는 목록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순서 없는 목록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서술 목록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C41302-4574-4CB5-BF55-8F635D4D5B9E}"/>
              </a:ext>
            </a:extLst>
          </p:cNvPr>
          <p:cNvSpPr txBox="1"/>
          <p:nvPr/>
        </p:nvSpPr>
        <p:spPr>
          <a:xfrm>
            <a:off x="838200" y="2390781"/>
            <a:ext cx="6093372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&lt;!--03.list.html--&gt;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순서 없는 목록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베드로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요한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야고보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순서 있는 목록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창세기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출애굽기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레위기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서술 목록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창세기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모세 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경 중 하나로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토라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라고도 한다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마태복음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공관복음 중 하나로 예수님의 족보를 시작으로 예수님의 복음이 담겼다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요한계시록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요한이 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밧모섬에서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기록했으며 종말에 관련된 예언이 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담겨져있다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730DBE-6564-4DD2-9158-D61BE2D2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899" y="1279901"/>
            <a:ext cx="4124901" cy="5096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02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순서 있는 목록</a:t>
            </a:r>
            <a:endParaRPr lang="ko-KR" altLang="en-US" sz="1800" b="1" dirty="0"/>
          </a:p>
        </p:txBody>
      </p:sp>
      <p:graphicFrame>
        <p:nvGraphicFramePr>
          <p:cNvPr id="6" name="Table 44">
            <a:extLst>
              <a:ext uri="{FF2B5EF4-FFF2-40B4-BE49-F238E27FC236}">
                <a16:creationId xmlns:a16="http://schemas.microsoft.com/office/drawing/2014/main" id="{AC3AF5C3-BCE3-417B-AC29-C3909A3FB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48062"/>
              </p:ext>
            </p:extLst>
          </p:nvPr>
        </p:nvGraphicFramePr>
        <p:xfrm>
          <a:off x="958970" y="1501000"/>
          <a:ext cx="6414228" cy="1316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순서 있는 목록에서 사용되는 속성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ol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type=“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 값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”&gt;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 값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=1, A, a, I, i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ol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start=“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”&gt;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1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ol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reversed&gt;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&lt;li value=“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”&gt;</a:t>
                      </a:r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6F925B7-5C60-4BB9-AD35-F912CEB3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64" y="2659559"/>
            <a:ext cx="1371791" cy="2810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0C0E54-E09B-49E7-A630-F6EBD6A76D81}"/>
              </a:ext>
            </a:extLst>
          </p:cNvPr>
          <p:cNvSpPr txBox="1"/>
          <p:nvPr/>
        </p:nvSpPr>
        <p:spPr>
          <a:xfrm>
            <a:off x="3717989" y="2314135"/>
            <a:ext cx="4493126" cy="39857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&lt;!--04.list_ol.html--&gt;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Day02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신약 성경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reversed,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"27"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요한계시록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유다서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요한삼서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"23"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요한일서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구약 성경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type=["1", "A", "a", "i", "I"]--&gt;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창세기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출애굽기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레위기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24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컨텐츠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그룹핑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-&lt;div&gt;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&lt;span&gt;</a:t>
            </a:r>
            <a:endParaRPr lang="ko-KR" altLang="en-US" sz="1800" b="1" dirty="0"/>
          </a:p>
        </p:txBody>
      </p:sp>
      <p:graphicFrame>
        <p:nvGraphicFramePr>
          <p:cNvPr id="6" name="Table 44">
            <a:extLst>
              <a:ext uri="{FF2B5EF4-FFF2-40B4-BE49-F238E27FC236}">
                <a16:creationId xmlns:a16="http://schemas.microsoft.com/office/drawing/2014/main" id="{AC3AF5C3-BCE3-417B-AC29-C3909A3FB0E5}"/>
              </a:ext>
            </a:extLst>
          </p:cNvPr>
          <p:cNvGraphicFramePr>
            <a:graphicFrameLocks noGrp="1"/>
          </p:cNvGraphicFramePr>
          <p:nvPr/>
        </p:nvGraphicFramePr>
        <p:xfrm>
          <a:off x="958970" y="1501000"/>
          <a:ext cx="6414228" cy="81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100" dirty="0"/>
                        <a:t>&lt;div&gt;</a:t>
                      </a:r>
                      <a:r>
                        <a:rPr lang="ko-KR" altLang="en-US" sz="1100" dirty="0"/>
                        <a:t>는 블록 수준의 요소로 </a:t>
                      </a:r>
                      <a:r>
                        <a:rPr lang="en-US" altLang="ko-KR" sz="1100" dirty="0"/>
                        <a:t>HTML </a:t>
                      </a:r>
                      <a:r>
                        <a:rPr lang="ko-KR" altLang="en-US" sz="1100" dirty="0"/>
                        <a:t>요소를 묶어 하나의 논리적인 블록 단위 영역을 구성하는 컨테이너이다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/>
                        <a:t>&lt;span&gt;</a:t>
                      </a:r>
                      <a:r>
                        <a:rPr lang="ko-KR" altLang="en-US" sz="1100" dirty="0"/>
                        <a:t>은 인라인 요소로 텍스트를 위한 컨테이너이다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4E5EF62-D933-4DFF-B85A-290AF368C115}"/>
              </a:ext>
            </a:extLst>
          </p:cNvPr>
          <p:cNvGraphicFramePr>
            <a:graphicFrameLocks noGrp="1"/>
          </p:cNvGraphicFramePr>
          <p:nvPr/>
        </p:nvGraphicFramePr>
        <p:xfrm>
          <a:off x="676165" y="2642241"/>
          <a:ext cx="6066412" cy="17712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33206">
                  <a:extLst>
                    <a:ext uri="{9D8B030D-6E8A-4147-A177-3AD203B41FA5}">
                      <a16:colId xmlns:a16="http://schemas.microsoft.com/office/drawing/2014/main" val="413271063"/>
                    </a:ext>
                  </a:extLst>
                </a:gridCol>
                <a:gridCol w="3033206">
                  <a:extLst>
                    <a:ext uri="{9D8B030D-6E8A-4147-A177-3AD203B41FA5}">
                      <a16:colId xmlns:a16="http://schemas.microsoft.com/office/drawing/2014/main" val="1848812000"/>
                    </a:ext>
                  </a:extLst>
                </a:gridCol>
              </a:tblGrid>
              <a:tr h="442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인라인</a:t>
                      </a:r>
                      <a:r>
                        <a:rPr lang="en-US" altLang="ko-KR" sz="1100" dirty="0"/>
                        <a:t>(inline) </a:t>
                      </a:r>
                      <a:r>
                        <a:rPr lang="ko-KR" altLang="en-US" sz="1100" dirty="0"/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블록</a:t>
                      </a:r>
                      <a:r>
                        <a:rPr lang="en-US" altLang="ko-KR" sz="1100" dirty="0"/>
                        <a:t>(block) </a:t>
                      </a:r>
                      <a:r>
                        <a:rPr lang="ko-KR" altLang="en-US" sz="1100" dirty="0"/>
                        <a:t>요소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638077"/>
                  </a:ext>
                </a:extLst>
              </a:tr>
              <a:tr h="442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텍스트 요소로서 기존 내용에 이어서 작성됨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문서 구조로서 새로운 행에 작성됨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175578"/>
                  </a:ext>
                </a:extLst>
              </a:tr>
              <a:tr h="442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입력하는 내용만큼 공간을 차지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 줄을 전부 차지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178882"/>
                  </a:ext>
                </a:extLst>
              </a:tr>
              <a:tr h="44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&lt;span&gt;, &lt;</a:t>
                      </a:r>
                      <a:r>
                        <a:rPr lang="en-US" altLang="ko-KR" sz="1100" dirty="0" err="1"/>
                        <a:t>img</a:t>
                      </a:r>
                      <a:r>
                        <a:rPr lang="en-US" altLang="ko-KR" sz="1100" dirty="0"/>
                        <a:t>&gt;, &lt;strong&gt;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&lt;div&gt;, &lt;p&gt;, &lt;h1&gt;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77234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A9301A5-F624-48A2-BAD7-E5ED7925A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255" y="2746106"/>
            <a:ext cx="4459297" cy="1563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167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컨텐츠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그룹핑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-&lt;div&gt;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와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&lt;span&gt;</a:t>
            </a:r>
            <a:endParaRPr lang="ko-KR" altLang="en-US" sz="1800" b="1" dirty="0"/>
          </a:p>
        </p:txBody>
      </p:sp>
      <p:graphicFrame>
        <p:nvGraphicFramePr>
          <p:cNvPr id="6" name="Table 44">
            <a:extLst>
              <a:ext uri="{FF2B5EF4-FFF2-40B4-BE49-F238E27FC236}">
                <a16:creationId xmlns:a16="http://schemas.microsoft.com/office/drawing/2014/main" id="{AC3AF5C3-BCE3-417B-AC29-C3909A3FB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12150"/>
              </p:ext>
            </p:extLst>
          </p:nvPr>
        </p:nvGraphicFramePr>
        <p:xfrm>
          <a:off x="958970" y="1501000"/>
          <a:ext cx="6414228" cy="81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4228">
                  <a:extLst>
                    <a:ext uri="{9D8B030D-6E8A-4147-A177-3AD203B41FA5}">
                      <a16:colId xmlns:a16="http://schemas.microsoft.com/office/drawing/2014/main" val="28032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100" dirty="0"/>
                        <a:t>&lt;div&gt;</a:t>
                      </a:r>
                      <a:r>
                        <a:rPr lang="ko-KR" altLang="en-US" sz="1100" dirty="0"/>
                        <a:t>는 블록 수준의 요소로 </a:t>
                      </a:r>
                      <a:r>
                        <a:rPr lang="en-US" altLang="ko-KR" sz="1100" dirty="0"/>
                        <a:t>HTML </a:t>
                      </a:r>
                      <a:r>
                        <a:rPr lang="ko-KR" altLang="en-US" sz="1100" dirty="0"/>
                        <a:t>요소를 묶어 하나의 논리적인 블록 단위 영역을 구성하는 컨테이너이다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/>
                        <a:t>&lt;span&gt;</a:t>
                      </a:r>
                      <a:r>
                        <a:rPr lang="ko-KR" altLang="en-US" sz="1100" dirty="0"/>
                        <a:t>은 인라인 요소로 텍스트를 위한 컨테이너이다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>
                    <a:lnL w="19050" cap="flat" cmpd="sng" algn="ctr">
                      <a:solidFill>
                        <a:srgbClr val="DE1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735679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A9301A5-F624-48A2-BAD7-E5ED7925A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193" y="3527884"/>
            <a:ext cx="4459297" cy="1563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79BEA-09A7-4C63-A493-4ABCA9C4BD84}"/>
              </a:ext>
            </a:extLst>
          </p:cNvPr>
          <p:cNvSpPr txBox="1"/>
          <p:nvPr/>
        </p:nvSpPr>
        <p:spPr>
          <a:xfrm>
            <a:off x="838200" y="2570726"/>
            <a:ext cx="6093372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&lt;!--05.div_span.html--&gt;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Day02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background-color:lightblue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는 블록 단위 컨테이너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블록 단위 공간 차지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줄바꿈이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없어도 자동 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줄바꿈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태초에 하나님이 천지를 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창조하시니라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창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1:1)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은 텍스트 단위 컨테이너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입력만큼 공간 차지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 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lightcoral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하나님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 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이르시되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빛이 있으라 하시니 빛이 있었고 빛이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 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lightcoral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하나님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 보시기에 좋았더라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5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F59438-5A90-4E6F-8469-F94AE506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436"/>
            <a:ext cx="10515600" cy="445758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DE1C24"/>
                </a:solidFill>
                <a:latin typeface="+mn-ea"/>
                <a:ea typeface="+mn-ea"/>
              </a:rPr>
              <a:t>///</a:t>
            </a:r>
            <a:r>
              <a:rPr lang="en-US" altLang="ko-KR" sz="1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TEST</a:t>
            </a:r>
            <a:endParaRPr lang="ko-KR" altLang="en-US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388811-7EBD-414D-95AA-5A2252949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40" y="1205242"/>
            <a:ext cx="8271119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0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1898</Words>
  <Application>Microsoft Office PowerPoint</Application>
  <PresentationFormat>와이드스크린</PresentationFormat>
  <Paragraphs>174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Html study</vt:lpstr>
      <vt:lpstr>/// 글자의 스타일 - 물리적/논리적 스타일</vt:lpstr>
      <vt:lpstr>/// 글자의 스타일 - 물리적 스타일</vt:lpstr>
      <vt:lpstr>/// 글자의 스타일 - 논리적 스타일</vt:lpstr>
      <vt:lpstr>/// 목록</vt:lpstr>
      <vt:lpstr>/// 목록 – 순서 있는 목록</vt:lpstr>
      <vt:lpstr>/// 컨텐츠 그룹핑 -&lt;div&gt;와 &lt;span&gt;</vt:lpstr>
      <vt:lpstr>/// 컨텐츠 그룹핑 -&lt;div&gt;와 &lt;span&gt;</vt:lpstr>
      <vt:lpstr>/// TEST</vt:lpstr>
      <vt:lpstr>/// TEST - 정답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 Kim</dc:creator>
  <cp:lastModifiedBy>김지훈</cp:lastModifiedBy>
  <cp:revision>39</cp:revision>
  <dcterms:created xsi:type="dcterms:W3CDTF">2020-12-06T11:01:28Z</dcterms:created>
  <dcterms:modified xsi:type="dcterms:W3CDTF">2021-01-25T12:28:24Z</dcterms:modified>
</cp:coreProperties>
</file>