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70" r:id="rId4"/>
    <p:sldId id="29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042" autoAdjust="0"/>
  </p:normalViewPr>
  <p:slideViewPr>
    <p:cSldViewPr snapToGrid="0">
      <p:cViewPr varScale="1">
        <p:scale>
          <a:sx n="105" d="100"/>
          <a:sy n="105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84AB-24EE-4741-9CDA-1C2A9AD06B7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5328-A1F9-4D04-B60D-F441657C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7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0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5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FC814-6392-4059-A5EA-AF2EB4C0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C3BD0-8047-49EF-8086-E812D4E4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7C536-FC15-49E0-9E3C-9BF41A5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00A01-D4B2-4F0A-B9D6-E8222F08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19A0B-2B97-4395-9DA1-A1C0704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F9BC-1C10-44A8-8014-61A9BB45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96512-8095-4261-B532-B7107B7E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EA959-C7A9-4599-8754-351CC23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81AF8-C76A-465C-A017-3C578653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2364-BC5C-473A-BF3D-085A525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9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5BE94-403B-416A-94F5-E941FE505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183-A92D-495D-AC98-8EF5D6CD2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72D9-6BB8-46C4-83E9-BB750C6D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8C7A2-E6D3-429C-957C-D615B00A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CB0D-5D88-4644-8923-91CD996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5C46D-D1DE-4CA7-B6FB-9404CB7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D6BAB-0AF4-4A66-A228-B4E86CA2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4E7BA-3BFA-47DA-A255-01B99579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9A825-9A33-42CB-BC69-02B157B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4D81-AA33-47B3-9C55-51161B8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5347-7B64-4199-9667-6B0E077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D4433-68F4-40FC-89DC-76030087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B7FE0-38E5-4825-B152-D9D1CB1F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5BF2C-BE6F-409D-A7B9-4E43E6C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3F7E-B406-4EE2-858F-C9515C8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A81EB-3E85-4EFB-8EB8-3A0E7425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BA6-384A-4F1D-BAB1-CA8996BA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1115-DBA2-42CF-B46B-4CCD5ACF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662EC-80DB-4CD5-9D9E-3B09F20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69059-C540-46C1-9D75-D3BF049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975EA-15BB-490A-A4A4-E617AC1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C0CF-B2E4-48C0-BB2E-E35DBDC2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E5F7E-1A13-4435-B81C-308F3439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3BA27-D15E-4ABA-836B-F1BEF2AF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A82FF-9CB1-4ABD-966E-295D6E748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83D77-86EB-488A-9117-B8980D0F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E3960-73F3-4E9F-82B0-79A6F68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509A5-782D-40B2-8D19-8318334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BA32D-0F6C-4F40-8E5A-25CB8CE6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ABE6F-EAEC-405F-8C7D-EDA8058B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68135-279C-401D-9600-4C27296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AF9035-74E4-480C-B946-E0D12DD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2AB0A-45B8-4526-B3ED-E8DD815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D41E7-C37B-4CF7-83EB-62F62C4A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2FE19-87B5-41F6-8B63-D1A4AAF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39723-480B-4EDD-8D83-7F6022D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FC13-B1F4-4FFE-9588-E62CB771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A0386-F14B-46F1-B9AA-3EF4701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47AFE-7985-48E4-8381-329B2FDA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5EF64-0F8D-414E-9C99-C95DF71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C953E-9C99-4DCD-9BF8-540CF4F9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63C1C-35C1-4F6D-9733-B5CD5ED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1CB4-9E52-45F5-9B48-3ABB128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BD480-DB74-4A62-B35F-1429D76F7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B58BC-D7D1-4875-8F17-C93E99E8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9E6A1-3F26-4B85-B98F-2FBBF732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F4ACF-7D9B-4222-8F7E-EF5697FE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24CB8-2397-4014-BEEE-6210744F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98DB4-9675-4F33-A340-54372F20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0126A-8DAF-4134-B53D-AFF4F86E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5FDC-820D-4942-BC1B-92A42B56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39C2-872D-4865-8768-D7407B3F7F3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BB25-41E8-4984-A371-3C6F6070C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85A1-31B9-43B3-93CA-F3AD2EFD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B756D-A5DC-4FA3-9CB7-B8B3616DA6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7" y="1322444"/>
            <a:ext cx="4376041" cy="427501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1668F4-0227-4837-93BA-A3374340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94145"/>
              </p:ext>
            </p:extLst>
          </p:nvPr>
        </p:nvGraphicFramePr>
        <p:xfrm>
          <a:off x="7496355" y="1709551"/>
          <a:ext cx="3467820" cy="35008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3910">
                  <a:extLst>
                    <a:ext uri="{9D8B030D-6E8A-4147-A177-3AD203B41FA5}">
                      <a16:colId xmlns:a16="http://schemas.microsoft.com/office/drawing/2014/main" val="18487768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87225665"/>
                    </a:ext>
                  </a:extLst>
                </a:gridCol>
              </a:tblGrid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과목명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수치해석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996849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담  당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이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상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화</a:t>
                      </a:r>
                      <a:r>
                        <a:rPr lang="ko-KR" sz="1200" kern="100" dirty="0">
                          <a:effectLst/>
                        </a:rPr>
                        <a:t> 교수님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9191040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제출일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</a:t>
                      </a:r>
                      <a:r>
                        <a:rPr lang="ko-KR" sz="1200" kern="100" dirty="0">
                          <a:effectLst/>
                        </a:rPr>
                        <a:t>년</a:t>
                      </a:r>
                      <a:r>
                        <a:rPr lang="en-US" altLang="ko-KR" sz="1200" kern="100" dirty="0">
                          <a:effectLst/>
                        </a:rPr>
                        <a:t> 12</a:t>
                      </a:r>
                      <a:r>
                        <a:rPr lang="ko-KR" sz="1200" kern="100" dirty="0">
                          <a:effectLst/>
                        </a:rPr>
                        <a:t>월</a:t>
                      </a:r>
                      <a:r>
                        <a:rPr lang="en-US" sz="1200" kern="100" dirty="0">
                          <a:effectLst/>
                        </a:rPr>
                        <a:t> 1</a:t>
                      </a:r>
                      <a:r>
                        <a:rPr lang="ko-KR" sz="1200" kern="100" dirty="0">
                          <a:effectLst/>
                        </a:rPr>
                        <a:t>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475251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공과대학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컴퓨터소프트웨어학부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7954140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  번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2016025969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98408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이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ko-KR" sz="1200" kern="100" dirty="0" err="1">
                          <a:effectLst/>
                        </a:rPr>
                        <a:t>름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정지훈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53710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EE4E137-35C9-437A-A039-DEFE9E18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2943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2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749600"/>
            <a:ext cx="5478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200" dirty="0"/>
              <a:t>Code 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4566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197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1. Code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738433" y="1497907"/>
            <a:ext cx="530825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기존에 만들었던 </a:t>
            </a:r>
            <a:r>
              <a:rPr lang="en-US" altLang="ko-KR" sz="2200" dirty="0"/>
              <a:t>-5 ~ 6</a:t>
            </a:r>
            <a:r>
              <a:rPr lang="ko-KR" altLang="en-US" sz="2200" dirty="0"/>
              <a:t>까지의 </a:t>
            </a:r>
            <a:r>
              <a:rPr lang="en-US" altLang="ko-KR" sz="2200" dirty="0"/>
              <a:t>x</a:t>
            </a:r>
            <a:r>
              <a:rPr lang="ko-KR" altLang="en-US" sz="2200" dirty="0"/>
              <a:t>에 평균이 </a:t>
            </a:r>
            <a:r>
              <a:rPr lang="en-US" altLang="ko-KR" sz="2200" dirty="0"/>
              <a:t>0</a:t>
            </a:r>
            <a:r>
              <a:rPr lang="ko-KR" altLang="en-US" sz="2200" dirty="0"/>
              <a:t>이고 분산이 </a:t>
            </a:r>
            <a:r>
              <a:rPr lang="en-US" altLang="ko-KR" sz="2200" dirty="0"/>
              <a:t>2</a:t>
            </a:r>
            <a:r>
              <a:rPr lang="ko-KR" altLang="en-US" sz="2200" dirty="0"/>
              <a:t>인 정규분포의 </a:t>
            </a:r>
            <a:r>
              <a:rPr lang="en-US" altLang="ko-KR" sz="2200" dirty="0"/>
              <a:t>noise</a:t>
            </a:r>
            <a:r>
              <a:rPr lang="ko-KR" altLang="en-US" sz="2200" dirty="0"/>
              <a:t>를 더했습니다</a:t>
            </a:r>
            <a:r>
              <a:rPr lang="en-US" altLang="ko-KR" sz="2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12</a:t>
            </a:r>
            <a:r>
              <a:rPr lang="ko-KR" altLang="en-US" sz="2200" dirty="0"/>
              <a:t>개의 </a:t>
            </a:r>
            <a:r>
              <a:rPr lang="en-US" altLang="ko-KR" sz="2200" dirty="0"/>
              <a:t>Sample</a:t>
            </a:r>
            <a:r>
              <a:rPr lang="ko-KR" altLang="en-US" sz="2200" dirty="0"/>
              <a:t>에서 </a:t>
            </a:r>
            <a:r>
              <a:rPr lang="en-US" altLang="ko-KR" sz="2200" dirty="0"/>
              <a:t>6</a:t>
            </a:r>
            <a:r>
              <a:rPr lang="ko-KR" altLang="en-US" sz="2200" dirty="0"/>
              <a:t>개를 무작위로 뽑는 것은 </a:t>
            </a:r>
            <a:r>
              <a:rPr lang="en-US" altLang="ko-KR" sz="2200" dirty="0"/>
              <a:t>12C6</a:t>
            </a:r>
            <a:r>
              <a:rPr lang="ko-KR" altLang="en-US" sz="2200" dirty="0"/>
              <a:t>이므로 대략 </a:t>
            </a:r>
            <a:r>
              <a:rPr lang="en-US" altLang="ko-KR" sz="2200" dirty="0"/>
              <a:t>1000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 그것의 횟수를 넘는 </a:t>
            </a:r>
            <a:r>
              <a:rPr lang="en-US" altLang="ko-KR" sz="2200" dirty="0"/>
              <a:t>10000</a:t>
            </a:r>
            <a:r>
              <a:rPr lang="ko-KR" altLang="en-US" sz="2200" dirty="0"/>
              <a:t>개의 무작위 </a:t>
            </a:r>
            <a:r>
              <a:rPr lang="en-US" altLang="ko-KR" sz="2200" dirty="0"/>
              <a:t>data</a:t>
            </a:r>
            <a:r>
              <a:rPr lang="ko-KR" altLang="en-US" sz="2200" dirty="0"/>
              <a:t>를 뽑았습니다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뽑은</a:t>
            </a:r>
            <a:r>
              <a:rPr lang="en-US" altLang="ko-KR" sz="2200" dirty="0"/>
              <a:t> 6</a:t>
            </a:r>
            <a:r>
              <a:rPr lang="ko-KR" altLang="en-US" sz="2200" dirty="0"/>
              <a:t>개의 </a:t>
            </a:r>
            <a:r>
              <a:rPr lang="en-US" altLang="ko-KR" sz="2200" dirty="0"/>
              <a:t>sample</a:t>
            </a:r>
            <a:r>
              <a:rPr lang="ko-KR" altLang="en-US" sz="2200" dirty="0"/>
              <a:t>에 대해</a:t>
            </a:r>
            <a:r>
              <a:rPr lang="en-US" altLang="ko-KR" sz="2200" dirty="0"/>
              <a:t> </a:t>
            </a:r>
            <a:r>
              <a:rPr lang="en-US" altLang="ko-KR" sz="2200" dirty="0" err="1"/>
              <a:t>ransac</a:t>
            </a:r>
            <a:r>
              <a:rPr lang="ko-KR" altLang="en-US" sz="2200" dirty="0"/>
              <a:t>을 적용하면서 </a:t>
            </a:r>
            <a:r>
              <a:rPr lang="en-US" altLang="ko-KR" sz="2200" dirty="0"/>
              <a:t>err</a:t>
            </a:r>
            <a:r>
              <a:rPr lang="ko-KR" altLang="en-US" sz="2200" dirty="0"/>
              <a:t>가 가장 적은 계수 값 </a:t>
            </a:r>
            <a:r>
              <a:rPr lang="en-US" altLang="ko-KR" sz="2200" dirty="0"/>
              <a:t>m, c</a:t>
            </a:r>
            <a:r>
              <a:rPr lang="ko-KR" altLang="en-US" sz="2200" dirty="0"/>
              <a:t>를 얻었습니다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A65E08-3522-423E-97ED-556E5DCC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0" y="3202709"/>
            <a:ext cx="4000500" cy="3352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E2F733-A0ED-4552-8DF2-75D5FF20F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0" y="2497859"/>
            <a:ext cx="4000500" cy="704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DB0FA9-5207-4EF4-8368-1D0A779CD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10" y="1497907"/>
            <a:ext cx="4000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23764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2. Results</a:t>
            </a:r>
          </a:p>
          <a:p>
            <a:pPr marL="457200" indent="-457200">
              <a:buAutoNum type="arabicPeriod"/>
            </a:pPr>
            <a:endParaRPr lang="en-US" altLang="ko-KR" sz="4000" dirty="0"/>
          </a:p>
          <a:p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724AB-2F08-44AC-A1C7-F6334700F8F0}"/>
              </a:ext>
            </a:extLst>
          </p:cNvPr>
          <p:cNvSpPr txBox="1"/>
          <p:nvPr/>
        </p:nvSpPr>
        <p:spPr>
          <a:xfrm>
            <a:off x="6096000" y="945188"/>
            <a:ext cx="53082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LSQ</a:t>
            </a:r>
            <a:r>
              <a:rPr lang="ko-KR" altLang="en-US" sz="2200" dirty="0"/>
              <a:t>의 함수는 </a:t>
            </a:r>
            <a:r>
              <a:rPr lang="en-US" altLang="ko-KR" sz="2200" dirty="0"/>
              <a:t>y = 2.0753 * x – 0.0929 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RANSAC</a:t>
            </a:r>
            <a:r>
              <a:rPr lang="ko-KR" altLang="en-US" sz="2200" dirty="0"/>
              <a:t>의 함수는 </a:t>
            </a:r>
            <a:r>
              <a:rPr lang="en-US" altLang="ko-KR" sz="2200" dirty="0"/>
              <a:t>y = 2.02 * x – 0.7584 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마지막 </a:t>
            </a:r>
            <a:r>
              <a:rPr lang="en-US" altLang="ko-KR" sz="2200" dirty="0"/>
              <a:t>data</a:t>
            </a:r>
            <a:r>
              <a:rPr lang="ko-KR" altLang="en-US" sz="2200" dirty="0"/>
              <a:t>가 </a:t>
            </a:r>
            <a:r>
              <a:rPr lang="en-US" altLang="ko-KR" sz="2200" dirty="0"/>
              <a:t>Origin</a:t>
            </a:r>
            <a:r>
              <a:rPr lang="ko-KR" altLang="en-US" sz="2200" dirty="0"/>
              <a:t>에 비해 크게 오차가 났었기에 이것을 포함한 </a:t>
            </a:r>
            <a:r>
              <a:rPr lang="en-US" altLang="ko-KR" sz="2200" dirty="0"/>
              <a:t>LSQ</a:t>
            </a:r>
            <a:r>
              <a:rPr lang="ko-KR" altLang="en-US" sz="2200" dirty="0"/>
              <a:t>보다 이것을 제외한 </a:t>
            </a:r>
            <a:r>
              <a:rPr lang="en-US" altLang="ko-KR" sz="2200" dirty="0"/>
              <a:t>RANSAC</a:t>
            </a:r>
            <a:r>
              <a:rPr lang="ko-KR" altLang="en-US" sz="2200" dirty="0"/>
              <a:t>이 더 </a:t>
            </a:r>
            <a:r>
              <a:rPr lang="en-US" altLang="ko-KR" sz="2200" dirty="0"/>
              <a:t>y = 2*x – 1</a:t>
            </a:r>
            <a:r>
              <a:rPr lang="ko-KR" altLang="en-US" sz="2200" dirty="0"/>
              <a:t>에 근사한 것을 볼 수 있습니다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소수 </a:t>
            </a:r>
            <a:r>
              <a:rPr lang="en-US" altLang="ko-KR" sz="2200" dirty="0"/>
              <a:t>Data</a:t>
            </a:r>
            <a:r>
              <a:rPr lang="ko-KR" altLang="en-US" sz="2200" dirty="0"/>
              <a:t>의 </a:t>
            </a:r>
            <a:r>
              <a:rPr lang="en-US" altLang="ko-KR" sz="2200" dirty="0"/>
              <a:t>Noise</a:t>
            </a:r>
            <a:r>
              <a:rPr lang="ko-KR" altLang="en-US" sz="2200" dirty="0"/>
              <a:t>가 큰 경우에는 </a:t>
            </a:r>
            <a:r>
              <a:rPr lang="en-US" altLang="ko-KR" sz="2200" dirty="0"/>
              <a:t>RANSAC</a:t>
            </a:r>
            <a:r>
              <a:rPr lang="ko-KR" altLang="en-US" sz="2200" dirty="0"/>
              <a:t>이 적합하고 모든 </a:t>
            </a:r>
            <a:r>
              <a:rPr lang="en-US" altLang="ko-KR" sz="2200" dirty="0"/>
              <a:t>Data</a:t>
            </a:r>
            <a:r>
              <a:rPr lang="ko-KR" altLang="en-US" sz="2200" dirty="0"/>
              <a:t>들의 </a:t>
            </a:r>
            <a:r>
              <a:rPr lang="en-US" altLang="ko-KR" sz="2200" dirty="0"/>
              <a:t>Noise</a:t>
            </a:r>
            <a:r>
              <a:rPr lang="ko-KR" altLang="en-US" sz="2200" dirty="0"/>
              <a:t>가 적다면 사용되는 </a:t>
            </a:r>
            <a:r>
              <a:rPr lang="en-US" altLang="ko-KR" sz="2200" dirty="0"/>
              <a:t>Data </a:t>
            </a:r>
            <a:r>
              <a:rPr lang="ko-KR" altLang="en-US" sz="2200" dirty="0"/>
              <a:t>양 차이로 생기는 정교함으로 인해 </a:t>
            </a:r>
            <a:r>
              <a:rPr lang="en-US" altLang="ko-KR" sz="2200" dirty="0"/>
              <a:t>LSQ</a:t>
            </a:r>
            <a:r>
              <a:rPr lang="ko-KR" altLang="en-US" sz="2200" dirty="0"/>
              <a:t>가 적합합니다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endParaRPr lang="en-US" altLang="ko-KR" sz="2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3FFA03-9AA3-4821-95F3-8C98AAEF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78875"/>
            <a:ext cx="5852172" cy="43891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8FE5FA6-146B-44E7-9156-674AD020C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08" y="1764076"/>
            <a:ext cx="4590324" cy="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192</Words>
  <Application>Microsoft Office PowerPoint</Application>
  <PresentationFormat>와이드스크린</PresentationFormat>
  <Paragraphs>34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지훈</dc:creator>
  <cp:lastModifiedBy>정 지훈</cp:lastModifiedBy>
  <cp:revision>125</cp:revision>
  <dcterms:created xsi:type="dcterms:W3CDTF">2020-10-25T03:03:32Z</dcterms:created>
  <dcterms:modified xsi:type="dcterms:W3CDTF">2020-12-01T15:40:47Z</dcterms:modified>
</cp:coreProperties>
</file>