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0" r:id="rId4"/>
    <p:sldId id="290" r:id="rId5"/>
    <p:sldId id="28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042" autoAdjust="0"/>
  </p:normalViewPr>
  <p:slideViewPr>
    <p:cSldViewPr snapToGrid="0">
      <p:cViewPr varScale="1">
        <p:scale>
          <a:sx n="106" d="100"/>
          <a:sy n="106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084AB-24EE-4741-9CDA-1C2A9AD06B78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55328-A1F9-4D04-B60D-F441657C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7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3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0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5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5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3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FC814-6392-4059-A5EA-AF2EB4C0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C3BD0-8047-49EF-8086-E812D4E4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7C536-FC15-49E0-9E3C-9BF41A5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00A01-D4B2-4F0A-B9D6-E8222F08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19A0B-2B97-4395-9DA1-A1C0704B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3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DF9BC-1C10-44A8-8014-61A9BB45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96512-8095-4261-B532-B7107B7E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EA959-C7A9-4599-8754-351CC23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81AF8-C76A-465C-A017-3C578653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92364-BC5C-473A-BF3D-085A5258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9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F5BE94-403B-416A-94F5-E941FE505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183-A92D-495D-AC98-8EF5D6CD2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72D9-6BB8-46C4-83E9-BB750C6D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8C7A2-E6D3-429C-957C-D615B00A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CCB0D-5D88-4644-8923-91CD9961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5C46D-D1DE-4CA7-B6FB-9404CB7D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D6BAB-0AF4-4A66-A228-B4E86CA2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4E7BA-3BFA-47DA-A255-01B99579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9A825-9A33-42CB-BC69-02B157BE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44D81-AA33-47B3-9C55-51161B89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5347-7B64-4199-9667-6B0E077D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D4433-68F4-40FC-89DC-76030087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B7FE0-38E5-4825-B152-D9D1CB1F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5BF2C-BE6F-409D-A7B9-4E43E6CB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3F7E-B406-4EE2-858F-C9515C88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A81EB-3E85-4EFB-8EB8-3A0E7425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BA6-384A-4F1D-BAB1-CA8996BA6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F1115-DBA2-42CF-B46B-4CCD5ACF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662EC-80DB-4CD5-9D9E-3B09F20A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69059-C540-46C1-9D75-D3BF049C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975EA-15BB-490A-A4A4-E617AC1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1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C0CF-B2E4-48C0-BB2E-E35DBDC2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E5F7E-1A13-4435-B81C-308F3439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3BA27-D15E-4ABA-836B-F1BEF2AF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9A82FF-9CB1-4ABD-966E-295D6E748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783D77-86EB-488A-9117-B8980D0FC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BE3960-73F3-4E9F-82B0-79A6F683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6509A5-782D-40B2-8D19-8318334C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2BA32D-0F6C-4F40-8E5A-25CB8CE6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6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ABE6F-EAEC-405F-8C7D-EDA8058B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F68135-279C-401D-9600-4C27296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AF9035-74E4-480C-B946-E0D12DD6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2AB0A-45B8-4526-B3ED-E8DD8150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0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DD41E7-C37B-4CF7-83EB-62F62C4A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2FE19-87B5-41F6-8B63-D1A4AAFA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39723-480B-4EDD-8D83-7F6022DE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8FC13-B1F4-4FFE-9588-E62CB771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A0386-F14B-46F1-B9AA-3EF47018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47AFE-7985-48E4-8381-329B2FDA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5EF64-0F8D-414E-9C99-C95DF716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C953E-9C99-4DCD-9BF8-540CF4F9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63C1C-35C1-4F6D-9733-B5CD5EDB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A1CB4-9E52-45F5-9B48-3ABB128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BD480-DB74-4A62-B35F-1429D76F7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4B58BC-D7D1-4875-8F17-C93E99E8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9E6A1-3F26-4B85-B98F-2FBBF732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F4ACF-7D9B-4222-8F7E-EF5697FE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24CB8-2397-4014-BEEE-6210744F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98DB4-9675-4F33-A340-54372F20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0126A-8DAF-4134-B53D-AFF4F86E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55FDC-820D-4942-BC1B-92A42B564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39C2-872D-4865-8768-D7407B3F7F31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EBB25-41E8-4984-A371-3C6F6070C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685A1-31B9-43B3-93CA-F3AD2EFDD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DB756D-A5DC-4FA3-9CB7-B8B3616DA6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7" y="1322444"/>
            <a:ext cx="4376041" cy="427501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1668F4-0227-4837-93BA-A3374340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42785"/>
              </p:ext>
            </p:extLst>
          </p:nvPr>
        </p:nvGraphicFramePr>
        <p:xfrm>
          <a:off x="7496355" y="1709551"/>
          <a:ext cx="3467820" cy="350080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33910">
                  <a:extLst>
                    <a:ext uri="{9D8B030D-6E8A-4147-A177-3AD203B41FA5}">
                      <a16:colId xmlns:a16="http://schemas.microsoft.com/office/drawing/2014/main" val="18487768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87225665"/>
                    </a:ext>
                  </a:extLst>
                </a:gridCol>
              </a:tblGrid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과목명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수치해석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996849"/>
                  </a:ext>
                </a:extLst>
              </a:tr>
              <a:tr h="596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담  당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이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</a:rPr>
                        <a:t>상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</a:rPr>
                        <a:t>화</a:t>
                      </a:r>
                      <a:r>
                        <a:rPr lang="ko-KR" sz="1200" kern="100" dirty="0">
                          <a:effectLst/>
                        </a:rPr>
                        <a:t> 교수님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9191040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제출일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2020</a:t>
                      </a:r>
                      <a:r>
                        <a:rPr lang="ko-KR" sz="1200" kern="100" dirty="0">
                          <a:effectLst/>
                        </a:rPr>
                        <a:t>년</a:t>
                      </a:r>
                      <a:r>
                        <a:rPr lang="en-US" altLang="ko-KR" sz="1200" kern="100" dirty="0">
                          <a:effectLst/>
                        </a:rPr>
                        <a:t> 11</a:t>
                      </a:r>
                      <a:r>
                        <a:rPr lang="ko-KR" sz="1200" kern="100" dirty="0">
                          <a:effectLst/>
                        </a:rPr>
                        <a:t>월</a:t>
                      </a:r>
                      <a:r>
                        <a:rPr lang="en-US" sz="1200" kern="100" dirty="0">
                          <a:effectLst/>
                        </a:rPr>
                        <a:t> 22</a:t>
                      </a:r>
                      <a:r>
                        <a:rPr lang="ko-KR" sz="1200" kern="100" dirty="0">
                          <a:effectLst/>
                        </a:rPr>
                        <a:t>일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1475251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공과대학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컴퓨터소프트웨어학부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7954140"/>
                  </a:ext>
                </a:extLst>
              </a:tr>
              <a:tr h="596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  번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2016025969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998408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이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ko-KR" sz="1200" kern="100" dirty="0" err="1">
                          <a:effectLst/>
                        </a:rPr>
                        <a:t>름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정지훈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53710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EE4E137-35C9-437A-A039-DEFE9E18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2943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2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560928" y="1749600"/>
            <a:ext cx="54784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200" dirty="0"/>
              <a:t>Code 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Sample Image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Correlation </a:t>
            </a:r>
            <a:r>
              <a:rPr lang="en-US" altLang="ko-KR" sz="2200" dirty="0" err="1"/>
              <a:t>coefficents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04566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1976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1. Code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6191016" y="1603736"/>
            <a:ext cx="43805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Cv2.split</a:t>
            </a:r>
            <a:r>
              <a:rPr lang="ko-KR" altLang="en-US" sz="2200" dirty="0"/>
              <a:t>을 통해 분리된 각 </a:t>
            </a:r>
            <a:r>
              <a:rPr lang="en-US" altLang="ko-KR" sz="2200" dirty="0"/>
              <a:t>RGB, YUV </a:t>
            </a:r>
            <a:r>
              <a:rPr lang="ko-KR" altLang="en-US" sz="2200" dirty="0"/>
              <a:t>채널과 </a:t>
            </a:r>
            <a:r>
              <a:rPr lang="en-US" altLang="ko-KR" sz="2200" dirty="0" err="1"/>
              <a:t>np.corrcoef</a:t>
            </a:r>
            <a:r>
              <a:rPr lang="en-US" altLang="ko-KR" sz="2200" dirty="0"/>
              <a:t> </a:t>
            </a:r>
            <a:r>
              <a:rPr lang="ko-KR" altLang="en-US" sz="2200" dirty="0"/>
              <a:t>함수를 통해 채널 간의 상관계수를 구했습니다</a:t>
            </a:r>
            <a:r>
              <a:rPr lang="en-US" altLang="ko-KR" sz="2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전역변수를 설정해 </a:t>
            </a:r>
            <a:r>
              <a:rPr lang="en-US" altLang="ko-KR" sz="2200" dirty="0"/>
              <a:t>10</a:t>
            </a:r>
            <a:r>
              <a:rPr lang="ko-KR" altLang="en-US" sz="2200" dirty="0"/>
              <a:t>개 </a:t>
            </a:r>
            <a:r>
              <a:rPr lang="en-US" altLang="ko-KR" sz="2200" dirty="0"/>
              <a:t>image</a:t>
            </a:r>
            <a:r>
              <a:rPr lang="ko-KR" altLang="en-US" sz="2200" dirty="0"/>
              <a:t>의 상관계수를 담았습니다</a:t>
            </a:r>
            <a:r>
              <a:rPr lang="en-US" altLang="ko-KR" sz="22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03FFD7-C4AE-47B3-98CD-589612A8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58" y="1603736"/>
            <a:ext cx="46101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4086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2. Sample Image</a:t>
            </a:r>
            <a:endParaRPr lang="ko-KR" altLang="en-US" sz="4000" dirty="0"/>
          </a:p>
        </p:txBody>
      </p:sp>
      <p:pic>
        <p:nvPicPr>
          <p:cNvPr id="4" name="그림 3" descr="실외, 일몰, 잔디, 태양이(가) 표시된 사진&#10;&#10;자동 생성된 설명">
            <a:extLst>
              <a:ext uri="{FF2B5EF4-FFF2-40B4-BE49-F238E27FC236}">
                <a16:creationId xmlns:a16="http://schemas.microsoft.com/office/drawing/2014/main" id="{320C54E1-5532-4A8B-8C88-B0F87CA0E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14" y="1474631"/>
            <a:ext cx="1912922" cy="1530338"/>
          </a:xfrm>
          <a:prstGeom prst="rect">
            <a:avLst/>
          </a:prstGeom>
        </p:spPr>
      </p:pic>
      <p:pic>
        <p:nvPicPr>
          <p:cNvPr id="7" name="그림 6" descr="나무, 잔디, 보기, 일몰이(가) 표시된 사진&#10;&#10;자동 생성된 설명">
            <a:extLst>
              <a:ext uri="{FF2B5EF4-FFF2-40B4-BE49-F238E27FC236}">
                <a16:creationId xmlns:a16="http://schemas.microsoft.com/office/drawing/2014/main" id="{A213F7E4-002C-4578-91DE-E32C60591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1" y="3073808"/>
            <a:ext cx="1912922" cy="1525430"/>
          </a:xfrm>
          <a:prstGeom prst="rect">
            <a:avLst/>
          </a:prstGeom>
        </p:spPr>
      </p:pic>
      <p:pic>
        <p:nvPicPr>
          <p:cNvPr id="9" name="그림 8" descr="물, 실외, 일몰, 자연이(가) 표시된 사진&#10;&#10;자동 생성된 설명">
            <a:extLst>
              <a:ext uri="{FF2B5EF4-FFF2-40B4-BE49-F238E27FC236}">
                <a16:creationId xmlns:a16="http://schemas.microsoft.com/office/drawing/2014/main" id="{FFA0A2EE-A8AB-416D-AF0A-4FEE44AD1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97" y="3094964"/>
            <a:ext cx="1912922" cy="1504273"/>
          </a:xfrm>
          <a:prstGeom prst="rect">
            <a:avLst/>
          </a:prstGeom>
        </p:spPr>
      </p:pic>
      <p:pic>
        <p:nvPicPr>
          <p:cNvPr id="12" name="그림 11" descr="일몰, 물이(가) 표시된 사진&#10;&#10;자동 생성된 설명">
            <a:extLst>
              <a:ext uri="{FF2B5EF4-FFF2-40B4-BE49-F238E27FC236}">
                <a16:creationId xmlns:a16="http://schemas.microsoft.com/office/drawing/2014/main" id="{69EAD42D-189B-487C-9EBD-49C0249D3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97" y="1474632"/>
            <a:ext cx="1912922" cy="1530338"/>
          </a:xfrm>
          <a:prstGeom prst="rect">
            <a:avLst/>
          </a:prstGeom>
        </p:spPr>
      </p:pic>
      <p:pic>
        <p:nvPicPr>
          <p:cNvPr id="14" name="그림 13" descr="자연, 일몰, 하늘이(가) 표시된 사진&#10;&#10;자동 생성된 설명">
            <a:extLst>
              <a:ext uri="{FF2B5EF4-FFF2-40B4-BE49-F238E27FC236}">
                <a16:creationId xmlns:a16="http://schemas.microsoft.com/office/drawing/2014/main" id="{FF5766C5-C9F0-4B2E-8FBA-CB0FC0B1F9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294" y="1472462"/>
            <a:ext cx="1912922" cy="1530338"/>
          </a:xfrm>
          <a:prstGeom prst="rect">
            <a:avLst/>
          </a:prstGeom>
        </p:spPr>
      </p:pic>
      <p:pic>
        <p:nvPicPr>
          <p:cNvPr id="16" name="그림 15" descr="테이블, 앉아있는, 물, 밤이(가) 표시된 사진&#10;&#10;자동 생성된 설명">
            <a:extLst>
              <a:ext uri="{FF2B5EF4-FFF2-40B4-BE49-F238E27FC236}">
                <a16:creationId xmlns:a16="http://schemas.microsoft.com/office/drawing/2014/main" id="{2E0970BF-B4D2-46DA-A269-96F1FA02E7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293" y="3072662"/>
            <a:ext cx="1912923" cy="1525430"/>
          </a:xfrm>
          <a:prstGeom prst="rect">
            <a:avLst/>
          </a:prstGeom>
        </p:spPr>
      </p:pic>
      <p:pic>
        <p:nvPicPr>
          <p:cNvPr id="18" name="그림 17" descr="잔디, 실외, 자연, 평야이(가) 표시된 사진&#10;&#10;자동 생성된 설명">
            <a:extLst>
              <a:ext uri="{FF2B5EF4-FFF2-40B4-BE49-F238E27FC236}">
                <a16:creationId xmlns:a16="http://schemas.microsoft.com/office/drawing/2014/main" id="{90A3DFFC-3785-4F03-A471-E98435BAD9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1474632"/>
            <a:ext cx="1912922" cy="1530338"/>
          </a:xfrm>
          <a:prstGeom prst="rect">
            <a:avLst/>
          </a:prstGeom>
        </p:spPr>
      </p:pic>
      <p:pic>
        <p:nvPicPr>
          <p:cNvPr id="20" name="그림 19" descr="잔디, 자연, 실외, 구름이(가) 표시된 사진&#10;&#10;자동 생성된 설명">
            <a:extLst>
              <a:ext uri="{FF2B5EF4-FFF2-40B4-BE49-F238E27FC236}">
                <a16:creationId xmlns:a16="http://schemas.microsoft.com/office/drawing/2014/main" id="{97A93684-FB35-4D42-9283-7DACF7BCD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37" y="3072662"/>
            <a:ext cx="1895088" cy="1526575"/>
          </a:xfrm>
          <a:prstGeom prst="rect">
            <a:avLst/>
          </a:prstGeom>
        </p:spPr>
      </p:pic>
      <p:pic>
        <p:nvPicPr>
          <p:cNvPr id="22" name="그림 21" descr="물, 자연, 일몰, 산이(가) 표시된 사진&#10;&#10;자동 생성된 설명">
            <a:extLst>
              <a:ext uri="{FF2B5EF4-FFF2-40B4-BE49-F238E27FC236}">
                <a16:creationId xmlns:a16="http://schemas.microsoft.com/office/drawing/2014/main" id="{24DFC7C7-48DE-4149-8152-1AE96CCE05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15" y="3072662"/>
            <a:ext cx="1912922" cy="1530338"/>
          </a:xfrm>
          <a:prstGeom prst="rect">
            <a:avLst/>
          </a:prstGeom>
        </p:spPr>
      </p:pic>
      <p:pic>
        <p:nvPicPr>
          <p:cNvPr id="24" name="그림 23" descr="자연, 해변, 일몰, 물이(가) 표시된 사진&#10;&#10;자동 생성된 설명">
            <a:extLst>
              <a:ext uri="{FF2B5EF4-FFF2-40B4-BE49-F238E27FC236}">
                <a16:creationId xmlns:a16="http://schemas.microsoft.com/office/drawing/2014/main" id="{0ADF8A42-0AA8-45CA-9BC8-41E524DE65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03" y="1474631"/>
            <a:ext cx="1912922" cy="15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8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5989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 Correlation</a:t>
            </a:r>
            <a:r>
              <a:rPr lang="ko-KR" altLang="en-US" sz="4000" dirty="0"/>
              <a:t> </a:t>
            </a:r>
            <a:r>
              <a:rPr lang="en-US" altLang="ko-KR" sz="4000" dirty="0" err="1"/>
              <a:t>coefficents</a:t>
            </a:r>
            <a:endParaRPr lang="ko-KR" altLang="en-US" sz="4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BCD560-F7A3-4475-863F-D4A2875CEAE9}"/>
              </a:ext>
            </a:extLst>
          </p:cNvPr>
          <p:cNvSpPr txBox="1"/>
          <p:nvPr/>
        </p:nvSpPr>
        <p:spPr>
          <a:xfrm>
            <a:off x="1033239" y="3976334"/>
            <a:ext cx="827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상대적으로 </a:t>
            </a:r>
            <a:r>
              <a:rPr lang="en-US" altLang="ko-KR" sz="2000" dirty="0"/>
              <a:t>G_R, G_B</a:t>
            </a:r>
            <a:r>
              <a:rPr lang="ko-KR" altLang="en-US" sz="2000" dirty="0"/>
              <a:t>에 비해 </a:t>
            </a:r>
            <a:r>
              <a:rPr lang="en-US" altLang="ko-KR" sz="2000" dirty="0"/>
              <a:t>R_B</a:t>
            </a:r>
            <a:r>
              <a:rPr lang="ko-KR" altLang="en-US" sz="2000" dirty="0"/>
              <a:t>의 값이 낮았습니다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YUV</a:t>
            </a:r>
            <a:r>
              <a:rPr lang="ko-KR" altLang="en-US" sz="2000" dirty="0"/>
              <a:t>의 계수들이 </a:t>
            </a:r>
            <a:r>
              <a:rPr lang="en-US" altLang="ko-KR" sz="2000" dirty="0"/>
              <a:t>RGB</a:t>
            </a:r>
            <a:r>
              <a:rPr lang="ko-KR" altLang="en-US" sz="2000" dirty="0"/>
              <a:t>의 계수보다 상관계수가 낮았습니다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압축할 때 더 효과적으로 압축이 가능한 이야기입니다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9C1BBFAB-97BD-4911-AACD-92E774B1A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491633"/>
              </p:ext>
            </p:extLst>
          </p:nvPr>
        </p:nvGraphicFramePr>
        <p:xfrm>
          <a:off x="1184431" y="1920255"/>
          <a:ext cx="8128000" cy="15425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37140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32427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1574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29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G_R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G_B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R_B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343974"/>
                  </a:ext>
                </a:extLst>
              </a:tr>
              <a:tr h="430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상관계수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0.691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0.289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42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Y_U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Y_V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U_V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1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상관계수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-0.283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-0.651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057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7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144</Words>
  <Application>Microsoft Office PowerPoint</Application>
  <PresentationFormat>와이드스크린</PresentationFormat>
  <Paragraphs>46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지훈</dc:creator>
  <cp:lastModifiedBy>정 지훈</cp:lastModifiedBy>
  <cp:revision>116</cp:revision>
  <dcterms:created xsi:type="dcterms:W3CDTF">2020-10-25T03:03:32Z</dcterms:created>
  <dcterms:modified xsi:type="dcterms:W3CDTF">2020-11-22T08:21:58Z</dcterms:modified>
</cp:coreProperties>
</file>