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04" autoAdjust="0"/>
  </p:normalViewPr>
  <p:slideViewPr>
    <p:cSldViewPr snapToGrid="0">
      <p:cViewPr varScale="1">
        <p:scale>
          <a:sx n="105" d="100"/>
          <a:sy n="105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2020-11-07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DB756D-A5DC-4FA3-9CB7-B8B3616DA6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7" y="1322444"/>
            <a:ext cx="4376041" cy="427501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1668F4-0227-4837-93BA-A3374340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40731"/>
              </p:ext>
            </p:extLst>
          </p:nvPr>
        </p:nvGraphicFramePr>
        <p:xfrm>
          <a:off x="7496355" y="1709551"/>
          <a:ext cx="3467820" cy="35008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33910">
                  <a:extLst>
                    <a:ext uri="{9D8B030D-6E8A-4147-A177-3AD203B41FA5}">
                      <a16:colId xmlns:a16="http://schemas.microsoft.com/office/drawing/2014/main" val="1848776802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87225665"/>
                    </a:ext>
                  </a:extLst>
                </a:gridCol>
              </a:tblGrid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과목명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수치해석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996849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담  당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이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상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altLang="en-US" sz="1200" kern="100" dirty="0">
                          <a:effectLst/>
                        </a:rPr>
                        <a:t>화</a:t>
                      </a:r>
                      <a:r>
                        <a:rPr lang="ko-KR" sz="1200" kern="100" dirty="0">
                          <a:effectLst/>
                        </a:rPr>
                        <a:t> 교수님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191040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제출일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2020</a:t>
                      </a:r>
                      <a:r>
                        <a:rPr lang="ko-KR" sz="1200" kern="100" dirty="0">
                          <a:effectLst/>
                        </a:rPr>
                        <a:t>년 </a:t>
                      </a:r>
                      <a:r>
                        <a:rPr lang="en-US" altLang="ko-KR" sz="1200" kern="100" dirty="0">
                          <a:effectLst/>
                        </a:rPr>
                        <a:t>11</a:t>
                      </a:r>
                      <a:r>
                        <a:rPr lang="ko-KR" sz="1200" kern="100" dirty="0">
                          <a:effectLst/>
                        </a:rPr>
                        <a:t>월</a:t>
                      </a:r>
                      <a:r>
                        <a:rPr lang="en-US" sz="1200" kern="100" dirty="0">
                          <a:effectLst/>
                        </a:rPr>
                        <a:t> 07</a:t>
                      </a:r>
                      <a:r>
                        <a:rPr lang="ko-KR" sz="1200" kern="100" dirty="0">
                          <a:effectLst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475251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공과대학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컴퓨터소프트웨어학부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7954140"/>
                  </a:ext>
                </a:extLst>
              </a:tr>
              <a:tr h="59677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  번</a:t>
                      </a: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2016025969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98408"/>
                  </a:ext>
                </a:extLst>
              </a:tr>
              <a:tr h="5768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정지훈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3710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4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앉아있는, 녹색, 평야이(가) 표시된 사진&#10;&#10;자동 생성된 설명">
            <a:extLst>
              <a:ext uri="{FF2B5EF4-FFF2-40B4-BE49-F238E27FC236}">
                <a16:creationId xmlns:a16="http://schemas.microsoft.com/office/drawing/2014/main" id="{30082434-89ED-423B-A031-B9A18C09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453989"/>
            <a:ext cx="2286000" cy="1524000"/>
          </a:xfrm>
          <a:prstGeom prst="rect">
            <a:avLst/>
          </a:prstGeom>
        </p:spPr>
      </p:pic>
      <p:pic>
        <p:nvPicPr>
          <p:cNvPr id="7" name="그림 6" descr="침대, 실내, 앉아있는, 어두운이(가) 표시된 사진&#10;&#10;자동 생성된 설명">
            <a:extLst>
              <a:ext uri="{FF2B5EF4-FFF2-40B4-BE49-F238E27FC236}">
                <a16:creationId xmlns:a16="http://schemas.microsoft.com/office/drawing/2014/main" id="{B62A6B63-26A9-4B6A-8DEC-3C8793840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6" y="1143000"/>
            <a:ext cx="2286000" cy="1524000"/>
          </a:xfrm>
          <a:prstGeom prst="rect">
            <a:avLst/>
          </a:prstGeom>
        </p:spPr>
      </p:pic>
      <p:pic>
        <p:nvPicPr>
          <p:cNvPr id="9" name="그림 8" descr="잔디, 녹색, 실외, 앉아있는이(가) 표시된 사진&#10;&#10;자동 생성된 설명">
            <a:extLst>
              <a:ext uri="{FF2B5EF4-FFF2-40B4-BE49-F238E27FC236}">
                <a16:creationId xmlns:a16="http://schemas.microsoft.com/office/drawing/2014/main" id="{3DB9C6E9-52EE-4479-8C48-F6C90C7D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2286000" cy="1524000"/>
          </a:xfrm>
          <a:prstGeom prst="rect">
            <a:avLst/>
          </a:prstGeom>
        </p:spPr>
      </p:pic>
      <p:pic>
        <p:nvPicPr>
          <p:cNvPr id="11" name="그림 10" descr="텔레비전, 모니터, 물고기, 어두운이(가) 표시된 사진&#10;&#10;자동 생성된 설명">
            <a:extLst>
              <a:ext uri="{FF2B5EF4-FFF2-40B4-BE49-F238E27FC236}">
                <a16:creationId xmlns:a16="http://schemas.microsoft.com/office/drawing/2014/main" id="{313FB7D8-9DF0-4FB4-93BE-42C5346F4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6" y="3453989"/>
            <a:ext cx="2286000" cy="1524000"/>
          </a:xfrm>
          <a:prstGeom prst="rect">
            <a:avLst/>
          </a:prstGeom>
        </p:spPr>
      </p:pic>
      <p:pic>
        <p:nvPicPr>
          <p:cNvPr id="13" name="그림 12" descr="건물, 일몰, 옅은이(가) 표시된 사진&#10;&#10;자동 생성된 설명">
            <a:extLst>
              <a:ext uri="{FF2B5EF4-FFF2-40B4-BE49-F238E27FC236}">
                <a16:creationId xmlns:a16="http://schemas.microsoft.com/office/drawing/2014/main" id="{6F371021-C19C-4B60-817F-6D76AA481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1" y="1143000"/>
            <a:ext cx="2286000" cy="1524000"/>
          </a:xfrm>
          <a:prstGeom prst="rect">
            <a:avLst/>
          </a:prstGeom>
        </p:spPr>
      </p:pic>
      <p:pic>
        <p:nvPicPr>
          <p:cNvPr id="15" name="그림 14" descr="옅은이(가) 표시된 사진&#10;&#10;자동 생성된 설명">
            <a:extLst>
              <a:ext uri="{FF2B5EF4-FFF2-40B4-BE49-F238E27FC236}">
                <a16:creationId xmlns:a16="http://schemas.microsoft.com/office/drawing/2014/main" id="{7F995C89-3C8E-4042-A615-CA4C23F09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55" y="1143000"/>
            <a:ext cx="2286000" cy="1524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BE2356-62FD-4FB9-BB02-55B411C18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1" y="3453989"/>
            <a:ext cx="2286000" cy="1524000"/>
          </a:xfrm>
          <a:prstGeom prst="rect">
            <a:avLst/>
          </a:prstGeom>
        </p:spPr>
      </p:pic>
      <p:pic>
        <p:nvPicPr>
          <p:cNvPr id="19" name="그림 18" descr="문구, 방이(가) 표시된 사진&#10;&#10;자동 생성된 설명">
            <a:extLst>
              <a:ext uri="{FF2B5EF4-FFF2-40B4-BE49-F238E27FC236}">
                <a16:creationId xmlns:a16="http://schemas.microsoft.com/office/drawing/2014/main" id="{6798B6CB-C23C-45A3-B0B3-4CF048054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55" y="3429000"/>
            <a:ext cx="2286000" cy="1524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21A942-EB68-45E6-93FF-FEE02BC82D0D}"/>
              </a:ext>
            </a:extLst>
          </p:cNvPr>
          <p:cNvSpPr txBox="1"/>
          <p:nvPr/>
        </p:nvSpPr>
        <p:spPr>
          <a:xfrm>
            <a:off x="1106906" y="381000"/>
            <a:ext cx="5701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Image1</a:t>
            </a:r>
            <a:endParaRPr lang="ko-KR" altLang="en-US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6288CC-C67D-4625-9CA3-6AE3F4A5FD85}"/>
              </a:ext>
            </a:extLst>
          </p:cNvPr>
          <p:cNvSpPr txBox="1"/>
          <p:nvPr/>
        </p:nvSpPr>
        <p:spPr>
          <a:xfrm>
            <a:off x="2855025" y="5161002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Original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1E8E03-291C-423D-A237-041FA233C6DB}"/>
              </a:ext>
            </a:extLst>
          </p:cNvPr>
          <p:cNvSpPr txBox="1"/>
          <p:nvPr/>
        </p:nvSpPr>
        <p:spPr>
          <a:xfrm>
            <a:off x="8554687" y="5161002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Results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8544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녹색, 잔디, 물, 앉아있는이(가) 표시된 사진&#10;&#10;자동 생성된 설명">
            <a:extLst>
              <a:ext uri="{FF2B5EF4-FFF2-40B4-BE49-F238E27FC236}">
                <a16:creationId xmlns:a16="http://schemas.microsoft.com/office/drawing/2014/main" id="{871AE454-9233-4B32-A406-7FD7A7A3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13" y="1523999"/>
            <a:ext cx="2286002" cy="1524001"/>
          </a:xfrm>
          <a:prstGeom prst="rect">
            <a:avLst/>
          </a:prstGeom>
        </p:spPr>
      </p:pic>
      <p:pic>
        <p:nvPicPr>
          <p:cNvPr id="6" name="그림 5" descr="물, 어두운, 앉아있는, 남자이(가) 표시된 사진&#10;&#10;자동 생성된 설명">
            <a:extLst>
              <a:ext uri="{FF2B5EF4-FFF2-40B4-BE49-F238E27FC236}">
                <a16:creationId xmlns:a16="http://schemas.microsoft.com/office/drawing/2014/main" id="{20675F43-F883-43D8-8A6C-14CF6946C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3637001"/>
            <a:ext cx="2286002" cy="1524001"/>
          </a:xfrm>
          <a:prstGeom prst="rect">
            <a:avLst/>
          </a:prstGeom>
        </p:spPr>
      </p:pic>
      <p:pic>
        <p:nvPicPr>
          <p:cNvPr id="14" name="그림 13" descr="물, 실외, 일몰, 태양이(가) 표시된 사진&#10;&#10;자동 생성된 설명">
            <a:extLst>
              <a:ext uri="{FF2B5EF4-FFF2-40B4-BE49-F238E27FC236}">
                <a16:creationId xmlns:a16="http://schemas.microsoft.com/office/drawing/2014/main" id="{68D0337E-05D4-4598-B845-A82823A5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15" y="3637002"/>
            <a:ext cx="2286000" cy="1524000"/>
          </a:xfrm>
          <a:prstGeom prst="rect">
            <a:avLst/>
          </a:prstGeom>
        </p:spPr>
      </p:pic>
      <p:pic>
        <p:nvPicPr>
          <p:cNvPr id="18" name="그림 17" descr="옅은, 녹색, 앉아있는, 거리이(가) 표시된 사진&#10;&#10;자동 생성된 설명">
            <a:extLst>
              <a:ext uri="{FF2B5EF4-FFF2-40B4-BE49-F238E27FC236}">
                <a16:creationId xmlns:a16="http://schemas.microsoft.com/office/drawing/2014/main" id="{29B4D24A-35B6-487E-BD7B-44686EBA2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7" y="1523999"/>
            <a:ext cx="2286002" cy="1524001"/>
          </a:xfrm>
          <a:prstGeom prst="rect">
            <a:avLst/>
          </a:prstGeom>
        </p:spPr>
      </p:pic>
      <p:pic>
        <p:nvPicPr>
          <p:cNvPr id="21" name="그림 20" descr="물, 실외, 옅은, 보트이(가) 표시된 사진&#10;&#10;자동 생성된 설명">
            <a:extLst>
              <a:ext uri="{FF2B5EF4-FFF2-40B4-BE49-F238E27FC236}">
                <a16:creationId xmlns:a16="http://schemas.microsoft.com/office/drawing/2014/main" id="{A7BDF929-B176-4FB5-93E2-462215E95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6" y="1523999"/>
            <a:ext cx="2286000" cy="1524000"/>
          </a:xfrm>
          <a:prstGeom prst="rect">
            <a:avLst/>
          </a:prstGeom>
        </p:spPr>
      </p:pic>
      <p:pic>
        <p:nvPicPr>
          <p:cNvPr id="23" name="그림 22" descr="물, 옅은, 어두운, 앉아있는이(가) 표시된 사진&#10;&#10;자동 생성된 설명">
            <a:extLst>
              <a:ext uri="{FF2B5EF4-FFF2-40B4-BE49-F238E27FC236}">
                <a16:creationId xmlns:a16="http://schemas.microsoft.com/office/drawing/2014/main" id="{9F82C279-8B3C-453D-9F6F-035C90EB3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36" y="3637000"/>
            <a:ext cx="2286000" cy="1524000"/>
          </a:xfrm>
          <a:prstGeom prst="rect">
            <a:avLst/>
          </a:prstGeom>
        </p:spPr>
      </p:pic>
      <p:pic>
        <p:nvPicPr>
          <p:cNvPr id="25" name="그림 24" descr="물, 자연, 실외, 보트이(가) 표시된 사진&#10;&#10;자동 생성된 설명">
            <a:extLst>
              <a:ext uri="{FF2B5EF4-FFF2-40B4-BE49-F238E27FC236}">
                <a16:creationId xmlns:a16="http://schemas.microsoft.com/office/drawing/2014/main" id="{4B8EA361-B1AB-4147-8634-9749EF047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7" y="3637000"/>
            <a:ext cx="2286002" cy="1524001"/>
          </a:xfrm>
          <a:prstGeom prst="rect">
            <a:avLst/>
          </a:prstGeom>
        </p:spPr>
      </p:pic>
      <p:pic>
        <p:nvPicPr>
          <p:cNvPr id="26" name="그림 25" descr="물, 실외, 일몰, 오렌지이(가) 표시된 사진&#10;&#10;자동 생성된 설명">
            <a:extLst>
              <a:ext uri="{FF2B5EF4-FFF2-40B4-BE49-F238E27FC236}">
                <a16:creationId xmlns:a16="http://schemas.microsoft.com/office/drawing/2014/main" id="{D5E65FAD-A38B-435E-83F9-827A1E25F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74" y="1523999"/>
            <a:ext cx="2286000" cy="1524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136442-F005-4C83-AF12-AEC5125DECE3}"/>
              </a:ext>
            </a:extLst>
          </p:cNvPr>
          <p:cNvSpPr txBox="1"/>
          <p:nvPr/>
        </p:nvSpPr>
        <p:spPr>
          <a:xfrm>
            <a:off x="1106906" y="381000"/>
            <a:ext cx="5701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Image2</a:t>
            </a:r>
            <a:endParaRPr lang="ko-KR" altLang="en-US" sz="3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CE61AD-F336-4562-B90C-49FC4AD51F58}"/>
              </a:ext>
            </a:extLst>
          </p:cNvPr>
          <p:cNvSpPr txBox="1"/>
          <p:nvPr/>
        </p:nvSpPr>
        <p:spPr>
          <a:xfrm>
            <a:off x="2729519" y="5247871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Original</a:t>
            </a:r>
            <a:endParaRPr lang="ko-KR" altLang="en-US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D6BBEB-253B-4C5D-9B28-BE5CFC9632AD}"/>
              </a:ext>
            </a:extLst>
          </p:cNvPr>
          <p:cNvSpPr txBox="1"/>
          <p:nvPr/>
        </p:nvSpPr>
        <p:spPr>
          <a:xfrm>
            <a:off x="8554687" y="5161002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Results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실외, 다량, 어두운, 눈이(가) 표시된 사진&#10;&#10;자동 생성된 설명">
            <a:extLst>
              <a:ext uri="{FF2B5EF4-FFF2-40B4-BE49-F238E27FC236}">
                <a16:creationId xmlns:a16="http://schemas.microsoft.com/office/drawing/2014/main" id="{2F53472D-58D6-4805-94AF-175A9A7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6" y="1431338"/>
            <a:ext cx="2286005" cy="1524003"/>
          </a:xfrm>
          <a:prstGeom prst="rect">
            <a:avLst/>
          </a:prstGeom>
        </p:spPr>
      </p:pic>
      <p:pic>
        <p:nvPicPr>
          <p:cNvPr id="14" name="그림 13" descr="잔디, 실외, 녹색, 평야이(가) 표시된 사진&#10;&#10;자동 생성된 설명">
            <a:extLst>
              <a:ext uri="{FF2B5EF4-FFF2-40B4-BE49-F238E27FC236}">
                <a16:creationId xmlns:a16="http://schemas.microsoft.com/office/drawing/2014/main" id="{0C419E0F-ABE5-4D17-B13C-DFBBA883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1" y="1431338"/>
            <a:ext cx="2286004" cy="1524003"/>
          </a:xfrm>
          <a:prstGeom prst="rect">
            <a:avLst/>
          </a:prstGeom>
        </p:spPr>
      </p:pic>
      <p:pic>
        <p:nvPicPr>
          <p:cNvPr id="18" name="그림 17" descr="눈, 물고기, 비행기, 평면이(가) 표시된 사진&#10;&#10;자동 생성된 설명">
            <a:extLst>
              <a:ext uri="{FF2B5EF4-FFF2-40B4-BE49-F238E27FC236}">
                <a16:creationId xmlns:a16="http://schemas.microsoft.com/office/drawing/2014/main" id="{D18E0723-4AD5-4874-90CB-6C4D5874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7" y="3366482"/>
            <a:ext cx="2286004" cy="1524003"/>
          </a:xfrm>
          <a:prstGeom prst="rect">
            <a:avLst/>
          </a:prstGeom>
        </p:spPr>
      </p:pic>
      <p:pic>
        <p:nvPicPr>
          <p:cNvPr id="23" name="그림 22" descr="물고기, 옅은이(가) 표시된 사진&#10;&#10;자동 생성된 설명">
            <a:extLst>
              <a:ext uri="{FF2B5EF4-FFF2-40B4-BE49-F238E27FC236}">
                <a16:creationId xmlns:a16="http://schemas.microsoft.com/office/drawing/2014/main" id="{9A3C4B9E-CFBF-4943-AFA8-23364E661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72" y="3366482"/>
            <a:ext cx="2286005" cy="1524003"/>
          </a:xfrm>
          <a:prstGeom prst="rect">
            <a:avLst/>
          </a:prstGeom>
        </p:spPr>
      </p:pic>
      <p:pic>
        <p:nvPicPr>
          <p:cNvPr id="25" name="그림 24" descr="시계, 개체이(가) 표시된 사진&#10;&#10;자동 생성된 설명">
            <a:extLst>
              <a:ext uri="{FF2B5EF4-FFF2-40B4-BE49-F238E27FC236}">
                <a16:creationId xmlns:a16="http://schemas.microsoft.com/office/drawing/2014/main" id="{0EC172F4-FDD5-4D2A-B1C6-EADE4477A9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94" y="1431338"/>
            <a:ext cx="2286004" cy="152400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CEFBECF-9778-4AE0-A264-5DAE550C4A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72" y="1431337"/>
            <a:ext cx="2286005" cy="1524003"/>
          </a:xfrm>
          <a:prstGeom prst="rect">
            <a:avLst/>
          </a:prstGeom>
        </p:spPr>
      </p:pic>
      <p:pic>
        <p:nvPicPr>
          <p:cNvPr id="29" name="그림 28" descr="건물, 앉아있는, 잔디, 흐린이(가) 표시된 사진&#10;&#10;자동 생성된 설명">
            <a:extLst>
              <a:ext uri="{FF2B5EF4-FFF2-40B4-BE49-F238E27FC236}">
                <a16:creationId xmlns:a16="http://schemas.microsoft.com/office/drawing/2014/main" id="{C086D8FC-3DBB-4CE3-99A5-ACE2F300D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94" y="3395752"/>
            <a:ext cx="2286004" cy="1524003"/>
          </a:xfrm>
          <a:prstGeom prst="rect">
            <a:avLst/>
          </a:prstGeom>
        </p:spPr>
      </p:pic>
      <p:pic>
        <p:nvPicPr>
          <p:cNvPr id="30" name="그림 29" descr="실외, 산, 잔디, 자연이(가) 표시된 사진&#10;&#10;자동 생성된 설명">
            <a:extLst>
              <a:ext uri="{FF2B5EF4-FFF2-40B4-BE49-F238E27FC236}">
                <a16:creationId xmlns:a16="http://schemas.microsoft.com/office/drawing/2014/main" id="{0F958336-B573-44BC-A31C-E32C2862B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1" y="3366483"/>
            <a:ext cx="2286003" cy="15240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B607CB3-EF28-4F7A-BF8A-576E5A6A9302}"/>
              </a:ext>
            </a:extLst>
          </p:cNvPr>
          <p:cNvSpPr txBox="1"/>
          <p:nvPr/>
        </p:nvSpPr>
        <p:spPr>
          <a:xfrm>
            <a:off x="1106906" y="381000"/>
            <a:ext cx="5701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Image3</a:t>
            </a:r>
            <a:endParaRPr lang="ko-KR" altLang="en-US" sz="3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6E0AE-B8FC-4619-9838-F5C29E3A0D86}"/>
              </a:ext>
            </a:extLst>
          </p:cNvPr>
          <p:cNvSpPr txBox="1"/>
          <p:nvPr/>
        </p:nvSpPr>
        <p:spPr>
          <a:xfrm>
            <a:off x="2729519" y="5247871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Original</a:t>
            </a:r>
            <a:endParaRPr lang="ko-KR" altLang="en-US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06292-A81A-4C32-9C78-8B29F027F054}"/>
              </a:ext>
            </a:extLst>
          </p:cNvPr>
          <p:cNvSpPr txBox="1"/>
          <p:nvPr/>
        </p:nvSpPr>
        <p:spPr>
          <a:xfrm>
            <a:off x="8258851" y="5149663"/>
            <a:ext cx="156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Results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8918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1331892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53CB-1217-49C7-A8C9-30CF92AC60AC}"/>
              </a:ext>
            </a:extLst>
          </p:cNvPr>
          <p:cNvSpPr txBox="1"/>
          <p:nvPr/>
        </p:nvSpPr>
        <p:spPr>
          <a:xfrm>
            <a:off x="1376716" y="1475688"/>
            <a:ext cx="58166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err="1"/>
              <a:t>Dct</a:t>
            </a:r>
            <a:r>
              <a:rPr lang="ko-KR" altLang="en-US" sz="2200" dirty="0"/>
              <a:t>를 통해 상위 계수 </a:t>
            </a:r>
            <a:r>
              <a:rPr lang="en-US" altLang="ko-KR" sz="2200" dirty="0"/>
              <a:t>16</a:t>
            </a:r>
            <a:r>
              <a:rPr lang="ko-KR" altLang="en-US" sz="2200" dirty="0"/>
              <a:t>개를 다시 </a:t>
            </a:r>
            <a:r>
              <a:rPr lang="en-US" altLang="ko-KR" sz="2200" dirty="0" err="1"/>
              <a:t>Idct</a:t>
            </a:r>
            <a:r>
              <a:rPr lang="en-US" altLang="ko-KR" sz="2200" dirty="0"/>
              <a:t> </a:t>
            </a:r>
            <a:r>
              <a:rPr lang="ko-KR" altLang="en-US" sz="2200" dirty="0"/>
              <a:t>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색깔이 단조로운 곳은 비슷하지만 나뭇잎같이 변화가 많은 곳은 화질이 좋지않은 것을 볼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 err="1"/>
              <a:t>Scipy</a:t>
            </a:r>
            <a:r>
              <a:rPr lang="en-US" altLang="ko-KR" sz="2200" dirty="0"/>
              <a:t> </a:t>
            </a:r>
            <a:r>
              <a:rPr lang="ko-KR" altLang="en-US" sz="2200" dirty="0"/>
              <a:t>라이브러리를 사용했습니다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93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70</Words>
  <Application>Microsoft Office PowerPoint</Application>
  <PresentationFormat>와이드스크린</PresentationFormat>
  <Paragraphs>28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 지훈</cp:lastModifiedBy>
  <cp:revision>41</cp:revision>
  <dcterms:created xsi:type="dcterms:W3CDTF">2020-09-07T14:57:38Z</dcterms:created>
  <dcterms:modified xsi:type="dcterms:W3CDTF">2020-11-07T10:04:02Z</dcterms:modified>
</cp:coreProperties>
</file>