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11" r:id="rId5"/>
    <p:sldId id="312" r:id="rId6"/>
    <p:sldId id="282" r:id="rId7"/>
    <p:sldId id="299" r:id="rId8"/>
    <p:sldId id="305" r:id="rId9"/>
    <p:sldId id="308" r:id="rId10"/>
    <p:sldId id="306" r:id="rId11"/>
    <p:sldId id="309" r:id="rId12"/>
    <p:sldId id="310" r:id="rId13"/>
    <p:sldId id="307" r:id="rId14"/>
    <p:sldId id="302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6C5F4"/>
    <a:srgbClr val="FF9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2020.09.16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seminar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0404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Webcam Sudoku Solver</a:t>
            </a:r>
            <a:endParaRPr lang="ko-KR" altLang="en-US" dirty="0">
              <a:solidFill>
                <a:srgbClr val="40404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3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787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기존의 이미지와 병합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5" y="3743860"/>
            <a:ext cx="2539013" cy="2878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33" y="3743860"/>
            <a:ext cx="2547891" cy="28827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3536" y="2408307"/>
            <a:ext cx="10326484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도출된 꼭지점을 기존의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이미지에 오버레이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병합된 꼭지점에 맞게 이미지를 자르고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원근감 조절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7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787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숫자 찾기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536" y="2408307"/>
            <a:ext cx="10326484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흑백 변환 후 반전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각각의 칸을 자른 후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숫자인식에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방해될 수 있는 잡음 제거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73" y="3808544"/>
            <a:ext cx="2499507" cy="2822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85" y="3808045"/>
            <a:ext cx="2498857" cy="282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846" y="3783607"/>
            <a:ext cx="2498208" cy="28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787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숫자 찾기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536" y="2408307"/>
            <a:ext cx="10326484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흑백 변환 후 반전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각각의 칸을 자른 후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숫자인식에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방해될 수 있는 잡음 제거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73" y="3808544"/>
            <a:ext cx="2499507" cy="2822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85" y="3808045"/>
            <a:ext cx="2498857" cy="282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846" y="3783607"/>
            <a:ext cx="2498208" cy="28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506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현재까지 결과물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3536" y="2408307"/>
            <a:ext cx="10772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왼쪽과 같이 숫자를 잘 인식하여 올바른 결과가 나올 때도 있으나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오른쪽과 같이 숫자를 제대로 인식하지 못하는 경우도 꽤나 있음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 부분에서 문제가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생긴것으로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보임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570" y="3554245"/>
            <a:ext cx="2885361" cy="30557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937"/>
          <a:stretch/>
        </p:blipFill>
        <p:spPr>
          <a:xfrm>
            <a:off x="1427892" y="3586161"/>
            <a:ext cx="2797879" cy="30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506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개선방향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3536" y="2408307"/>
            <a:ext cx="10326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전처리 과정에서 너무 작아진 숫자 각각의 이미지가 문제가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되는것으로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보임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 도출 후 이미지 사이즈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해상도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키운후에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eroding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최대한 잡음을 제거한 뒤에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숫자인식이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진행되어야 할 것으로 보임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CNN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모델이 조금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과적합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되는 경향도 보이기에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dropout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수치를 조절하면서 모델을 다시 작성해야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할것으로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보임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6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506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3536" y="2408307"/>
            <a:ext cx="103264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Sudoku solving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https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://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github.com/remi2257/sudoku-solver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https://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github.com/neeru1207/AI_Sudoku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https://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blog.scottlogic.com/2020/01/03/webassembly-sudoku-solver.html</a:t>
            </a:r>
          </a:p>
          <a:p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OpenCV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https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://nicewoong.github.io/development/2018/01/05/erosion-and-dilation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https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://thebook.io/006939/ch09/02/01-08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39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073" y="1388225"/>
            <a:ext cx="282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2469985"/>
            <a:ext cx="7373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 선정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현재까지 결과물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개선 방안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282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536" y="2179707"/>
            <a:ext cx="8836428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Tensorflow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: CNN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이용한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가장자리 추출 및 숫자 인식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OpenCV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전처리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노이즈 제거 등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Kivy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프로그램 동작 표시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gui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이후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ios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97169" y="2179707"/>
            <a:ext cx="8065477" cy="1423467"/>
            <a:chOff x="797169" y="2179707"/>
            <a:chExt cx="8065477" cy="142346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937846" y="2233246"/>
              <a:ext cx="7924800" cy="1369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797169" y="2179707"/>
              <a:ext cx="7930662" cy="1423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화살표 연결선 9"/>
          <p:cNvCxnSpPr>
            <a:stCxn id="9" idx="2"/>
          </p:cNvCxnSpPr>
          <p:nvPr/>
        </p:nvCxnSpPr>
        <p:spPr>
          <a:xfrm>
            <a:off x="5681750" y="3603174"/>
            <a:ext cx="21527" cy="77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8013" y="4442261"/>
            <a:ext cx="883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Tensorflow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: CNN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숫자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OpenCV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전처리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노이즈 제거 등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Tkinter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: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단계별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처리과정 표시 및 결과 표시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02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282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535" y="2179707"/>
            <a:ext cx="979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Mnist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data set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통한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숫자인식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학습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CNN,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relu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adam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softmax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crossetropy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처리를 통해 각각의 그리드로 나누어 각각의 숫자만 찾을 수  있으면 된다고 생각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2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282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개요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887" y="2880154"/>
            <a:ext cx="11931588" cy="3323987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5715E"/>
                </a:solidFill>
                <a:latin typeface="Consolas" panose="020B0609020204030204" pitchFamily="49" charset="0"/>
              </a:rPr>
              <a:t>	   #</a:t>
            </a:r>
            <a:r>
              <a:rPr lang="en-US" altLang="ko-KR" sz="1400" dirty="0">
                <a:solidFill>
                  <a:srgbClr val="75715E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75715E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solidFill>
                  <a:srgbClr val="75715E"/>
                </a:solidFill>
                <a:latin typeface="Consolas" panose="020B0609020204030204" pitchFamily="49" charset="0"/>
              </a:rPr>
              <a:t> a Convolutional layer</a:t>
            </a:r>
            <a:endParaRPr lang="en-US" altLang="ko-KR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self.model.add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(tf.keras.layers.Conv2D(</a:t>
            </a:r>
            <a:r>
              <a:rPr lang="en-US" altLang="ko-KR" sz="1400" dirty="0">
                <a:solidFill>
                  <a:srgbClr val="AE81FF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E81FF"/>
                </a:solidFill>
                <a:latin typeface="Consolas" panose="020B0609020204030204" pitchFamily="49" charset="0"/>
              </a:rPr>
              <a:t>28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E81FF"/>
                </a:solidFill>
                <a:latin typeface="Consolas" panose="020B0609020204030204" pitchFamily="49" charset="0"/>
              </a:rPr>
              <a:t>28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75715E"/>
                </a:solidFill>
                <a:latin typeface="Consolas" panose="020B0609020204030204" pitchFamily="49" charset="0"/>
              </a:rPr>
              <a:t># Add a Max pooling layer</a:t>
            </a:r>
            <a:endParaRPr lang="en-US" altLang="ko-KR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self.model.add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(tf.keras.layers.MaxPool2D())</a:t>
            </a: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75715E"/>
                </a:solidFill>
                <a:latin typeface="Consolas" panose="020B0609020204030204" pitchFamily="49" charset="0"/>
              </a:rPr>
              <a:t># Add the flattened layer</a:t>
            </a:r>
            <a:endParaRPr lang="en-US" altLang="ko-KR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self.model.add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tf.keras.layers.Flatten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75715E"/>
                </a:solidFill>
                <a:latin typeface="Consolas" panose="020B0609020204030204" pitchFamily="49" charset="0"/>
              </a:rPr>
              <a:t># Add the hidden layer</a:t>
            </a:r>
            <a:endParaRPr lang="en-US" altLang="ko-KR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self.model.add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tf.keras.layers.Dense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E81FF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75715E"/>
                </a:solidFill>
                <a:latin typeface="Consolas" panose="020B0609020204030204" pitchFamily="49" charset="0"/>
              </a:rPr>
              <a:t># Adding a dropout layer</a:t>
            </a:r>
            <a:endParaRPr lang="en-US" altLang="ko-KR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self.model.add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tf.keras.layers.Dropout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E81FF"/>
                </a:solidFill>
                <a:latin typeface="Consolas" panose="020B0609020204030204" pitchFamily="49" charset="0"/>
              </a:rPr>
              <a:t>0.05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75715E"/>
                </a:solidFill>
                <a:latin typeface="Consolas" panose="020B0609020204030204" pitchFamily="49" charset="0"/>
              </a:rPr>
              <a:t># Add the output layer</a:t>
            </a:r>
            <a:endParaRPr lang="en-US" altLang="ko-KR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self.model.add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tf.keras.layers.Dense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softmax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>
                <a:solidFill>
                  <a:srgbClr val="75715E"/>
                </a:solidFill>
                <a:latin typeface="Consolas" panose="020B0609020204030204" pitchFamily="49" charset="0"/>
              </a:rPr>
              <a:t># Compiling the model</a:t>
            </a:r>
            <a:endParaRPr lang="en-US" altLang="ko-KR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self.model.compile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optimizer</a:t>
            </a:r>
            <a:r>
              <a:rPr lang="en-US" altLang="ko-KR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adam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loss</a:t>
            </a:r>
            <a:r>
              <a:rPr lang="en-US" altLang="ko-KR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sparse_categorical_crossentropy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metrics</a:t>
            </a:r>
            <a:r>
              <a:rPr lang="en-US" altLang="ko-KR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E6DB74"/>
                </a:solidFill>
                <a:latin typeface="Consolas" panose="020B0609020204030204" pitchFamily="49" charset="0"/>
              </a:rPr>
              <a:t>"accuracy"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self.modelbuilt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endParaRPr lang="en-US" altLang="ko-KR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992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가우시안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흐림 및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가우시안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경계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3536" y="2408307"/>
            <a:ext cx="805503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가우시안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흐림을 통한 노이즈 및 디테일 줄이기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적응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가우시안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임계를 통해 조명 변경하기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6" y="3484916"/>
            <a:ext cx="2888135" cy="32787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95" y="3484916"/>
            <a:ext cx="2878616" cy="32624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125" y="3484916"/>
            <a:ext cx="2812381" cy="31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2" y="1388225"/>
            <a:ext cx="1130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흑백 반전 및 비어있는 부분 채우기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06" y="3482027"/>
            <a:ext cx="2813691" cy="31902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02" y="3482027"/>
            <a:ext cx="2800050" cy="31969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4072" y="2995759"/>
            <a:ext cx="3857380" cy="33855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gray </a:t>
            </a:r>
            <a:r>
              <a:rPr lang="en-US" altLang="ko-KR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cv2.bitwise_not(gray)</a:t>
            </a:r>
            <a:endParaRPr lang="en-US" altLang="ko-KR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63220" y="2158127"/>
            <a:ext cx="6096000" cy="1077218"/>
          </a:xfrm>
          <a:prstGeom prst="rect">
            <a:avLst/>
          </a:prstGeom>
          <a:solidFill>
            <a:srgbClr val="404040"/>
          </a:solidFill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kernel </a:t>
            </a:r>
            <a:r>
              <a:rPr lang="en-US" altLang="ko-KR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], 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], 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]], np.uint8)</a:t>
            </a:r>
          </a:p>
          <a:p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gray </a:t>
            </a:r>
            <a:r>
              <a:rPr lang="en-US" altLang="ko-KR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cv2.dilate(gray, kernel,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self.image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gray</a:t>
            </a:r>
            <a:endParaRPr lang="en-US" altLang="ko-KR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그리드 찾기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3536" y="2408307"/>
            <a:ext cx="10326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그리드의 가장자리를 도출하여 그리드만 도출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Eroding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통한 그리드 간 간섭 최소화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허프변환을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통한 그리드 탐색 및 최종 꼭지점 도출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3910365"/>
            <a:ext cx="2481751" cy="27837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181" y="3910365"/>
            <a:ext cx="2494422" cy="28080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960" y="3910365"/>
            <a:ext cx="2450108" cy="2766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333" y="3910365"/>
            <a:ext cx="2506830" cy="28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388225"/>
            <a:ext cx="67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이미지 처리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그리드 찾기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3536" y="2408307"/>
            <a:ext cx="10326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스도쿠 그리드의 가장자리를 도출하여 그리드만 도출</a:t>
            </a:r>
            <a:endParaRPr lang="en-US" altLang="ko-KR" sz="200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Eroding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통한 그리드 간 간섭 최소화</a:t>
            </a:r>
            <a:endParaRPr lang="en-US" altLang="ko-KR" sz="200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허프변환을 통한 그리드 탐색 및 최종 꼭지점 도출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32" y="3805353"/>
            <a:ext cx="6096000" cy="1477328"/>
          </a:xfrm>
          <a:prstGeom prst="rect">
            <a:avLst/>
          </a:prstGeom>
          <a:solidFill>
            <a:srgbClr val="404040"/>
          </a:solidFill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kernel_size_row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kernel_size_col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kernel </a:t>
            </a:r>
            <a:r>
              <a:rPr lang="en-US" altLang="ko-KR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cv2.getStructuringElement(cv2.</a:t>
            </a:r>
            <a:r>
              <a:rPr lang="en-US" altLang="ko-KR" dirty="0">
                <a:solidFill>
                  <a:srgbClr val="AE81FF"/>
                </a:solidFill>
                <a:latin typeface="Consolas" panose="020B0609020204030204" pitchFamily="49" charset="0"/>
              </a:rPr>
              <a:t>MORPH_RECT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kernel_size_row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, </a:t>
            </a:r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kernel_size_col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outerbox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cv2.erode(</a:t>
            </a:r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outerbox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, kernel,</a:t>
            </a:r>
            <a:r>
              <a:rPr lang="en-US" altLang="ko-KR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36562" y="3897686"/>
            <a:ext cx="6096000" cy="646331"/>
          </a:xfrm>
          <a:prstGeom prst="rect">
            <a:avLst/>
          </a:prstGeom>
          <a:solidFill>
            <a:srgbClr val="404040"/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lines </a:t>
            </a:r>
            <a:r>
              <a:rPr lang="en-US" altLang="ko-KR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cv2.HoughLines(</a:t>
            </a:r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outerbox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F8F8F2"/>
                </a:solidFill>
                <a:latin typeface="Consolas" panose="020B0609020204030204" pitchFamily="49" charset="0"/>
              </a:rPr>
              <a:t>np.pi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AE81FF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AE81FF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32" y="5282681"/>
            <a:ext cx="9371861" cy="1569660"/>
          </a:xfrm>
          <a:prstGeom prst="rect">
            <a:avLst/>
          </a:prstGeom>
          <a:solidFill>
            <a:srgbClr val="40404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...</a:t>
            </a:r>
            <a:endParaRPr lang="en-US" altLang="ko-KR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 dirty="0">
                <a:solidFill>
                  <a:srgbClr val="75715E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600" dirty="0" smtClean="0">
                <a:solidFill>
                  <a:srgbClr val="75715E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75715E"/>
                </a:solidFill>
                <a:latin typeface="Consolas" panose="020B0609020204030204" pitchFamily="49" charset="0"/>
              </a:rPr>
              <a:t> extreme points</a:t>
            </a:r>
            <a:endParaRPr lang="en-US" altLang="ko-KR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cv2.circle(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tmppp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ptTopLeft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ptTopLeft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])),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cv2.circle(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tmppp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ptTopRight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ptTopRight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])),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cv2.circle(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tmppp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ptBottomLeft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ptBottomLeft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])),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cv2.circle(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tmppp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ptBottomRight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ptBottomRight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])),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6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361</TotalTime>
  <Words>356</Words>
  <Application>Microsoft Office PowerPoint</Application>
  <PresentationFormat>와이드스크린</PresentationFormat>
  <Paragraphs>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경기천년제목 Medium</vt:lpstr>
      <vt:lpstr>맑은 고딕</vt:lpstr>
      <vt:lpstr>Arial</vt:lpstr>
      <vt:lpstr>Century Gothic</vt:lpstr>
      <vt:lpstr>Consolas</vt:lpstr>
      <vt:lpstr>비행기 구름</vt:lpstr>
      <vt:lpstr>2020.09.16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2020.08.20 seminar</dc:title>
  <dc:creator>Jihun Shim</dc:creator>
  <cp:lastModifiedBy>Jihun Shim</cp:lastModifiedBy>
  <cp:revision>41</cp:revision>
  <dcterms:created xsi:type="dcterms:W3CDTF">2020-08-19T15:57:47Z</dcterms:created>
  <dcterms:modified xsi:type="dcterms:W3CDTF">2020-09-16T05:45:31Z</dcterms:modified>
</cp:coreProperties>
</file>