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2" r:id="rId5"/>
    <p:sldId id="282" r:id="rId6"/>
    <p:sldId id="299" r:id="rId7"/>
    <p:sldId id="305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545F63"/>
    <a:srgbClr val="56C5F4"/>
    <a:srgbClr val="FF9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2020.09.22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seminar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0404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Automatic Sudoku </a:t>
            </a:r>
            <a:r>
              <a:rPr lang="en-US" altLang="ko-KR" dirty="0" smtClean="0">
                <a:solidFill>
                  <a:srgbClr val="40404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Solver</a:t>
            </a:r>
            <a:endParaRPr lang="ko-KR" altLang="en-US" dirty="0">
              <a:solidFill>
                <a:srgbClr val="40404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800" t="7647" r="5076" b="11740"/>
          <a:stretch/>
        </p:blipFill>
        <p:spPr>
          <a:xfrm>
            <a:off x="1000125" y="2963828"/>
            <a:ext cx="3228975" cy="3255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840" t="16254" r="16881" b="15285"/>
          <a:stretch/>
        </p:blipFill>
        <p:spPr>
          <a:xfrm>
            <a:off x="6832194" y="2929713"/>
            <a:ext cx="3130956" cy="332422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 flipV="1">
            <a:off x="4229100" y="4591826"/>
            <a:ext cx="2603094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28" y="2034556"/>
            <a:ext cx="3819218" cy="4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작동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59"/>
          <a:stretch/>
        </p:blipFill>
        <p:spPr>
          <a:xfrm>
            <a:off x="158814" y="2785906"/>
            <a:ext cx="2909220" cy="3299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616"/>
          <a:stretch/>
        </p:blipFill>
        <p:spPr>
          <a:xfrm>
            <a:off x="9284318" y="2730151"/>
            <a:ext cx="2907682" cy="33069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004"/>
          <a:stretch/>
        </p:blipFill>
        <p:spPr>
          <a:xfrm>
            <a:off x="6307008" y="2730151"/>
            <a:ext cx="2935669" cy="3337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5127"/>
          <a:stretch/>
        </p:blipFill>
        <p:spPr>
          <a:xfrm>
            <a:off x="3282719" y="2785906"/>
            <a:ext cx="2851244" cy="32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작동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082"/>
          <a:stretch/>
        </p:blipFill>
        <p:spPr>
          <a:xfrm>
            <a:off x="374072" y="3197010"/>
            <a:ext cx="2597727" cy="2931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14" t="5385"/>
          <a:stretch/>
        </p:blipFill>
        <p:spPr>
          <a:xfrm>
            <a:off x="3340592" y="3135917"/>
            <a:ext cx="2650633" cy="2992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396"/>
          <a:stretch/>
        </p:blipFill>
        <p:spPr>
          <a:xfrm>
            <a:off x="6360018" y="3148491"/>
            <a:ext cx="2624184" cy="2980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430"/>
          <a:stretch/>
        </p:blipFill>
        <p:spPr>
          <a:xfrm>
            <a:off x="9352995" y="3135917"/>
            <a:ext cx="2687622" cy="30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작동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44" t="5496"/>
          <a:stretch/>
        </p:blipFill>
        <p:spPr>
          <a:xfrm>
            <a:off x="374073" y="3115559"/>
            <a:ext cx="2663302" cy="3014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242"/>
          <a:stretch/>
        </p:blipFill>
        <p:spPr>
          <a:xfrm>
            <a:off x="3449541" y="3115559"/>
            <a:ext cx="2661185" cy="3014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163"/>
          <a:stretch/>
        </p:blipFill>
        <p:spPr>
          <a:xfrm>
            <a:off x="6496648" y="3140555"/>
            <a:ext cx="2618161" cy="29644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425"/>
          <a:stretch/>
        </p:blipFill>
        <p:spPr>
          <a:xfrm>
            <a:off x="9500731" y="3079558"/>
            <a:ext cx="2691269" cy="30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작동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586"/>
          <a:stretch/>
        </p:blipFill>
        <p:spPr>
          <a:xfrm>
            <a:off x="839302" y="3080551"/>
            <a:ext cx="3040609" cy="34405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285"/>
          <a:stretch/>
        </p:blipFill>
        <p:spPr>
          <a:xfrm>
            <a:off x="4790229" y="3080551"/>
            <a:ext cx="2944442" cy="3329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641" t="24359" r="25217" b="19137"/>
          <a:stretch/>
        </p:blipFill>
        <p:spPr>
          <a:xfrm>
            <a:off x="5078027" y="3391234"/>
            <a:ext cx="2388094" cy="25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작동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316"/>
          <a:stretch/>
        </p:blipFill>
        <p:spPr>
          <a:xfrm>
            <a:off x="1337670" y="2574523"/>
            <a:ext cx="3713724" cy="4179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37" t="4825"/>
          <a:stretch/>
        </p:blipFill>
        <p:spPr>
          <a:xfrm>
            <a:off x="6747029" y="2574523"/>
            <a:ext cx="3586580" cy="40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06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10326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추출된 각각의 숫자 이미지를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opencv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만으로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처리하는데에는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한계점이 명확함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왜곡된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원본이미지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그리드에서 숫자가 차지하는 크기 등으로 인해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가장자리 자르는 기준을 잡기 어려움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 추출도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딥러닝을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통해서 모델을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작성하는것이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좋아보임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손글씨에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최적화된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mnist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데이터셋이기에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디지털 숫자를 판별하기에는 제 성능을 발휘하지 못하는듯 함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469985"/>
            <a:ext cx="7373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지난 주 문제점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해결방안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분석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536" y="2179707"/>
            <a:ext cx="883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문제 이미지로부터 그리드 및 숫자 인식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도출된 결과를 통해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알고리즘 적용 및 풀이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발생하였던 문제 해결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71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지난 주 문제점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179707"/>
            <a:ext cx="883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그리드 인식 후 각각의 그리드에서 추출한 숫자 인식률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Mnist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과적합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(over fitting)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된 모델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이미지에 따른 인식률 차이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왜곡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잡음 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99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해결 방안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3536" y="2179707"/>
            <a:ext cx="88364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새로이 모델을 작성하기 보다는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mnist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최대한 비슷한 형태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숫자의 두께 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이미지 도출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그리드에서 각각의 숫자를 추출하는 단계에서 이미지 전처리 방법의 변경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1130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해결 방안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536" y="2179707"/>
            <a:ext cx="9877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28x28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사이즈로 이루어진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mnist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모델에 맞추기 위하여 추출된 숫자 이미지를 늘려서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진행한 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원래 크기로 복구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Cv2.pyrUp()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사용하여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픽셀수를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배수로 늘리고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Cv2.pyrDown()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통하여 복구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사이에서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Morphology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erode, blur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등을 이용하여 전처리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원래 크기인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28x28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복구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이진화 후 모델에 적용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636668"/>
            <a:ext cx="4767309" cy="160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4073" y="2337448"/>
            <a:ext cx="11131387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 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숫자 이미지의 가장자리 자르기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y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startatY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(rows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rowbottom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rowtop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startatX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(rows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colleft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colright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newimg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[y, x]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rowtop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y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startatY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,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colleft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startatX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4073" y="3702391"/>
            <a:ext cx="6096000" cy="1477328"/>
          </a:xfrm>
          <a:prstGeom prst="rect">
            <a:avLst/>
          </a:prstGeom>
          <a:solidFill>
            <a:srgbClr val="404040"/>
          </a:solidFill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 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기존 이미지를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16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배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(448*448)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upscale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cv2.pyrUp(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newimg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upscale1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cv2.pyrUp(upscale)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upscale2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cv2.pyrUp(upscale1)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upscale3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cv2.pyrUp(upscale2)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736" y="2599769"/>
            <a:ext cx="9948909" cy="230832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		</a:t>
            </a:r>
            <a:r>
              <a:rPr lang="en-US" altLang="ko-KR" i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altLang="ko-KR" i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ko-KR" altLang="en-US" i="1" dirty="0">
                <a:solidFill>
                  <a:schemeClr val="bg1">
                    <a:lumMod val="95000"/>
                  </a:schemeClr>
                </a:solidFill>
              </a:rPr>
              <a:t>커널 사이즈 정의 및 </a:t>
            </a:r>
            <a:r>
              <a:rPr lang="en-US" altLang="ko-KR" i="1" dirty="0" err="1">
                <a:solidFill>
                  <a:schemeClr val="bg1">
                    <a:lumMod val="95000"/>
                  </a:schemeClr>
                </a:solidFill>
              </a:rPr>
              <a:t>morpology</a:t>
            </a:r>
            <a:r>
              <a:rPr lang="en-US" altLang="ko-KR" i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ko-KR" altLang="en-US" i="1" dirty="0">
                <a:solidFill>
                  <a:schemeClr val="bg1">
                    <a:lumMod val="95000"/>
                  </a:schemeClr>
                </a:solidFill>
              </a:rPr>
              <a:t>함수 사용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kernel_size_row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kernel_size_col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kernel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cv2.getStructuringElement(cv2.</a:t>
            </a: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MORPH_RECT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			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kernel_size_row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kernel_size_col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mophol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cv2.morphologyEx(upscale3,cv2.</a:t>
            </a: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MORPH_CLOSE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,kernel)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i="1" dirty="0">
                <a:solidFill>
                  <a:srgbClr val="657B83"/>
                </a:solidFill>
                <a:latin typeface="Consolas" panose="020B0609020204030204" pitchFamily="49" charset="0"/>
              </a:rPr>
              <a:t># eroding, </a:t>
            </a:r>
            <a:r>
              <a:rPr lang="ko-KR" altLang="en-US" i="1" dirty="0">
                <a:solidFill>
                  <a:srgbClr val="657B83"/>
                </a:solidFill>
                <a:latin typeface="Consolas" panose="020B0609020204030204" pitchFamily="49" charset="0"/>
              </a:rPr>
              <a:t>사이즈 줄이기 전 </a:t>
            </a:r>
            <a:r>
              <a:rPr lang="ko-KR" altLang="en-US" i="1" dirty="0" err="1">
                <a:solidFill>
                  <a:srgbClr val="657B83"/>
                </a:solidFill>
                <a:latin typeface="Consolas" panose="020B0609020204030204" pitchFamily="49" charset="0"/>
              </a:rPr>
              <a:t>가우시안</a:t>
            </a:r>
            <a:r>
              <a:rPr lang="ko-KR" altLang="en-US" i="1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dirty="0" err="1">
                <a:solidFill>
                  <a:srgbClr val="657B83"/>
                </a:solidFill>
                <a:latin typeface="Consolas" panose="020B0609020204030204" pitchFamily="49" charset="0"/>
              </a:rPr>
              <a:t>블러</a:t>
            </a:r>
            <a:r>
              <a:rPr lang="ko-KR" altLang="en-US" i="1" dirty="0">
                <a:solidFill>
                  <a:srgbClr val="657B83"/>
                </a:solidFill>
                <a:latin typeface="Consolas" panose="020B0609020204030204" pitchFamily="49" charset="0"/>
              </a:rPr>
              <a:t> 적용</a:t>
            </a:r>
            <a:r>
              <a:rPr lang="en-US" altLang="ko-KR" i="1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i="1" dirty="0">
                <a:solidFill>
                  <a:srgbClr val="657B83"/>
                </a:solidFill>
                <a:latin typeface="Consolas" panose="020B0609020204030204" pitchFamily="49" charset="0"/>
              </a:rPr>
              <a:t>사이즈 복귀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cv2.erode(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kernel,iterations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cv2.GaussianBlur(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,(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cv2.pyrDown(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cv2.pyrDown(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cv2.pyrDown(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cv2.pyrDown(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 결과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4092" y="2427512"/>
            <a:ext cx="9398493" cy="230832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 eroding, 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사이즈 줄이기 전 </a:t>
            </a:r>
            <a:r>
              <a:rPr lang="ko-KR" altLang="en-US" i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가우시안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블러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 적용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사이즈 복귀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cv2.erode(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kernel,iterations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cv2.GaussianBlur(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,(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downscale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cv2.pyrDown(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downscale1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cv2.pyrDown(downscale)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 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downscale2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cv2.pyrDown(downscale1)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downscale3 </a:t>
            </a:r>
            <a:r>
              <a:rPr lang="en-US" altLang="ko-KR" dirty="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BBBBBB"/>
                </a:solidFill>
                <a:latin typeface="Consolas" panose="020B0609020204030204" pitchFamily="49" charset="0"/>
              </a:rPr>
              <a:t>cv2.pyrDown(downscale2)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4091" y="4735836"/>
            <a:ext cx="9398493" cy="923330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 </a:t>
            </a:r>
            <a:r>
              <a:rPr lang="ko-KR" altLang="en-US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이미지 이진화 후 </a:t>
            </a:r>
            <a:r>
              <a:rPr lang="en-US" altLang="ko-KR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eroding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ret,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dst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cv2.threshold(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40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220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cv2.</a:t>
            </a: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THRESH_BINARY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erodedimg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cv2.erode(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dst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kernel,iterations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420</TotalTime>
  <Words>233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경기천년제목 Medium</vt:lpstr>
      <vt:lpstr>맑은 고딕</vt:lpstr>
      <vt:lpstr>Arial</vt:lpstr>
      <vt:lpstr>Century Gothic</vt:lpstr>
      <vt:lpstr>Consolas</vt:lpstr>
      <vt:lpstr>비행기 구름</vt:lpstr>
      <vt:lpstr>2020.09.22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2020.08.20 seminar</dc:title>
  <dc:creator>Jihun Shim</dc:creator>
  <cp:lastModifiedBy>Jihun Shim</cp:lastModifiedBy>
  <cp:revision>49</cp:revision>
  <dcterms:created xsi:type="dcterms:W3CDTF">2020-08-19T15:57:47Z</dcterms:created>
  <dcterms:modified xsi:type="dcterms:W3CDTF">2020-09-22T21:10:53Z</dcterms:modified>
</cp:coreProperties>
</file>