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r:id="rId11" id="256"/>
    <p:sldId r:id="rId12" id="257"/>
    <p:sldId r:id="rId13" id="258"/>
    <p:sldId r:id="rId14" id="259"/>
    <p:sldId r:id="rId15" id="260"/>
    <p:sldId r:id="rId16" id="261"/>
    <p:sldId r:id="rId17" id="262"/>
    <p:sldId r:id="rId18" id="263"/>
    <p:sldId r:id="rId19" id="264"/>
    <p:sldId r:id="rId20" id="2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microsoft.com/office/2015/10/relationships/revisionInfo" Target="revisionInfo.xml"/><Relationship Id="rId5" Type="http://schemas.openxmlformats.org/officeDocument/2006/relationships/tableStyles" Target="tableStyles.xml"/><Relationship Target="slides/slide1.xml" Type="http://schemas.openxmlformats.org/officeDocument/2006/relationships/slide" Id="rId11"/><Relationship Target="slides/slide2.xml" Type="http://schemas.openxmlformats.org/officeDocument/2006/relationships/slide" Id="rId12"/><Relationship Target="slides/slide3.xml" Type="http://schemas.openxmlformats.org/officeDocument/2006/relationships/slide" Id="rId13"/><Relationship Target="slides/slide4.xml" Type="http://schemas.openxmlformats.org/officeDocument/2006/relationships/slide" Id="rId14"/><Relationship Target="slides/slide5.xml" Type="http://schemas.openxmlformats.org/officeDocument/2006/relationships/slide" Id="rId15"/><Relationship Target="slides/slide6.xml" Type="http://schemas.openxmlformats.org/officeDocument/2006/relationships/slide" Id="rId16"/><Relationship Target="slides/slide7.xml" Type="http://schemas.openxmlformats.org/officeDocument/2006/relationships/slide" Id="rId17"/><Relationship Target="slides/slide8.xml" Type="http://schemas.openxmlformats.org/officeDocument/2006/relationships/slide" Id="rId18"/><Relationship Target="slides/slide9.xml" Type="http://schemas.openxmlformats.org/officeDocument/2006/relationships/slide" Id="rId19"/><Relationship Target="slides/slide10.xml" Type="http://schemas.openxmlformats.org/officeDocument/2006/relationships/slide" Id="rId20"/><Relationship Id="rId1" Type="http://schemas.openxmlformats.org/officeDocument/2006/relationships/slideMaster" Target="slideMasters/slideMaster1.xml"/><Relationship Id="rId4" Type="http://schemas.openxmlformats.org/officeDocument/2006/relationships/theme" Target="theme/theme1.xml"/><Relationship Id="rId3" Type="http://schemas.openxmlformats.org/officeDocument/2006/relationships/viewProps" Target="viewProps.xml"/><Relationship Id="rId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228894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93538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02902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70946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231810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96135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160316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251824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138146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174703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81735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757328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1. 유다 왕 여호야김이 다스린 지 삼 년이 되는 해에 바벨론 왕 느부갓네살이 예루살렘에 이르러 성을 에워쌌더니</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1. In the third year of the reign of Jehoiakim king of Judah, Nebuchadnezzar king of Babylon came to Jerusalem and besieged it.</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10. 환관장이 다니엘에게 이르되 내가 내 주 왕을 두려워하노라 그가 너희 먹을 것과 너희 마실 것을 지정하셨거늘 너희의 얼굴이 초췌하여 같은 또래의 소년들만 못한 것을 그가 보게 할 것이 무엇이냐 그렇게 되면 너희 때문에 내 머리가 왕 앞에서 위태롭게 되리라 하니라</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10. but the official told Daniel, "I am afraid of my lord the king, who has assigned your food and drink. Why should he see you looking worse than the other young men your age? The king would then have my head because of you."</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2. 주께서 유다 왕 여호야김과 하나님의 전 그릇 얼마를 그의 손에 넘기시매 그가 그것을 가지고 시날 땅 자기 신들의 신전에 가져다가 그 신들의 보물 창고에 두었더라</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2. And the Lord delivered Jehoiakim king of Judah into his hand, along with some of the articles from the temple of God. These he carried off to the temple of his god in Babylonia and put in the treasure house of his god.</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3. 왕이 환관장 아스부나스에게 말하여 이스라엘 자손 중에서 왕족과 귀족 몇 사람</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3. Then the king ordered Ashpenaz, chief of his court officials, to bring into the king's service some of the Israelites from the royal family and the nobility-</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4. 곧 흠이 없고 용모가 아름다우며 모든 지혜를 통찰하며 지식에 통달하며 학문에 익숙하여 왕궁에 설 만한 소년을 데려오게 하였고 그들에게 갈대아 사람의 학문과 언어를 가르치게 하였고</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4. young men without any physical defect, handsome, showing aptitude for every kind of learning, well informed, quick to understand, and qualified to serve in the king's palace. He was to teach them the language and literature of the Babylonians.</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5. 또 왕이 지정하여 그들에게 왕의 음식과 그가 마시는 포도주에서 날마다 쓸 것을 주어 삼 년을 기르게 하였으니 그 후에 그들은 왕 앞에 서게 될 것이더라</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5. The king assigned them a daily amount of food and wine from the king's table. They were to be trained for three years, and after that they were to enter the king's service.</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6. 그들 가운데는 유다 자손 곧 다니엘과 하나냐와 미사엘과 아사랴가 있었더니</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6. Among those who were chosen were some from Judah: Daniel, Hananiah, Mishael and Azariah.</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7. 환관장이 그들의 이름을 고쳐 다니엘은 벨드사살이라 하고 하나냐는 사드락이라 하고 미사엘은 메삭이라 하고 아사랴는 아벳느고라 하였더라</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7. The chief official gave them new names: to Daniel, the name Belteshazzar; to Hananiah, Shadrach; to Mishael, Meshach; and to Azariah, Abednego.</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8. 다니엘은 뜻을 정하여 왕의 음식과 그가 마시는 포도주로 자기를 더럽히지 아니하리라 하고 자기를 더럽히지 아니하도록 환관장에게 구하니</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8. But Daniel resolved not to defile himself with the royal food and wine, and he asked the chief official for permission not to defile himself this way.</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다니엘 1:1-10</a:t>
            </a:r>
            <a:endParaRPr lang="en-US" altLang="ko-KR" sz="3200" b="1" dirty="0">
              <a:latin typeface="+mn-ea"/>
            </a:endParaRPr>
          </a:p>
          <a:p>
            <a:pPr algn="l">
              <a:buFontTx/>
              <a:buNone/>
              <a:defRPr/>
            </a:pPr>
            <a:r>
              <a:rPr lang="ko-KR" altLang="en-US" sz="3600" b="1" dirty="0">
                <a:latin typeface="맑은 고딕" pitchFamily="50" charset="-127"/>
              </a:rPr>
              <a:t>9. 하나님이 다니엘로 하여금 환관장에게 은혜와 긍휼을 얻게 하신지라</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9. Now God had caused the official to show favor and compassion to Daniel,</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6</Words>
  <Application>Microsoft Office PowerPoint</Application>
  <PresentationFormat>On-screen Show (4:3)</PresentationFormat>
  <Paragraphs>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맑은 고딕</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유지훈</dc:creator>
  <cp:lastModifiedBy>유지훈</cp:lastModifiedBy>
  <cp:revision>4</cp:revision>
  <dcterms:created xsi:type="dcterms:W3CDTF">2017-10-08T11:42:54Z</dcterms:created>
  <dcterms:modified xsi:type="dcterms:W3CDTF">2017-10-08T11:54:38Z</dcterms:modified>
</cp:coreProperties>
</file>