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r:id="rId11" id="256"/>
    <p:sldId r:id="rId12" id="257"/>
    <p:sldId r:id="rId13" id="258"/>
    <p:sldId r:id="rId14" id="259"/>
    <p:sldId r:id="rId15" id="2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microsoft.com/office/2015/10/relationships/revisionInfo" Target="revisionInfo.xml"/><Relationship Id="rId5" Type="http://schemas.openxmlformats.org/officeDocument/2006/relationships/tableStyles" Target="tableStyles.xml"/><Relationship Target="slides/slide1.xml" Type="http://schemas.openxmlformats.org/officeDocument/2006/relationships/slide" Id="rId11"/><Relationship Target="slides/slide2.xml" Type="http://schemas.openxmlformats.org/officeDocument/2006/relationships/slide" Id="rId12"/><Relationship Target="slides/slide3.xml" Type="http://schemas.openxmlformats.org/officeDocument/2006/relationships/slide" Id="rId13"/><Relationship Target="slides/slide4.xml" Type="http://schemas.openxmlformats.org/officeDocument/2006/relationships/slide" Id="rId14"/><Relationship Target="slides/slide5.xml" Type="http://schemas.openxmlformats.org/officeDocument/2006/relationships/slide" Id="rId15"/><Relationship Id="rId1" Type="http://schemas.openxmlformats.org/officeDocument/2006/relationships/slideMaster" Target="slideMasters/slideMaster1.xml"/><Relationship Id="rId4" Type="http://schemas.openxmlformats.org/officeDocument/2006/relationships/theme" Target="theme/theme1.xml"/><Relationship Id="rId3" Type="http://schemas.openxmlformats.org/officeDocument/2006/relationships/viewProps" Target="viewProps.xml"/><Relationship Id="rId2" Type="http://schemas.openxmlformats.org/officeDocument/2006/relationships/presProps" Target="presProps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E2A2-98DE-4FCC-B4F5-F9E96C0851AA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9E71-40B8-4EDD-9D52-5A8503FF2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94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E2A2-98DE-4FCC-B4F5-F9E96C0851AA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9E71-40B8-4EDD-9D52-5A8503FF2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38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E2A2-98DE-4FCC-B4F5-F9E96C0851AA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9E71-40B8-4EDD-9D52-5A8503FF2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02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E2A2-98DE-4FCC-B4F5-F9E96C0851AA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9E71-40B8-4EDD-9D52-5A8503FF2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46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E2A2-98DE-4FCC-B4F5-F9E96C0851AA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9E71-40B8-4EDD-9D52-5A8503FF2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10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E2A2-98DE-4FCC-B4F5-F9E96C0851AA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9E71-40B8-4EDD-9D52-5A8503FF2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35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E2A2-98DE-4FCC-B4F5-F9E96C0851AA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9E71-40B8-4EDD-9D52-5A8503FF2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163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E2A2-98DE-4FCC-B4F5-F9E96C0851AA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9E71-40B8-4EDD-9D52-5A8503FF2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24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E2A2-98DE-4FCC-B4F5-F9E96C0851AA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9E71-40B8-4EDD-9D52-5A8503FF2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46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E2A2-98DE-4FCC-B4F5-F9E96C0851AA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9E71-40B8-4EDD-9D52-5A8503FF2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03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E2A2-98DE-4FCC-B4F5-F9E96C0851AA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9E71-40B8-4EDD-9D52-5A8503FF2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35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5E2A2-98DE-4FCC-B4F5-F9E96C0851AA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29E71-40B8-4EDD-9D52-5A8503FF2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32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BBC93184-30E0-44C0-A2EB-16ABB087CC48}"/>
              </a:ext>
            </a:extLst>
          </p:cNvPr>
          <p:cNvSpPr txBox="1">
            <a:spLocks/>
          </p:cNvSpPr>
          <p:nvPr/>
        </p:nvSpPr>
        <p:spPr bwMode="auto">
          <a:xfrm>
            <a:off x="179512" y="0"/>
            <a:ext cx="8928992" cy="23495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Tx/>
              <a:buNone/>
              <a:defRPr/>
            </a:pPr>
            <a:r>
              <a:rPr lang="ko-KR" altLang="en-US" sz="3200" b="1" dirty="0">
                <a:latin typeface="+mn-ea"/>
              </a:rPr>
              <a:t>시편 1:1-5</a:t>
            </a:r>
            <a:endParaRPr lang="en-US" altLang="ko-KR" sz="3200" b="1" dirty="0">
              <a:latin typeface="+mn-ea"/>
            </a:endParaRPr>
          </a:p>
          <a:p>
            <a:pPr algn="l">
              <a:buFontTx/>
              <a:buNone/>
              <a:defRPr/>
            </a:pPr>
            <a:r>
              <a:rPr lang="ko-KR" altLang="en-US" sz="3600" b="1" dirty="0">
                <a:latin typeface="맑은 고딕" pitchFamily="50" charset="-127"/>
              </a:rPr>
              <a:t>1. 복 있는 사람은 악인들의 꾀를 따르지 아니하며 죄인들의 길에 서지 아니하며 오만한 자들의 자리에 앉지 아니하고</a:t>
            </a:r>
            <a:endParaRPr lang="en-US" altLang="ko-KR" sz="3600" b="1" dirty="0">
              <a:latin typeface="맑은 고딕" pitchFamily="50" charset="-127"/>
            </a:endParaRPr>
          </a:p>
          <a:p>
            <a:pPr algn="l">
              <a:buFontTx/>
              <a:buNone/>
              <a:defRPr/>
            </a:pPr>
            <a:endParaRPr lang="en-US" altLang="ko-KR" b="1" dirty="0">
              <a:latin typeface="맑은 고딕" pitchFamily="50" charset="-127"/>
            </a:endParaRPr>
          </a:p>
          <a:p>
            <a:pPr algn="l">
              <a:buFontTx/>
              <a:buNone/>
              <a:defRPr/>
            </a:pPr>
            <a:r>
              <a:rPr lang="ko-KR" altLang="en-US" sz="2800" dirty="0">
                <a:latin typeface="맑은 고딕" pitchFamily="50" charset="-127"/>
              </a:rPr>
              <a:t>1. Blessed is the one who does not walk in step with the wicked or stand in the way that sinners take or sit in the company of mockers,</a:t>
            </a:r>
            <a:endParaRPr lang="en-US" altLang="ko-KR" sz="2800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767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BBC93184-30E0-44C0-A2EB-16ABB087CC48}"/>
              </a:ext>
            </a:extLst>
          </p:cNvPr>
          <p:cNvSpPr txBox="1">
            <a:spLocks/>
          </p:cNvSpPr>
          <p:nvPr/>
        </p:nvSpPr>
        <p:spPr bwMode="auto">
          <a:xfrm>
            <a:off x="179512" y="0"/>
            <a:ext cx="8928992" cy="23495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Tx/>
              <a:buNone/>
              <a:defRPr/>
            </a:pPr>
            <a:r>
              <a:rPr lang="ko-KR" altLang="en-US" sz="3200" b="1" dirty="0">
                <a:latin typeface="+mn-ea"/>
              </a:rPr>
              <a:t>시편 1:1-5</a:t>
            </a:r>
            <a:endParaRPr lang="en-US" altLang="ko-KR" sz="3200" b="1" dirty="0">
              <a:latin typeface="+mn-ea"/>
            </a:endParaRPr>
          </a:p>
          <a:p>
            <a:pPr algn="l">
              <a:buFontTx/>
              <a:buNone/>
              <a:defRPr/>
            </a:pPr>
            <a:r>
              <a:rPr lang="ko-KR" altLang="en-US" sz="3600" b="1" dirty="0">
                <a:latin typeface="맑은 고딕" pitchFamily="50" charset="-127"/>
              </a:rPr>
              <a:t>2. 오직 여호와의 율법을 즐거워하여 그의 율법을 주야로 묵상하는도다 </a:t>
            </a:r>
            <a:endParaRPr lang="en-US" altLang="ko-KR" sz="3600" b="1" dirty="0">
              <a:latin typeface="맑은 고딕" pitchFamily="50" charset="-127"/>
            </a:endParaRPr>
          </a:p>
          <a:p>
            <a:pPr algn="l">
              <a:buFontTx/>
              <a:buNone/>
              <a:defRPr/>
            </a:pPr>
            <a:endParaRPr lang="en-US" altLang="ko-KR" b="1" dirty="0">
              <a:latin typeface="맑은 고딕" pitchFamily="50" charset="-127"/>
            </a:endParaRPr>
          </a:p>
          <a:p>
            <a:pPr algn="l">
              <a:buFontTx/>
              <a:buNone/>
              <a:defRPr/>
            </a:pPr>
            <a:r>
              <a:rPr lang="ko-KR" altLang="en-US" sz="2800" dirty="0">
                <a:latin typeface="맑은 고딕" pitchFamily="50" charset="-127"/>
              </a:rPr>
              <a:t>2. but whose delight is in the law of the LORD, and who meditates on his law day and night.</a:t>
            </a:r>
            <a:endParaRPr lang="en-US" altLang="ko-KR" sz="2800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767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BBC93184-30E0-44C0-A2EB-16ABB087CC48}"/>
              </a:ext>
            </a:extLst>
          </p:cNvPr>
          <p:cNvSpPr txBox="1">
            <a:spLocks/>
          </p:cNvSpPr>
          <p:nvPr/>
        </p:nvSpPr>
        <p:spPr bwMode="auto">
          <a:xfrm>
            <a:off x="179512" y="0"/>
            <a:ext cx="8928992" cy="23495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Tx/>
              <a:buNone/>
              <a:defRPr/>
            </a:pPr>
            <a:r>
              <a:rPr lang="ko-KR" altLang="en-US" sz="3200" b="1" dirty="0">
                <a:latin typeface="+mn-ea"/>
              </a:rPr>
              <a:t>시편 1:1-5</a:t>
            </a:r>
            <a:endParaRPr lang="en-US" altLang="ko-KR" sz="3200" b="1" dirty="0">
              <a:latin typeface="+mn-ea"/>
            </a:endParaRPr>
          </a:p>
          <a:p>
            <a:pPr algn="l">
              <a:buFontTx/>
              <a:buNone/>
              <a:defRPr/>
            </a:pPr>
            <a:r>
              <a:rPr lang="ko-KR" altLang="en-US" sz="3600" b="1" dirty="0">
                <a:latin typeface="맑은 고딕" pitchFamily="50" charset="-127"/>
              </a:rPr>
              <a:t>3. 그는 시냇가에 심은 나무가 철을 따라 열매를 맺으며 그 잎사귀가 마르지 아니함 같으니 그가 하는 모든 일이 다 형통하리로다</a:t>
            </a:r>
            <a:endParaRPr lang="en-US" altLang="ko-KR" sz="3600" b="1" dirty="0">
              <a:latin typeface="맑은 고딕" pitchFamily="50" charset="-127"/>
            </a:endParaRPr>
          </a:p>
          <a:p>
            <a:pPr algn="l">
              <a:buFontTx/>
              <a:buNone/>
              <a:defRPr/>
            </a:pPr>
            <a:endParaRPr lang="en-US" altLang="ko-KR" b="1" dirty="0">
              <a:latin typeface="맑은 고딕" pitchFamily="50" charset="-127"/>
            </a:endParaRPr>
          </a:p>
          <a:p>
            <a:pPr algn="l">
              <a:buFontTx/>
              <a:buNone/>
              <a:defRPr/>
            </a:pPr>
            <a:r>
              <a:rPr lang="ko-KR" altLang="en-US" sz="2800" dirty="0">
                <a:latin typeface="맑은 고딕" pitchFamily="50" charset="-127"/>
              </a:rPr>
              <a:t>3. That person is like a tree planted by streams of water, which yields its fruit in season and whose leaf does not wither- whatever they do prospers.</a:t>
            </a:r>
            <a:endParaRPr lang="en-US" altLang="ko-KR" sz="2800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767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BBC93184-30E0-44C0-A2EB-16ABB087CC48}"/>
              </a:ext>
            </a:extLst>
          </p:cNvPr>
          <p:cNvSpPr txBox="1">
            <a:spLocks/>
          </p:cNvSpPr>
          <p:nvPr/>
        </p:nvSpPr>
        <p:spPr bwMode="auto">
          <a:xfrm>
            <a:off x="179512" y="0"/>
            <a:ext cx="8928992" cy="23495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Tx/>
              <a:buNone/>
              <a:defRPr/>
            </a:pPr>
            <a:r>
              <a:rPr lang="ko-KR" altLang="en-US" sz="3200" b="1" dirty="0">
                <a:latin typeface="+mn-ea"/>
              </a:rPr>
              <a:t>시편 1:1-5</a:t>
            </a:r>
            <a:endParaRPr lang="en-US" altLang="ko-KR" sz="3200" b="1" dirty="0">
              <a:latin typeface="+mn-ea"/>
            </a:endParaRPr>
          </a:p>
          <a:p>
            <a:pPr algn="l">
              <a:buFontTx/>
              <a:buNone/>
              <a:defRPr/>
            </a:pPr>
            <a:r>
              <a:rPr lang="ko-KR" altLang="en-US" sz="3600" b="1" dirty="0">
                <a:latin typeface="맑은 고딕" pitchFamily="50" charset="-127"/>
              </a:rPr>
              <a:t>4. 악인들은 그렇지 아니함이여 오직 바람에 나는 겨와 같도다</a:t>
            </a:r>
            <a:endParaRPr lang="en-US" altLang="ko-KR" sz="3600" b="1" dirty="0">
              <a:latin typeface="맑은 고딕" pitchFamily="50" charset="-127"/>
            </a:endParaRPr>
          </a:p>
          <a:p>
            <a:pPr algn="l">
              <a:buFontTx/>
              <a:buNone/>
              <a:defRPr/>
            </a:pPr>
            <a:endParaRPr lang="en-US" altLang="ko-KR" b="1" dirty="0">
              <a:latin typeface="맑은 고딕" pitchFamily="50" charset="-127"/>
            </a:endParaRPr>
          </a:p>
          <a:p>
            <a:pPr algn="l">
              <a:buFontTx/>
              <a:buNone/>
              <a:defRPr/>
            </a:pPr>
            <a:r>
              <a:rPr lang="ko-KR" altLang="en-US" sz="2800" dirty="0">
                <a:latin typeface="맑은 고딕" pitchFamily="50" charset="-127"/>
              </a:rPr>
              <a:t>4. Not so the wicked! They are like chaff that the wind blows away.</a:t>
            </a:r>
            <a:endParaRPr lang="en-US" altLang="ko-KR" sz="2800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767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BBC93184-30E0-44C0-A2EB-16ABB087CC48}"/>
              </a:ext>
            </a:extLst>
          </p:cNvPr>
          <p:cNvSpPr txBox="1">
            <a:spLocks/>
          </p:cNvSpPr>
          <p:nvPr/>
        </p:nvSpPr>
        <p:spPr bwMode="auto">
          <a:xfrm>
            <a:off x="179512" y="0"/>
            <a:ext cx="8928992" cy="23495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Tx/>
              <a:buNone/>
              <a:defRPr/>
            </a:pPr>
            <a:r>
              <a:rPr lang="ko-KR" altLang="en-US" sz="3200" b="1" dirty="0">
                <a:latin typeface="+mn-ea"/>
              </a:rPr>
              <a:t>시편 1:1-5</a:t>
            </a:r>
            <a:endParaRPr lang="en-US" altLang="ko-KR" sz="3200" b="1" dirty="0">
              <a:latin typeface="+mn-ea"/>
            </a:endParaRPr>
          </a:p>
          <a:p>
            <a:pPr algn="l">
              <a:buFontTx/>
              <a:buNone/>
              <a:defRPr/>
            </a:pPr>
            <a:r>
              <a:rPr lang="ko-KR" altLang="en-US" sz="3600" b="1" dirty="0">
                <a:latin typeface="맑은 고딕" pitchFamily="50" charset="-127"/>
              </a:rPr>
              <a:t>5. 그러므로 악인들은 심판을 견디지 못하며 죄인들이 의인들의 모임에 들지 못하리로다</a:t>
            </a:r>
            <a:endParaRPr lang="en-US" altLang="ko-KR" sz="3600" b="1" dirty="0">
              <a:latin typeface="맑은 고딕" pitchFamily="50" charset="-127"/>
            </a:endParaRPr>
          </a:p>
          <a:p>
            <a:pPr algn="l">
              <a:buFontTx/>
              <a:buNone/>
              <a:defRPr/>
            </a:pPr>
            <a:endParaRPr lang="en-US" altLang="ko-KR" b="1" dirty="0">
              <a:latin typeface="맑은 고딕" pitchFamily="50" charset="-127"/>
            </a:endParaRPr>
          </a:p>
          <a:p>
            <a:pPr algn="l">
              <a:buFontTx/>
              <a:buNone/>
              <a:defRPr/>
            </a:pPr>
            <a:r>
              <a:rPr lang="ko-KR" altLang="en-US" sz="2800" dirty="0">
                <a:latin typeface="맑은 고딕" pitchFamily="50" charset="-127"/>
              </a:rPr>
              <a:t>5. Therefore the wicked will not stand in the judgment, nor sinners in the assembly of the righteous.</a:t>
            </a:r>
            <a:endParaRPr lang="en-US" altLang="ko-KR" sz="2800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767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6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유지훈</dc:creator>
  <cp:lastModifiedBy>유지훈</cp:lastModifiedBy>
  <cp:revision>4</cp:revision>
  <dcterms:created xsi:type="dcterms:W3CDTF">2017-10-08T11:42:54Z</dcterms:created>
  <dcterms:modified xsi:type="dcterms:W3CDTF">2017-10-08T11:54:38Z</dcterms:modified>
</cp:coreProperties>
</file>