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BB99-7834-583F-BA8D-CD13634F8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EC74-4D33-A641-05DB-4F47BCAA2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A87-3520-5C8F-70B4-8C87138F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F12C-FC8D-97F7-896A-E30D6BF0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4B63-7EA7-4550-D8C0-25EC38CE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2B84-99E5-EF66-7318-B652C9C5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65207-722C-0917-0E3A-AD293F3A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4053-C4F0-041C-0CA6-6C63E580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E3C7-B2A1-B678-332F-E3715186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3313-62EE-F9F5-32C3-47A99727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B502-DB95-D777-7342-26F1640BB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24A3A-C369-4160-6327-967F02EE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71F1-A686-8DF2-B362-BC8C78F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A02B-4629-726C-D9AB-872ADC94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5705-E9E1-A392-45FC-7361C3B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6FB1-F9B4-59CD-BD0F-A3077F7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D81A-6980-62A3-E043-F36A822B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DBCA-6A5E-D94B-8095-48DF5861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157-BE6D-7D5B-438B-9E699C83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2663-CA2A-CFB9-2644-CF721D8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13D9-1336-AD21-111D-6F1D735A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D14E-BE54-3628-C138-185F076D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1E72-EEDF-F6C3-D69B-045C1E2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8D2-369B-0962-9B31-1A7AE91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149-ADB6-EB86-4625-C43448A1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4E2-5752-B5BF-4BA5-D2C07A4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48D3-3002-DB13-44CD-9B347643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BD50-C83F-6376-FECB-AA97BD7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E44A-097F-58FB-AEF4-A9D583AB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AA27-5FC5-A959-7B4B-C0E252D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C607-2726-FEEC-6C98-FF8F4CA1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AB36-0F02-FEB5-8322-636EA8F9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B566-E25D-DD1B-8F57-F6DB0C64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C1B99-CC7D-8255-B46E-539E903F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7C3F-F7E5-8361-7BD0-B583433D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38E17-98B0-B563-13E3-06A2C136C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357D4-DEF9-DECD-1210-36ED7CFB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8B9E-0160-E8EE-7550-3560109B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C567D-9ED4-880B-8A81-A6291332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2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716F-7C56-8354-93AB-A9ADB1BB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F9DB-54C5-BE2A-DFF7-1D9099E3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6657-B829-74F5-498A-E8C2A43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81647-1B62-26D1-CA66-E415F83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FC700-81BF-4C60-BF75-8B8EBE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13467-8650-48BC-A9AE-F0085AC6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11C7-021B-A3C2-C701-BDC6BEE9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9C5D-5B61-BB95-EF04-239B308F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5C79-38DD-8102-01FB-AD94F99D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605D-0570-B5DC-FC93-B84B868A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8520-8738-CA3B-E615-7D2A119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B73E-8AC3-EF12-D62A-8F112DAC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B876-C9E8-2128-59CE-C1271592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5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36A9-F142-6D2A-B972-66BC24E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07CC2-144F-DA3C-B230-7A16EA60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BC25-AB4B-707F-0597-5AF02A2C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ED88-B07F-908D-D6E2-975B81AC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BFCA3-3319-C8A3-1F9B-83A125C0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C8B87-239D-7026-B837-B6F30C14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A3297-12CC-CFC0-53D2-BFCD4671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C83A-CEDC-9EDA-12B9-06E0EF67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2374-4EF7-91D5-6EDA-274C2C1A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1E93-B2D9-4A13-A025-94483240CE5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5873-7864-9980-6E13-8C0BC200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9CAD-611E-CC82-FEB6-581FFF1F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609C-12E6-44C8-BF6C-532475F5F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921BE7E-4BFE-3A19-B2E2-0BE58F5BF3BE}"/>
              </a:ext>
            </a:extLst>
          </p:cNvPr>
          <p:cNvGrpSpPr/>
          <p:nvPr/>
        </p:nvGrpSpPr>
        <p:grpSpPr>
          <a:xfrm>
            <a:off x="3429000" y="900753"/>
            <a:ext cx="5334000" cy="5070144"/>
            <a:chOff x="3429000" y="900753"/>
            <a:chExt cx="5334000" cy="5070144"/>
          </a:xfrm>
        </p:grpSpPr>
        <p:pic>
          <p:nvPicPr>
            <p:cNvPr id="28" name="Picture 27" descr="A map of south korea with different colored areas&#10;&#10;Description automatically generated">
              <a:extLst>
                <a:ext uri="{FF2B5EF4-FFF2-40B4-BE49-F238E27FC236}">
                  <a16:creationId xmlns:a16="http://schemas.microsoft.com/office/drawing/2014/main" id="{EEC38960-7693-6CF0-BB1F-4F7128774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34" b="12936"/>
            <a:stretch/>
          </p:blipFill>
          <p:spPr>
            <a:xfrm>
              <a:off x="3429000" y="900753"/>
              <a:ext cx="5334000" cy="5070144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642897B-F148-3DEA-E262-B716071491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100" y="1764905"/>
              <a:ext cx="654050" cy="22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4E1F9D-A15B-0684-8F56-A85F36AEA010}"/>
                </a:ext>
              </a:extLst>
            </p:cNvPr>
            <p:cNvSpPr/>
            <p:nvPr/>
          </p:nvSpPr>
          <p:spPr>
            <a:xfrm>
              <a:off x="4174872" y="1661788"/>
              <a:ext cx="31775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0BBCAF-E220-3601-222D-F6C2FDC6C8FB}"/>
                </a:ext>
              </a:extLst>
            </p:cNvPr>
            <p:cNvSpPr/>
            <p:nvPr/>
          </p:nvSpPr>
          <p:spPr>
            <a:xfrm>
              <a:off x="4398969" y="1999857"/>
              <a:ext cx="4098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Incheon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C7D46-4AE2-CF75-3B25-8839AEDD4459}"/>
                </a:ext>
              </a:extLst>
            </p:cNvPr>
            <p:cNvSpPr/>
            <p:nvPr/>
          </p:nvSpPr>
          <p:spPr>
            <a:xfrm>
              <a:off x="4524380" y="1448572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Gyeonggi-do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A30514-334E-F20E-51AE-B110751F1CBE}"/>
                </a:ext>
              </a:extLst>
            </p:cNvPr>
            <p:cNvSpPr/>
            <p:nvPr/>
          </p:nvSpPr>
          <p:spPr>
            <a:xfrm>
              <a:off x="3654325" y="2513969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Chungcheongnam-do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FDF9B9-B53A-E863-F674-BDBA0EC710E9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448556" y="2850854"/>
              <a:ext cx="959589" cy="9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446F92-A8FA-2E45-80E3-83956605E94F}"/>
                </a:ext>
              </a:extLst>
            </p:cNvPr>
            <p:cNvSpPr/>
            <p:nvPr/>
          </p:nvSpPr>
          <p:spPr>
            <a:xfrm>
              <a:off x="4073530" y="2848516"/>
              <a:ext cx="3750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Sejong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10F187-B89C-4B98-2D55-425ABEDA36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458082" y="3038475"/>
              <a:ext cx="988481" cy="137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2737E-CC65-6B7D-A4CC-AFAD6AB2BFCD}"/>
                </a:ext>
              </a:extLst>
            </p:cNvPr>
            <p:cNvSpPr/>
            <p:nvPr/>
          </p:nvSpPr>
          <p:spPr>
            <a:xfrm>
              <a:off x="4048131" y="3083471"/>
              <a:ext cx="40995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Daejeon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C9AA96-4DC8-B7D6-F94B-240DAAF3793C}"/>
                </a:ext>
              </a:extLst>
            </p:cNvPr>
            <p:cNvSpPr/>
            <p:nvPr/>
          </p:nvSpPr>
          <p:spPr>
            <a:xfrm>
              <a:off x="6857067" y="2158875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Chungcheongbuk-do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AB5F2C-5378-4F27-81F0-0D41CF85A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417" y="2250792"/>
              <a:ext cx="706564" cy="16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4BF828-7297-F904-D7E4-66C53E722539}"/>
                </a:ext>
              </a:extLst>
            </p:cNvPr>
            <p:cNvSpPr/>
            <p:nvPr/>
          </p:nvSpPr>
          <p:spPr>
            <a:xfrm>
              <a:off x="4102633" y="3598235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Jeollabuk-do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E9C61D-49D1-F147-946D-593A47900083}"/>
                </a:ext>
              </a:extLst>
            </p:cNvPr>
            <p:cNvSpPr/>
            <p:nvPr/>
          </p:nvSpPr>
          <p:spPr>
            <a:xfrm>
              <a:off x="3910521" y="4127743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Jeollanam-do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D61FC7-1405-AB1C-70EA-EC838120A5EE}"/>
                </a:ext>
              </a:extLst>
            </p:cNvPr>
            <p:cNvSpPr/>
            <p:nvPr/>
          </p:nvSpPr>
          <p:spPr>
            <a:xfrm>
              <a:off x="3956587" y="3864387"/>
              <a:ext cx="44344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Gwangju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C6F60-8FA9-2912-368A-79305B750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969" y="3960372"/>
              <a:ext cx="638170" cy="57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993A9C-35BC-C151-A584-124190E44322}"/>
                </a:ext>
              </a:extLst>
            </p:cNvPr>
            <p:cNvSpPr/>
            <p:nvPr/>
          </p:nvSpPr>
          <p:spPr>
            <a:xfrm>
              <a:off x="6463771" y="1572400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Gangwon-do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127EFB-30C1-2D86-7564-8E3535EB7A91}"/>
                </a:ext>
              </a:extLst>
            </p:cNvPr>
            <p:cNvSpPr/>
            <p:nvPr/>
          </p:nvSpPr>
          <p:spPr>
            <a:xfrm>
              <a:off x="6857468" y="2694231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Gyeongsangbuk-do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390B01-3FF5-B1F8-99D5-1E49E18280B5}"/>
                </a:ext>
              </a:extLst>
            </p:cNvPr>
            <p:cNvSpPr/>
            <p:nvPr/>
          </p:nvSpPr>
          <p:spPr>
            <a:xfrm>
              <a:off x="6409796" y="4319293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Gyeongsangnam-do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E3A7CF-CA32-C673-F50C-5343E405ED69}"/>
                </a:ext>
              </a:extLst>
            </p:cNvPr>
            <p:cNvSpPr/>
            <p:nvPr/>
          </p:nvSpPr>
          <p:spPr>
            <a:xfrm>
              <a:off x="6692373" y="4010791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Busan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FE1532-36FE-A599-2523-6BBCCC120FB8}"/>
                </a:ext>
              </a:extLst>
            </p:cNvPr>
            <p:cNvSpPr/>
            <p:nvPr/>
          </p:nvSpPr>
          <p:spPr>
            <a:xfrm>
              <a:off x="6889225" y="3655190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Ulsan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E00F6-B3EE-7A56-BF70-F1CB0E99E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8100" y="3429000"/>
              <a:ext cx="631825" cy="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062F2F-C387-613B-6592-009DF65B76F0}"/>
                </a:ext>
              </a:extLst>
            </p:cNvPr>
            <p:cNvSpPr/>
            <p:nvPr/>
          </p:nvSpPr>
          <p:spPr>
            <a:xfrm>
              <a:off x="7008539" y="3404629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Daegu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3F13A1-0C93-588E-40EA-BB14AFFDE5C0}"/>
                </a:ext>
              </a:extLst>
            </p:cNvPr>
            <p:cNvSpPr/>
            <p:nvPr/>
          </p:nvSpPr>
          <p:spPr>
            <a:xfrm>
              <a:off x="5127634" y="5481868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Jeju-do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98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Jihun</dc:creator>
  <cp:lastModifiedBy>Jung, Jihun</cp:lastModifiedBy>
  <cp:revision>2</cp:revision>
  <dcterms:created xsi:type="dcterms:W3CDTF">2025-04-10T14:43:30Z</dcterms:created>
  <dcterms:modified xsi:type="dcterms:W3CDTF">2025-04-10T15:03:05Z</dcterms:modified>
</cp:coreProperties>
</file>