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1D90-6A04-AF3D-9D3C-0F2A88BC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2112E-287A-C581-ED3D-D0865974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8155-1BEB-E9E2-D62F-3E27635F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D520-CE99-CD27-E53A-62546BE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7FB0-2A89-30FA-B2DD-20F0261C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478F-14ED-A2D1-FC45-31EA70C6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FAC3C-2825-5F5F-B705-E6491B6B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F115-183C-A2DB-AC36-E49FB09A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2B74-BE6E-A48C-ECF2-0D77E2B8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DAEF-137F-602E-3AC7-C27B2485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6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24EB9-9382-4E36-A13F-2C73832FA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67CB3-506D-BCDA-1D71-5BEE9F9A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D103-E1CF-6595-3F43-9F48AC5A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0864-4F56-3B81-D286-90D7FB0A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E3A5-D4A6-8412-9742-E6E839ED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28ED-20A6-2EF6-140E-087560F4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3B63-59C2-56AA-7600-44060EB3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EA24-6579-1AB6-0C99-AD9668F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9655-5B53-6706-FEA5-CCD7D17C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4186-5C90-0AC0-0B8F-A22F10CB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F119-DCA4-1129-FC04-22EC85A3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D22AD-EA5E-90B5-6E1A-3DADC18C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DEC7-1BFF-3CA0-D2C0-9447E4DE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71FD-C029-C599-E1E6-4C55529D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985E-3008-6AE8-0CFF-CE6A4F59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4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6B52-0E4E-055C-EAAB-134ACE0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395A-A184-9200-6820-5ABDEFA11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95AA6-73C7-3C7F-17E3-D328972AA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7D8D4-5676-1959-4C9C-ED125B37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0BF8-9906-F9A3-2D3C-3915EFB7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1A9AF-9637-C7E4-4930-B01EBBF4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4404-616C-5DD6-8AB2-52787A01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28DC-E20B-6F3F-958C-D487EA10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2F27A-49B6-3296-91EC-970EEDB2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83A5A-F11A-DAE1-62E7-03BAA06D9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D756F-3006-6D93-5350-3D9429BFD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9E707-B9D1-8C3C-F7AC-FCE284EA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3262A-3819-B884-698B-FD69566C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4191C-C0A5-D7BD-0902-B44B368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B865-231D-BEB9-4984-E03CEB38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127C-A319-15B0-8313-6767262F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98545-50AE-D752-1EC6-C117FE43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95846-9CBF-B8DF-9329-2E190D49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0EFE5-F643-65E7-F8B9-FD1FEBB3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41EE5-D66D-EED1-CCCB-B54E6B45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9EAEE-9BFB-5F95-174F-61005E8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0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095-6392-51C2-ABB4-647801F8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0953-9653-BB79-3FB1-E1A312A6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66DC-5800-C478-7C1F-D004048AA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7DC3-5735-748E-361A-991FC9FA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B7FC-0C08-57AF-6DFA-DE115E6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807C5-0977-60C8-4D4D-990036D8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98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C8E-A16B-E02A-7B5B-3351FAE5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25EFE-5266-3A31-F931-A33A677BE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81D59-674C-AA7F-1CA5-AD9D0B848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2AA22-35DF-76D4-C375-82E5A01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0597-CF38-6183-C063-516ADD9C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5209-EE3D-A1F6-5096-DA4456C6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1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53576-2301-168B-3A64-6BE9B645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85D0-2D1E-69B4-ABD3-F2060231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06D7-D5E1-EF9E-2466-FC5878A38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96B7-B593-4304-8D36-C43B26FD773D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33E0-FB23-0FFA-53DE-DCDD61C2C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8F9D-88DE-F8E5-8A66-1B518AD54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FE17-A2AC-4DCB-B3E9-E24067644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9407D9C-C737-B392-2978-2162FDE1AFF0}"/>
              </a:ext>
            </a:extLst>
          </p:cNvPr>
          <p:cNvGrpSpPr/>
          <p:nvPr/>
        </p:nvGrpSpPr>
        <p:grpSpPr>
          <a:xfrm>
            <a:off x="3429000" y="897340"/>
            <a:ext cx="5334000" cy="5063320"/>
            <a:chOff x="3429000" y="897340"/>
            <a:chExt cx="5334000" cy="5063320"/>
          </a:xfrm>
        </p:grpSpPr>
        <p:pic>
          <p:nvPicPr>
            <p:cNvPr id="28" name="Picture 27" descr="A map of the country&#10;&#10;Description automatically generated">
              <a:extLst>
                <a:ext uri="{FF2B5EF4-FFF2-40B4-BE49-F238E27FC236}">
                  <a16:creationId xmlns:a16="http://schemas.microsoft.com/office/drawing/2014/main" id="{C188D7A3-4421-5809-F77B-6721D2DD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4" b="13135"/>
            <a:stretch/>
          </p:blipFill>
          <p:spPr>
            <a:xfrm>
              <a:off x="3429000" y="897340"/>
              <a:ext cx="5334000" cy="506332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33051B3-87F8-777F-B817-05A5BB07F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100" y="1764905"/>
              <a:ext cx="654050" cy="22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625DC5-3CA3-06D0-444D-1DEC25262AC2}"/>
                </a:ext>
              </a:extLst>
            </p:cNvPr>
            <p:cNvSpPr/>
            <p:nvPr/>
          </p:nvSpPr>
          <p:spPr>
            <a:xfrm>
              <a:off x="4174872" y="1661788"/>
              <a:ext cx="31775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E84E3-7659-8947-659D-08CD4EE18AA8}"/>
                </a:ext>
              </a:extLst>
            </p:cNvPr>
            <p:cNvSpPr/>
            <p:nvPr/>
          </p:nvSpPr>
          <p:spPr>
            <a:xfrm>
              <a:off x="4398969" y="1999857"/>
              <a:ext cx="4098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Incheon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926077-0472-6B57-00B6-F4801EF14CBB}"/>
                </a:ext>
              </a:extLst>
            </p:cNvPr>
            <p:cNvSpPr/>
            <p:nvPr/>
          </p:nvSpPr>
          <p:spPr>
            <a:xfrm>
              <a:off x="4524380" y="1448572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Gyeonggi-do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E9E3EC-A59F-EA61-44D0-2D47CCE2F6CC}"/>
                </a:ext>
              </a:extLst>
            </p:cNvPr>
            <p:cNvSpPr/>
            <p:nvPr/>
          </p:nvSpPr>
          <p:spPr>
            <a:xfrm>
              <a:off x="3654325" y="2513969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Chungcheongnam-do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A9542A-A220-7118-EF81-638F70D5DC5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448556" y="2850854"/>
              <a:ext cx="959589" cy="9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3DB9AF-6612-CF54-32F1-ED8BC369B361}"/>
                </a:ext>
              </a:extLst>
            </p:cNvPr>
            <p:cNvSpPr/>
            <p:nvPr/>
          </p:nvSpPr>
          <p:spPr>
            <a:xfrm>
              <a:off x="4073530" y="2848516"/>
              <a:ext cx="3750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Sejong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F4E203-F60E-BC4D-8FC0-65E3690010BB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458082" y="3038475"/>
              <a:ext cx="988481" cy="137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C319F-315C-B348-A91D-EEF6253746CB}"/>
                </a:ext>
              </a:extLst>
            </p:cNvPr>
            <p:cNvSpPr/>
            <p:nvPr/>
          </p:nvSpPr>
          <p:spPr>
            <a:xfrm>
              <a:off x="4048131" y="3083471"/>
              <a:ext cx="40995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Daejeon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7A9204-585A-5E83-CE26-300B7EC9BE61}"/>
                </a:ext>
              </a:extLst>
            </p:cNvPr>
            <p:cNvSpPr/>
            <p:nvPr/>
          </p:nvSpPr>
          <p:spPr>
            <a:xfrm>
              <a:off x="6857067" y="2158875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Chungcheongbuk-do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2CB586-72D0-CDC1-F74C-1D9585636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417" y="2250792"/>
              <a:ext cx="706564" cy="16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E15565-D80E-9539-85FC-7FFF886A86A5}"/>
                </a:ext>
              </a:extLst>
            </p:cNvPr>
            <p:cNvSpPr/>
            <p:nvPr/>
          </p:nvSpPr>
          <p:spPr>
            <a:xfrm>
              <a:off x="4102633" y="3598235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Jeollabuk-do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86348F-7161-FB80-AFA3-9961233807E2}"/>
                </a:ext>
              </a:extLst>
            </p:cNvPr>
            <p:cNvSpPr/>
            <p:nvPr/>
          </p:nvSpPr>
          <p:spPr>
            <a:xfrm>
              <a:off x="3910521" y="4127743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Jeollanam-do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C56410-3678-0BDA-5328-6B94D86B9B0B}"/>
                </a:ext>
              </a:extLst>
            </p:cNvPr>
            <p:cNvSpPr/>
            <p:nvPr/>
          </p:nvSpPr>
          <p:spPr>
            <a:xfrm>
              <a:off x="3956587" y="3864387"/>
              <a:ext cx="44344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Gwangju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2DBBCE-54D7-469B-29AC-6CCC6B990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969" y="3960372"/>
              <a:ext cx="638170" cy="57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7E3079-DD01-1B35-B001-7FB217AB6810}"/>
                </a:ext>
              </a:extLst>
            </p:cNvPr>
            <p:cNvSpPr/>
            <p:nvPr/>
          </p:nvSpPr>
          <p:spPr>
            <a:xfrm>
              <a:off x="6463771" y="1572400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Gangwon-do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E2BD56-2240-38AE-59B3-4B6AD11025CD}"/>
                </a:ext>
              </a:extLst>
            </p:cNvPr>
            <p:cNvSpPr/>
            <p:nvPr/>
          </p:nvSpPr>
          <p:spPr>
            <a:xfrm>
              <a:off x="6857468" y="2694231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Gyeongsangbuk-do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B84C09-F1F3-FE1D-6961-3446DC629DB3}"/>
                </a:ext>
              </a:extLst>
            </p:cNvPr>
            <p:cNvSpPr/>
            <p:nvPr/>
          </p:nvSpPr>
          <p:spPr>
            <a:xfrm>
              <a:off x="6409796" y="4319293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Gyeongsangnam-do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B80C30-263A-7720-84C5-F68FFC971DCF}"/>
                </a:ext>
              </a:extLst>
            </p:cNvPr>
            <p:cNvSpPr/>
            <p:nvPr/>
          </p:nvSpPr>
          <p:spPr>
            <a:xfrm>
              <a:off x="6692373" y="4010791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Busan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5C5C58-48A1-8289-244B-4B40D514921E}"/>
                </a:ext>
              </a:extLst>
            </p:cNvPr>
            <p:cNvSpPr/>
            <p:nvPr/>
          </p:nvSpPr>
          <p:spPr>
            <a:xfrm>
              <a:off x="6889225" y="3655190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Ulsan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A8FDB5-C581-D512-AD63-CA02B6E70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8100" y="3429000"/>
              <a:ext cx="631825" cy="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A7E42F-9556-4F73-DBF8-48BF370B3EB3}"/>
                </a:ext>
              </a:extLst>
            </p:cNvPr>
            <p:cNvSpPr/>
            <p:nvPr/>
          </p:nvSpPr>
          <p:spPr>
            <a:xfrm>
              <a:off x="7008539" y="3404629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Daegu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B27C5F-6B15-3F52-0126-3C48DD35E1F6}"/>
                </a:ext>
              </a:extLst>
            </p:cNvPr>
            <p:cNvSpPr/>
            <p:nvPr/>
          </p:nvSpPr>
          <p:spPr>
            <a:xfrm>
              <a:off x="5127634" y="5481868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Jeju-do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1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Jihun</dc:creator>
  <cp:lastModifiedBy>Jung, Jihun</cp:lastModifiedBy>
  <cp:revision>1</cp:revision>
  <dcterms:created xsi:type="dcterms:W3CDTF">2025-04-10T15:11:45Z</dcterms:created>
  <dcterms:modified xsi:type="dcterms:W3CDTF">2025-04-10T15:13:35Z</dcterms:modified>
</cp:coreProperties>
</file>