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1131-30D2-A1A4-C175-95F2CD46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D1EE-634B-B0A6-0962-E5C223A6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C7439-572B-DDB3-F0F7-0236CFDF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D36F-6762-9C93-A183-1D043139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2D7C4-4911-EA11-3D05-BFA6190F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0631-5167-6B11-9CA6-60461381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19547-9F0B-A343-A445-7F89D3EB4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33FC-52BA-3D50-DEE1-8A6B149E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1DA2-13FA-FEAB-5A0C-78E7989E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A17E-28FE-A575-17DA-0F573069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26B9B-A390-A689-3C25-7B76B14FC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40E82-432F-ED70-29A3-9546F2E5C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4AC3-6058-F724-2A0C-FFEE0666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B8CC-7FA2-D40E-4971-38E87CC1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EAB3A-2903-C590-1D50-87844D9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4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2E13-BF49-5DDF-D75B-1DDFE28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D5B0-3D3C-BE9A-5120-2D17AC687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6478-85AC-66B1-0A0C-8FEE2F97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142A-5A12-F772-4E2B-F9F6414F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BF98-A870-B09F-FC01-E7C9FEC5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16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0362-336F-95CB-0162-EB9563E2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AF9F7-F22B-88C4-0430-3349A59F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E973-F081-0752-E2EF-61E36C04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0759-2B5F-46D9-4FF9-1825F9C5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01B2-39F9-71E2-D35D-9BFDD35E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E6CB-AFFA-8C69-E421-0D25116D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522C-068E-5D38-CF68-AE96A2CB3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EB55-2EF3-445F-C8BD-ED597E570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E3D6A-2E4B-00D5-073B-545645AD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78E5-FA33-BF43-4257-BF7A6A6B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2694-D001-8E65-6C4A-273298D1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49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A7AB-B85B-705A-B3E3-C352C213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7B4B-299E-4676-A95E-C261D4F67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A5964-593C-5441-F9CC-B8E10F2C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C13DF-F8F3-FE69-57FC-39BEC218C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2A353-CCAF-2E50-89A6-BA46668E4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BDA07-7ABE-B4E4-C7D1-BF679417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FFDB1-F57B-69F1-FB4A-1896FF5E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B42AD-9518-31DA-5A7E-69177F21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3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CFEE-428A-AB45-DF68-292A91437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C4A6C-DA55-249D-0696-0E9677FD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D6520-EA03-0C1E-B657-3DC5F582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20442-FA61-1A25-B32B-04029BDE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1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2785C-1A80-3C2B-1AD7-2C84F55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3886-747F-CA72-C46C-FBDC54D9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ACD7A-4547-621C-F2E0-DC7B0F76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91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8528-5A33-169E-7918-84855181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6EFF-8C60-396A-9696-AE5044F3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27974-D4E3-F757-5695-FDE4200D2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B1772-5DDE-5670-5A62-3622DA15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BF6E-E030-2012-DB62-71AD10FA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4576E-A574-9EB5-BF56-B90E7FC1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9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2489-E0FD-233A-AD84-785222ED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3C464-63AD-6AB3-8CDF-72D482464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EDDA6-B03A-8515-26CE-74E09C07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994B-1158-9235-C220-92EFAB1A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81A0B-3E38-E8FC-B248-17BCA9FB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CC5B4-A460-BB27-9EF3-8F19414C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79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81D1-0704-5B0C-8087-E858FA9C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7030-E87B-45BE-1065-209B4B9F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9DE7-5333-0E1B-AE5A-36DD41E55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8EBFE-7AE7-4BB4-B521-0555E7F1B011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2F3B-0472-70EB-C6CC-776DBC792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1E06-687E-1542-D1C6-D03A578C2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127B-3258-4110-BCC7-24411E103F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9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9F05FB8-6564-A6EF-298E-D039D571F51A}"/>
              </a:ext>
            </a:extLst>
          </p:cNvPr>
          <p:cNvGrpSpPr/>
          <p:nvPr/>
        </p:nvGrpSpPr>
        <p:grpSpPr>
          <a:xfrm>
            <a:off x="3429000" y="893928"/>
            <a:ext cx="5334000" cy="5076968"/>
            <a:chOff x="3429000" y="893928"/>
            <a:chExt cx="5334000" cy="5076968"/>
          </a:xfrm>
        </p:grpSpPr>
        <p:pic>
          <p:nvPicPr>
            <p:cNvPr id="28" name="Picture 27" descr="A map of the country&#10;&#10;Description automatically generated">
              <a:extLst>
                <a:ext uri="{FF2B5EF4-FFF2-40B4-BE49-F238E27FC236}">
                  <a16:creationId xmlns:a16="http://schemas.microsoft.com/office/drawing/2014/main" id="{C9105A9F-23D1-E669-073E-0D30F9B6F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35" b="12936"/>
            <a:stretch/>
          </p:blipFill>
          <p:spPr>
            <a:xfrm>
              <a:off x="3429000" y="893928"/>
              <a:ext cx="5334000" cy="5076968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21F6D4-E96D-8A8F-F702-6F2DE02647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3100" y="1764905"/>
              <a:ext cx="654050" cy="22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2C5F51-D760-8B18-F49F-96B95F878CFB}"/>
                </a:ext>
              </a:extLst>
            </p:cNvPr>
            <p:cNvSpPr/>
            <p:nvPr/>
          </p:nvSpPr>
          <p:spPr>
            <a:xfrm>
              <a:off x="4174872" y="1661788"/>
              <a:ext cx="31775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589079-67C6-659C-39E4-722ABEA548DC}"/>
                </a:ext>
              </a:extLst>
            </p:cNvPr>
            <p:cNvSpPr/>
            <p:nvPr/>
          </p:nvSpPr>
          <p:spPr>
            <a:xfrm>
              <a:off x="4398969" y="1999857"/>
              <a:ext cx="4098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Incheon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FC8C7A-C8B5-0CAA-C8B0-C43F4E842A1C}"/>
                </a:ext>
              </a:extLst>
            </p:cNvPr>
            <p:cNvSpPr/>
            <p:nvPr/>
          </p:nvSpPr>
          <p:spPr>
            <a:xfrm>
              <a:off x="4524380" y="1448572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Gyeonggi-do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B27ED9-A83E-99BD-5EE3-39ADAD232876}"/>
                </a:ext>
              </a:extLst>
            </p:cNvPr>
            <p:cNvSpPr/>
            <p:nvPr/>
          </p:nvSpPr>
          <p:spPr>
            <a:xfrm>
              <a:off x="3654325" y="2513969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Chungcheongnam-do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9EF6EE-9E6C-5663-7F31-71DCEC47B021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448556" y="2850854"/>
              <a:ext cx="959589" cy="9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4DC9E3-30C6-0615-A0D3-8BBB11CDD12F}"/>
                </a:ext>
              </a:extLst>
            </p:cNvPr>
            <p:cNvSpPr/>
            <p:nvPr/>
          </p:nvSpPr>
          <p:spPr>
            <a:xfrm>
              <a:off x="4073530" y="2848516"/>
              <a:ext cx="3750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Sejong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66F3635-715A-7781-D18C-43CE00F26064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4458082" y="3038475"/>
              <a:ext cx="988481" cy="137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6A5D72-29D8-19DA-3EE2-826A08D56856}"/>
                </a:ext>
              </a:extLst>
            </p:cNvPr>
            <p:cNvSpPr/>
            <p:nvPr/>
          </p:nvSpPr>
          <p:spPr>
            <a:xfrm>
              <a:off x="4048131" y="3083471"/>
              <a:ext cx="40995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Daejeon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93677E-8E10-D71C-91B4-292D0BA71258}"/>
                </a:ext>
              </a:extLst>
            </p:cNvPr>
            <p:cNvSpPr/>
            <p:nvPr/>
          </p:nvSpPr>
          <p:spPr>
            <a:xfrm>
              <a:off x="6857067" y="2158875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Chungcheongbuk-do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DBB8A3C-012B-B5A2-4978-C5510F6529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417" y="2250792"/>
              <a:ext cx="706564" cy="16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5AAA39-C1B7-8250-3741-DA5B237BC26C}"/>
                </a:ext>
              </a:extLst>
            </p:cNvPr>
            <p:cNvSpPr/>
            <p:nvPr/>
          </p:nvSpPr>
          <p:spPr>
            <a:xfrm>
              <a:off x="4102633" y="3598235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Jeollabuk-do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BBA6BB-B897-4151-AB0B-BA7E72EBE429}"/>
                </a:ext>
              </a:extLst>
            </p:cNvPr>
            <p:cNvSpPr/>
            <p:nvPr/>
          </p:nvSpPr>
          <p:spPr>
            <a:xfrm>
              <a:off x="3910521" y="4127743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Jeollanam-do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27D9AF-03D0-2D63-3E9A-90E7C83E3431}"/>
                </a:ext>
              </a:extLst>
            </p:cNvPr>
            <p:cNvSpPr/>
            <p:nvPr/>
          </p:nvSpPr>
          <p:spPr>
            <a:xfrm>
              <a:off x="3956587" y="3864387"/>
              <a:ext cx="44344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Gwangju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E69F887-24AA-978C-A3F9-0AF8AF5607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969" y="3960372"/>
              <a:ext cx="638170" cy="57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02C796-2DF0-0E43-B94A-B3DBBDDE6213}"/>
                </a:ext>
              </a:extLst>
            </p:cNvPr>
            <p:cNvSpPr/>
            <p:nvPr/>
          </p:nvSpPr>
          <p:spPr>
            <a:xfrm>
              <a:off x="6463771" y="1572400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Gangwon-do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1C82D2-5E46-FBEB-0ECD-F0610DF2DE51}"/>
                </a:ext>
              </a:extLst>
            </p:cNvPr>
            <p:cNvSpPr/>
            <p:nvPr/>
          </p:nvSpPr>
          <p:spPr>
            <a:xfrm>
              <a:off x="6857468" y="2694231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Gyeongsangbuk-do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A7814C-66D0-69E4-F454-1C1A1C441693}"/>
                </a:ext>
              </a:extLst>
            </p:cNvPr>
            <p:cNvSpPr/>
            <p:nvPr/>
          </p:nvSpPr>
          <p:spPr>
            <a:xfrm>
              <a:off x="6409796" y="4319293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Gyeongsangnam-do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B268C0-F4C6-2AD9-82E3-4F927C818E6D}"/>
                </a:ext>
              </a:extLst>
            </p:cNvPr>
            <p:cNvSpPr/>
            <p:nvPr/>
          </p:nvSpPr>
          <p:spPr>
            <a:xfrm>
              <a:off x="6692373" y="4010791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Busan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AE7CEA-DA9C-F9BC-B4D0-E454EA450F89}"/>
                </a:ext>
              </a:extLst>
            </p:cNvPr>
            <p:cNvSpPr/>
            <p:nvPr/>
          </p:nvSpPr>
          <p:spPr>
            <a:xfrm>
              <a:off x="6889225" y="3655190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Ulsan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A760DD-41F5-77E9-4EDD-DB4B53D1B9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8100" y="3429000"/>
              <a:ext cx="631825" cy="63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A12FCA-E99D-AA02-8AE2-2BBDF27846B5}"/>
                </a:ext>
              </a:extLst>
            </p:cNvPr>
            <p:cNvSpPr/>
            <p:nvPr/>
          </p:nvSpPr>
          <p:spPr>
            <a:xfrm>
              <a:off x="7008539" y="3404629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Daegu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5EB714-18C8-57A2-1E2E-6B0E783AA45C}"/>
                </a:ext>
              </a:extLst>
            </p:cNvPr>
            <p:cNvSpPr/>
            <p:nvPr/>
          </p:nvSpPr>
          <p:spPr>
            <a:xfrm>
              <a:off x="5127634" y="5481868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Jeju-do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00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Jihun</dc:creator>
  <cp:lastModifiedBy>Jung, Jihun</cp:lastModifiedBy>
  <cp:revision>1</cp:revision>
  <dcterms:created xsi:type="dcterms:W3CDTF">2025-04-10T15:15:10Z</dcterms:created>
  <dcterms:modified xsi:type="dcterms:W3CDTF">2025-04-10T15:16:52Z</dcterms:modified>
</cp:coreProperties>
</file>