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7732-5D82-7C9E-2E36-2D4548448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CF583-B4C8-D67B-11A4-C980B5DE6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990C9-BD69-1744-49CD-63E72A7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E07D-524C-8F84-0A81-DFC53A9D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ADE0-2EF2-7596-5AB2-45A8EC72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85DD-3107-BF42-710D-4E4B84C3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AD127-2A41-D88C-2734-DB024088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D65E-C486-BC4F-C94C-EF0EE60A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0FE0-ED06-C041-9B2B-9A313935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04D0-F170-5B20-AB7A-2667B90C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6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FE3E2-05F3-5839-069D-718EE493D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E0DAF-504A-3FAB-8B71-33ADF3B03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4F7B-1440-AE14-E11F-832CDE0F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CAAD-336D-B480-DF4E-8DDD9975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8EBF-2B3A-CC83-698C-AB90A936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2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09AC-6DE7-0B9E-ECA9-144FB9F8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EDC3-1C99-3D68-1138-F27D4F08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E605-33B2-FFB3-9CB6-C49C6C75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FB56-CDC4-D986-10CA-3DD2CA41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7505-05F6-1620-7526-09CD4D0F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1904-050D-DBD9-A92B-83AD6591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22108-DAC8-0BA9-AD67-9B900341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C1EE-6A78-4277-36F8-D0C00C48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9DF4-2B04-D0F6-875C-44024D45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C79C-37C7-DFFC-8976-DCCE6657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0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798-C135-E38D-9504-AC822619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59EB-0FC1-655D-2504-2C51E8B50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F2FB1-E041-A4BB-14F6-8A1B1D60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6EA1-B516-CEEA-34FA-C1139C7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0A8B8-9FC6-7AA3-43CE-07466271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EA014-307C-D0A6-56A6-3BC22794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1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1EE6-30B9-3EA0-9E13-71CA5495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5CC03-7A3E-12E8-ADFD-8755AA59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07143-DF66-FF45-A6B8-825B4D38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7A83-8CCB-6C8D-D5BB-89B1A5A06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49C0D-2254-7D9D-D870-DAB038F5E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7D75-2BB4-FB90-74FA-7BEEDE14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CD342-7360-8B13-4760-0A52354C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045ED-2169-2469-6EE3-FBDB9736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EC00-390B-985C-289D-3C853C1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DC149-211A-1D6C-83D5-B52AEEFF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2CC7F-64E7-0ED0-3DA0-D6A94F9D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6C405-044C-DBC8-DA7F-1312EB60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D2B40-58F4-9423-2A58-91353536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D8F2-4A71-4773-0F0B-CF95870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2A2B6-7760-4B61-ECAD-F7EFD2F9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0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447-462F-EA0A-E308-E386AC9F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0127-B72D-9817-798F-C7372001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3AC0B-9B4E-0A43-F316-29B06B7C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ADDD-B8B0-775E-A998-C30C1303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FCECD-B494-BBF0-367B-059DF9E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BC58-31FD-EE58-92E7-87DC21C2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A931-F02D-C073-5BFC-7C029C49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CE08A-E080-B9D5-FE04-4669FCD25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9A934-365E-D3F5-2797-B550A0170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7DFA-60F6-70AB-1A09-66EA772D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C5A39-EC08-BAD6-B617-70CF3164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E9BB-9EB4-D740-2FAE-E497D4DF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63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026F7-80AF-8A37-D6A0-CA0BDEB0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CEBFD-61D1-6474-DD5C-A54251F3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48B3-054D-604E-A0CE-DEFD961B5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2473-0585-0797-A4E1-24CFE7EEB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E9B8-C774-35B3-3B9C-F3BADBDED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8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BF56B-CA2B-AA90-D89C-0431FD06CDBD}"/>
              </a:ext>
            </a:extLst>
          </p:cNvPr>
          <p:cNvGrpSpPr/>
          <p:nvPr/>
        </p:nvGrpSpPr>
        <p:grpSpPr>
          <a:xfrm>
            <a:off x="3429000" y="890336"/>
            <a:ext cx="5334000" cy="5071311"/>
            <a:chOff x="3429000" y="890336"/>
            <a:chExt cx="5334000" cy="5071311"/>
          </a:xfrm>
        </p:grpSpPr>
        <p:pic>
          <p:nvPicPr>
            <p:cNvPr id="3" name="Picture 2" descr="A map of the country&#10;&#10;Description automatically generated">
              <a:extLst>
                <a:ext uri="{FF2B5EF4-FFF2-40B4-BE49-F238E27FC236}">
                  <a16:creationId xmlns:a16="http://schemas.microsoft.com/office/drawing/2014/main" id="{A47C506C-9B99-1FB4-C321-4AA4DEE18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83" b="13070"/>
            <a:stretch/>
          </p:blipFill>
          <p:spPr>
            <a:xfrm>
              <a:off x="3429000" y="890336"/>
              <a:ext cx="5334000" cy="507131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3A78EA-D34A-2BA9-4155-32D144CAA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3100" y="1764905"/>
              <a:ext cx="654050" cy="22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44FBCC-CC53-8091-567E-0CE51C846ECE}"/>
                </a:ext>
              </a:extLst>
            </p:cNvPr>
            <p:cNvSpPr/>
            <p:nvPr/>
          </p:nvSpPr>
          <p:spPr>
            <a:xfrm>
              <a:off x="4174872" y="1661788"/>
              <a:ext cx="31775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Seoul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02F7C9-EEAD-3CE3-E7D7-723A4AF703A5}"/>
                </a:ext>
              </a:extLst>
            </p:cNvPr>
            <p:cNvSpPr/>
            <p:nvPr/>
          </p:nvSpPr>
          <p:spPr>
            <a:xfrm>
              <a:off x="4398969" y="1999857"/>
              <a:ext cx="4098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Incheon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ADB9AC-0385-1FAC-2130-5A65A9A082EE}"/>
                </a:ext>
              </a:extLst>
            </p:cNvPr>
            <p:cNvSpPr/>
            <p:nvPr/>
          </p:nvSpPr>
          <p:spPr>
            <a:xfrm>
              <a:off x="4524380" y="1448572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Gyeonggi-do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BB0A83-A7A8-0FAE-8F7F-3D0976108B3B}"/>
                </a:ext>
              </a:extLst>
            </p:cNvPr>
            <p:cNvSpPr/>
            <p:nvPr/>
          </p:nvSpPr>
          <p:spPr>
            <a:xfrm>
              <a:off x="3654325" y="2513969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Chungcheongnam-do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B60B5E-B740-1C64-A3BD-37FAF53CD4DF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4448556" y="2850854"/>
              <a:ext cx="959589" cy="90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F6F6F3-2C05-7B4E-694B-0A6712DC82AB}"/>
                </a:ext>
              </a:extLst>
            </p:cNvPr>
            <p:cNvSpPr/>
            <p:nvPr/>
          </p:nvSpPr>
          <p:spPr>
            <a:xfrm>
              <a:off x="4073530" y="2848516"/>
              <a:ext cx="3750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Sejong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4D18F7-7227-2CF5-554C-478BA395DBC2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>
              <a:off x="4458082" y="3038475"/>
              <a:ext cx="988481" cy="137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3B5634-1EBA-B364-9F56-B267F4E214B3}"/>
                </a:ext>
              </a:extLst>
            </p:cNvPr>
            <p:cNvSpPr/>
            <p:nvPr/>
          </p:nvSpPr>
          <p:spPr>
            <a:xfrm>
              <a:off x="4048131" y="3083471"/>
              <a:ext cx="40995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Daejeon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2F9688-58FA-EBD7-54C0-CD343173193E}"/>
                </a:ext>
              </a:extLst>
            </p:cNvPr>
            <p:cNvSpPr/>
            <p:nvPr/>
          </p:nvSpPr>
          <p:spPr>
            <a:xfrm>
              <a:off x="6857067" y="2158875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Chungcheongbuk-do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17A308-EA34-468A-D506-9B59B03E8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417" y="2250792"/>
              <a:ext cx="706564" cy="16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23F29A-4E5D-79E3-E1D2-635AC9A8CD2A}"/>
                </a:ext>
              </a:extLst>
            </p:cNvPr>
            <p:cNvSpPr/>
            <p:nvPr/>
          </p:nvSpPr>
          <p:spPr>
            <a:xfrm>
              <a:off x="4102633" y="3598235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Jeollabuk-do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882C6F-B7D7-E1FB-CF27-150777869BE1}"/>
                </a:ext>
              </a:extLst>
            </p:cNvPr>
            <p:cNvSpPr/>
            <p:nvPr/>
          </p:nvSpPr>
          <p:spPr>
            <a:xfrm>
              <a:off x="3910521" y="4127743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Jeollanam-do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9309C5E-593E-13E3-6B33-425A4470ED47}"/>
                </a:ext>
              </a:extLst>
            </p:cNvPr>
            <p:cNvSpPr/>
            <p:nvPr/>
          </p:nvSpPr>
          <p:spPr>
            <a:xfrm>
              <a:off x="3956587" y="3864387"/>
              <a:ext cx="44344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Gwangju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AFB37-85C6-29D0-7428-E13E33F5F2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8969" y="3960372"/>
              <a:ext cx="638170" cy="57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FD50965-0C91-B4C0-F775-DBCFE99FD736}"/>
                </a:ext>
              </a:extLst>
            </p:cNvPr>
            <p:cNvSpPr/>
            <p:nvPr/>
          </p:nvSpPr>
          <p:spPr>
            <a:xfrm>
              <a:off x="6463771" y="1572400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Gangwon-do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2B14462-42B4-1D45-840D-A9FDBB76140D}"/>
                </a:ext>
              </a:extLst>
            </p:cNvPr>
            <p:cNvSpPr/>
            <p:nvPr/>
          </p:nvSpPr>
          <p:spPr>
            <a:xfrm>
              <a:off x="6857468" y="2694231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Gyeongsangbuk-do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369DB2D-7EF7-18E0-29FB-903FC2B86BA9}"/>
                </a:ext>
              </a:extLst>
            </p:cNvPr>
            <p:cNvSpPr/>
            <p:nvPr/>
          </p:nvSpPr>
          <p:spPr>
            <a:xfrm>
              <a:off x="6409796" y="4319293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Gyeongsangnam-do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B344694-AEB2-F192-8FF2-0C5ABF4A0D9A}"/>
                </a:ext>
              </a:extLst>
            </p:cNvPr>
            <p:cNvSpPr/>
            <p:nvPr/>
          </p:nvSpPr>
          <p:spPr>
            <a:xfrm>
              <a:off x="6692373" y="4010791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Busan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FA39CF2-323E-7E5D-8760-C0746AB364F4}"/>
                </a:ext>
              </a:extLst>
            </p:cNvPr>
            <p:cNvSpPr/>
            <p:nvPr/>
          </p:nvSpPr>
          <p:spPr>
            <a:xfrm>
              <a:off x="6889225" y="3655190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Ulsan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BA5BE4-88B0-2D77-D539-CF8CA2731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8100" y="3429000"/>
              <a:ext cx="631825" cy="63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36AD32D-6984-01D1-FCF7-2954ED3D9033}"/>
                </a:ext>
              </a:extLst>
            </p:cNvPr>
            <p:cNvSpPr/>
            <p:nvPr/>
          </p:nvSpPr>
          <p:spPr>
            <a:xfrm>
              <a:off x="7008539" y="3404629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Daegu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3A46857-31DD-8934-3CF9-1C3D5A0BB84C}"/>
                </a:ext>
              </a:extLst>
            </p:cNvPr>
            <p:cNvSpPr/>
            <p:nvPr/>
          </p:nvSpPr>
          <p:spPr>
            <a:xfrm>
              <a:off x="5127634" y="5481868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Jeju-do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79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Jihun</dc:creator>
  <cp:lastModifiedBy>Jung, Jihun</cp:lastModifiedBy>
  <cp:revision>8</cp:revision>
  <dcterms:created xsi:type="dcterms:W3CDTF">2025-04-10T09:23:16Z</dcterms:created>
  <dcterms:modified xsi:type="dcterms:W3CDTF">2025-04-10T15:15:27Z</dcterms:modified>
</cp:coreProperties>
</file>