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2022-03-29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1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2022-03-29 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5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2022-03-29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610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2022-03-29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9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2022-03-29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7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9" y="93276"/>
            <a:ext cx="4088027" cy="44218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7703108" y="469385"/>
            <a:ext cx="3994150" cy="5997318"/>
          </a:xfrm>
        </p:spPr>
        <p:txBody>
          <a:bodyPr anchor="ctr"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 sz="1800"/>
            </a:lvl1pPr>
            <a:lvl2pPr>
              <a:lnSpc>
                <a:spcPct val="100000"/>
              </a:lnSpc>
              <a:defRPr sz="1600"/>
            </a:lvl2pPr>
          </a:lstStyle>
          <a:p>
            <a:pPr lvl="0"/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 설명</a:t>
            </a:r>
          </a:p>
        </p:txBody>
      </p:sp>
    </p:spTree>
    <p:extLst>
      <p:ext uri="{BB962C8B-B14F-4D97-AF65-F5344CB8AC3E}">
        <p14:creationId xmlns:p14="http://schemas.microsoft.com/office/powerpoint/2010/main" val="954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2022-03-29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0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2022-03-29 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2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2022-03-29 Tue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8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2022-03-29 Tue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04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2022-03-29 Tue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2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2022-03-29 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9CB1-A263-4906-B155-09D60AA9D0CE}" type="datetimeFigureOut">
              <a:rPr lang="ko-KR" altLang="en-US" smtClean="0"/>
              <a:t>2022-03-29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7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6816" y="1474055"/>
            <a:ext cx="10398369" cy="2387600"/>
          </a:xfrm>
        </p:spPr>
        <p:txBody>
          <a:bodyPr/>
          <a:lstStyle/>
          <a:p>
            <a:r>
              <a:rPr lang="en-US" altLang="ko-KR" dirty="0" smtClean="0"/>
              <a:t>Hi Snack! </a:t>
            </a:r>
            <a:r>
              <a:rPr lang="ko-KR" altLang="en-US" dirty="0" smtClean="0"/>
              <a:t>페이지 별 구성요소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95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테이블의 열</a:t>
            </a:r>
            <a:endParaRPr lang="en-US" altLang="ko-KR"/>
          </a:p>
          <a:p>
            <a:pPr lvl="1"/>
            <a:r>
              <a:rPr lang="ko-KR" altLang="en-US" smtClean="0"/>
              <a:t>주문 </a:t>
            </a:r>
            <a:r>
              <a:rPr lang="ko-KR" altLang="en-US" dirty="0"/>
              <a:t>번호</a:t>
            </a:r>
            <a:endParaRPr lang="en-US" altLang="ko-KR" dirty="0"/>
          </a:p>
          <a:p>
            <a:pPr lvl="1"/>
            <a:r>
              <a:rPr lang="ko-KR" altLang="en-US" dirty="0"/>
              <a:t>아이디</a:t>
            </a:r>
            <a:endParaRPr lang="en-US" altLang="ko-KR" dirty="0"/>
          </a:p>
          <a:p>
            <a:pPr lvl="1"/>
            <a:r>
              <a:rPr lang="ko-KR" altLang="en-US" dirty="0"/>
              <a:t>전화번호</a:t>
            </a:r>
            <a:endParaRPr lang="en-US" altLang="ko-KR" dirty="0"/>
          </a:p>
          <a:p>
            <a:pPr lvl="1"/>
            <a:r>
              <a:rPr lang="ko-KR" altLang="en-US" dirty="0" err="1"/>
              <a:t>주문날짜</a:t>
            </a:r>
            <a:endParaRPr lang="en-US" altLang="ko-KR" dirty="0"/>
          </a:p>
          <a:p>
            <a:pPr lvl="1"/>
            <a:r>
              <a:rPr lang="ko-KR" altLang="en-US" dirty="0"/>
              <a:t>총 가격</a:t>
            </a:r>
            <a:endParaRPr lang="en-US" altLang="ko-KR" dirty="0"/>
          </a:p>
          <a:p>
            <a:r>
              <a:rPr lang="ko-KR" altLang="en-US" dirty="0" err="1"/>
              <a:t>모달</a:t>
            </a:r>
            <a:endParaRPr lang="en-US" altLang="ko-KR" dirty="0"/>
          </a:p>
          <a:p>
            <a:pPr lvl="1"/>
            <a:r>
              <a:rPr lang="ko-KR" altLang="en-US"/>
              <a:t>위의 모든 정보</a:t>
            </a:r>
            <a:endParaRPr lang="en-US" altLang="ko-KR"/>
          </a:p>
          <a:p>
            <a:pPr lvl="1"/>
            <a:r>
              <a:rPr lang="ko-KR" altLang="en-US" smtClean="0"/>
              <a:t>주소</a:t>
            </a:r>
            <a:endParaRPr lang="en-US" altLang="ko-KR" dirty="0"/>
          </a:p>
          <a:p>
            <a:pPr lvl="1"/>
            <a:r>
              <a:rPr lang="ko-KR" altLang="en-US" dirty="0"/>
              <a:t>수령인</a:t>
            </a:r>
            <a:endParaRPr lang="en-US" altLang="ko-KR" dirty="0"/>
          </a:p>
          <a:p>
            <a:pPr lvl="1"/>
            <a:r>
              <a:rPr lang="ko-KR" altLang="en-US" dirty="0"/>
              <a:t>주문 제품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2282" y="1644161"/>
            <a:ext cx="144193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4221" y="1644161"/>
            <a:ext cx="5227548" cy="4229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620" y="1758461"/>
            <a:ext cx="1301262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33583" y="3031147"/>
            <a:ext cx="3148824" cy="2057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95995" y="1861770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5822" y="1872760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75211" y="5444635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05637" y="1861771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2282" y="1644161"/>
            <a:ext cx="6669487" cy="42291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 페이지 공통 레이아웃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7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테이블의 열</a:t>
            </a:r>
            <a:endParaRPr lang="en-US" altLang="ko-KR"/>
          </a:p>
          <a:p>
            <a:pPr lvl="1"/>
            <a:r>
              <a:rPr lang="ko-KR" altLang="en-US" smtClean="0"/>
              <a:t>태그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1"/>
            <a:r>
              <a:rPr lang="ko-KR" altLang="en-US" smtClean="0"/>
              <a:t>태그 내용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z="1600" smtClean="0"/>
              <a:t>※</a:t>
            </a:r>
            <a:r>
              <a:rPr lang="ko-KR" altLang="en-US" sz="1600"/>
              <a:t> </a:t>
            </a:r>
            <a:r>
              <a:rPr lang="ko-KR" altLang="en-US" sz="1600" smtClean="0"/>
              <a:t>태그 페이지는 모달이 존재하지 않음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452282" y="1644161"/>
            <a:ext cx="144193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4221" y="1644161"/>
            <a:ext cx="5227548" cy="4229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620" y="1758461"/>
            <a:ext cx="1301262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95995" y="1861770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5822" y="1872760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75211" y="5444635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05637" y="1861771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1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리뷰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테이블의 열</a:t>
            </a:r>
            <a:endParaRPr lang="en-US" altLang="ko-KR"/>
          </a:p>
          <a:p>
            <a:pPr lvl="1"/>
            <a:r>
              <a:rPr lang="ko-KR" altLang="en-US" smtClean="0"/>
              <a:t>리뷰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작성날짜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별점</a:t>
            </a:r>
            <a:endParaRPr lang="en-US" altLang="ko-KR" dirty="0" smtClean="0"/>
          </a:p>
          <a:p>
            <a:r>
              <a:rPr lang="ko-KR" altLang="en-US" dirty="0" err="1" smtClean="0"/>
              <a:t>모달</a:t>
            </a:r>
            <a:endParaRPr lang="en-US" altLang="ko-KR" dirty="0" smtClean="0"/>
          </a:p>
          <a:p>
            <a:pPr lvl="1"/>
            <a:r>
              <a:rPr lang="ko-KR" altLang="en-US"/>
              <a:t>위의 모든 정보</a:t>
            </a:r>
            <a:endParaRPr lang="en-US" altLang="ko-KR"/>
          </a:p>
          <a:p>
            <a:pPr lvl="1"/>
            <a:r>
              <a:rPr lang="ko-KR" altLang="en-US" smtClean="0"/>
              <a:t>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리뷰 이미지들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52282" y="1644161"/>
            <a:ext cx="144193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4221" y="1644161"/>
            <a:ext cx="5227548" cy="4229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620" y="1758461"/>
            <a:ext cx="1301262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33583" y="3031147"/>
            <a:ext cx="3148824" cy="2057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95995" y="1861770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5822" y="1872760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75211" y="5444635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05637" y="1861771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2282" y="1644161"/>
            <a:ext cx="6669487" cy="42291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 페이지 공통 레이아웃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9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테이블의 열</a:t>
            </a:r>
            <a:endParaRPr lang="en-US" altLang="ko-KR"/>
          </a:p>
          <a:p>
            <a:pPr lvl="1"/>
            <a:r>
              <a:rPr lang="ko-KR" altLang="en-US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pPr lvl="1"/>
            <a:r>
              <a:rPr lang="ko-KR" altLang="en-US" smtClean="0"/>
              <a:t>관리 등급</a:t>
            </a:r>
            <a:endParaRPr lang="en-US" altLang="ko-KR" dirty="0" smtClean="0"/>
          </a:p>
          <a:p>
            <a:pPr lvl="2"/>
            <a:r>
              <a:rPr lang="en-US" altLang="ko-KR" sz="1200" dirty="0" smtClean="0"/>
              <a:t>0 : </a:t>
            </a:r>
            <a:r>
              <a:rPr lang="ko-KR" altLang="en-US" sz="1200" dirty="0" smtClean="0"/>
              <a:t>일반</a:t>
            </a:r>
            <a:r>
              <a:rPr lang="en-US" altLang="ko-KR" sz="1200" dirty="0" smtClean="0"/>
              <a:t>, 1 : </a:t>
            </a:r>
            <a:r>
              <a:rPr lang="ko-KR" altLang="en-US" sz="1200" dirty="0" smtClean="0"/>
              <a:t>관리자</a:t>
            </a:r>
            <a:endParaRPr lang="en-US" altLang="ko-KR" sz="1200" dirty="0" smtClean="0"/>
          </a:p>
          <a:p>
            <a:r>
              <a:rPr lang="ko-KR" altLang="en-US" dirty="0" err="1" smtClean="0"/>
              <a:t>모달</a:t>
            </a:r>
            <a:endParaRPr lang="en-US" altLang="ko-KR" dirty="0" smtClean="0"/>
          </a:p>
          <a:p>
            <a:pPr lvl="1"/>
            <a:r>
              <a:rPr lang="ko-KR" altLang="en-US"/>
              <a:t>위의 모든 정보</a:t>
            </a:r>
            <a:endParaRPr lang="en-US" altLang="ko-KR"/>
          </a:p>
          <a:p>
            <a:pPr lvl="1"/>
            <a:r>
              <a:rPr lang="ko-KR" altLang="en-US" smtClean="0"/>
              <a:t>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회원이 선택한 태그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2282" y="1644161"/>
            <a:ext cx="144193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4221" y="1644161"/>
            <a:ext cx="5227548" cy="4229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620" y="1758461"/>
            <a:ext cx="1301262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33583" y="3031147"/>
            <a:ext cx="3148824" cy="2057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95995" y="1861770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5822" y="1872760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75211" y="5444635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05637" y="1861771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2282" y="1644161"/>
            <a:ext cx="6669487" cy="42291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 페이지 공통 레이아웃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9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구독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구독 설명</a:t>
            </a:r>
            <a:endParaRPr lang="en-US" altLang="ko-KR" smtClean="0"/>
          </a:p>
          <a:p>
            <a:pPr lvl="1"/>
            <a:r>
              <a:rPr lang="ko-KR" altLang="en-US" smtClean="0"/>
              <a:t>구독 절차</a:t>
            </a:r>
            <a:r>
              <a:rPr lang="en-US" altLang="ko-KR" smtClean="0"/>
              <a:t> </a:t>
            </a:r>
            <a:r>
              <a:rPr lang="ko-KR" altLang="en-US" smtClean="0"/>
              <a:t>설명문</a:t>
            </a:r>
            <a:r>
              <a:rPr lang="en-US" altLang="ko-KR" smtClean="0"/>
              <a:t>, </a:t>
            </a:r>
            <a:r>
              <a:rPr lang="ko-KR" altLang="en-US" smtClean="0"/>
              <a:t>이를 표현하는 이미지</a:t>
            </a:r>
            <a:endParaRPr lang="en-US" altLang="ko-KR" dirty="0" smtClean="0"/>
          </a:p>
          <a:p>
            <a:r>
              <a:rPr lang="ko-KR" altLang="en-US" dirty="0" smtClean="0"/>
              <a:t>구독 시작 링크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태그 선택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구독 </a:t>
            </a:r>
            <a:r>
              <a:rPr lang="ko-KR" altLang="en-US" smtClean="0"/>
              <a:t>금액 설정</a:t>
            </a:r>
            <a:endParaRPr lang="en-US" altLang="ko-KR" smtClean="0"/>
          </a:p>
          <a:p>
            <a:pPr lvl="1"/>
            <a:r>
              <a:rPr lang="ko-KR" altLang="en-US" smtClean="0"/>
              <a:t>상품 이미지</a:t>
            </a:r>
            <a:endParaRPr lang="en-US" altLang="ko-KR" smtClean="0"/>
          </a:p>
          <a:p>
            <a:pPr lvl="1"/>
            <a:r>
              <a:rPr lang="ko-KR" altLang="en-US" smtClean="0"/>
              <a:t>구독 이름</a:t>
            </a:r>
            <a:r>
              <a:rPr lang="en-US" altLang="ko-KR" smtClean="0"/>
              <a:t>? -&gt; </a:t>
            </a:r>
            <a:r>
              <a:rPr lang="ko-KR" altLang="en-US" smtClean="0"/>
              <a:t>어떤 이름인가요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구독 설명</a:t>
            </a:r>
            <a:endParaRPr lang="en-US" altLang="ko-KR" smtClean="0"/>
          </a:p>
          <a:p>
            <a:pPr lvl="1"/>
            <a:r>
              <a:rPr lang="ko-KR" altLang="en-US" smtClean="0"/>
              <a:t>금액을 선택할 수 있는 </a:t>
            </a:r>
            <a:r>
              <a:rPr lang="en-US" altLang="ko-KR" smtClean="0"/>
              <a:t>option</a:t>
            </a:r>
          </a:p>
          <a:p>
            <a:pPr lvl="1"/>
            <a:r>
              <a:rPr lang="ko-KR" altLang="en-US" smtClean="0"/>
              <a:t>결제 페이지</a:t>
            </a:r>
            <a:r>
              <a:rPr lang="en-US" altLang="ko-KR" smtClean="0"/>
              <a:t>(</a:t>
            </a:r>
            <a:r>
              <a:rPr lang="ko-KR" altLang="en-US" smtClean="0"/>
              <a:t>구독</a:t>
            </a:r>
            <a:r>
              <a:rPr lang="en-US" altLang="ko-KR" smtClean="0"/>
              <a:t>)</a:t>
            </a:r>
            <a:r>
              <a:rPr lang="ko-KR" altLang="en-US" smtClean="0"/>
              <a:t>으로 이동하는 버튼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54093" y="3468044"/>
            <a:ext cx="2206450" cy="2242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 이미지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42486" y="3468044"/>
            <a:ext cx="1706186" cy="34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구독 이름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42486" y="4001915"/>
            <a:ext cx="1706186" cy="75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구독 설명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42486" y="4968336"/>
            <a:ext cx="1036542" cy="25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금액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242486" y="5431311"/>
            <a:ext cx="1706185" cy="278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구독 하기 버튼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515517" y="817685"/>
            <a:ext cx="4691851" cy="51781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54092" y="1124337"/>
            <a:ext cx="4094579" cy="91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구독 설명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854092" y="2345910"/>
            <a:ext cx="4094579" cy="91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구독 시작 링크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854091" y="3468043"/>
            <a:ext cx="4094579" cy="224203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692447" y="970686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692447" y="2192259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692447" y="3275807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2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장바구니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상품 목록</a:t>
            </a:r>
            <a:endParaRPr lang="en-US" altLang="ko-KR" smtClean="0"/>
          </a:p>
          <a:p>
            <a:pPr lvl="1"/>
            <a:r>
              <a:rPr lang="ko-KR" altLang="en-US" smtClean="0"/>
              <a:t>쇼핑몰에서 상품들 표시</a:t>
            </a:r>
            <a:endParaRPr lang="en-US" altLang="ko-KR" smtClean="0"/>
          </a:p>
          <a:p>
            <a:r>
              <a:rPr lang="ko-KR" altLang="en-US" smtClean="0"/>
              <a:t>결제</a:t>
            </a:r>
            <a:endParaRPr lang="en-US" altLang="ko-KR" smtClean="0"/>
          </a:p>
          <a:p>
            <a:pPr lvl="1"/>
            <a:r>
              <a:rPr lang="ko-KR" altLang="en-US" smtClean="0"/>
              <a:t>결제 페이지로 이동하는 </a:t>
            </a:r>
            <a:r>
              <a:rPr lang="ko-KR" altLang="en-US"/>
              <a:t>버튼</a:t>
            </a:r>
            <a:endParaRPr lang="en-US" altLang="ko-KR" smtClean="0"/>
          </a:p>
          <a:p>
            <a:pPr>
              <a:buFont typeface="+mj-lt"/>
              <a:buAutoNum type="arabicPeriod" startAt="3"/>
            </a:pPr>
            <a:r>
              <a:rPr lang="ko-KR" altLang="en-US" smtClean="0"/>
              <a:t>체크박스</a:t>
            </a:r>
            <a:endParaRPr lang="en-US" altLang="ko-KR" smtClean="0"/>
          </a:p>
          <a:p>
            <a:pPr lvl="1"/>
            <a:r>
              <a:rPr lang="ko-KR" altLang="en-US" smtClean="0"/>
              <a:t>상품을 장바구니에서 제외하거나 결제 대상으로 선택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12834" y="1333233"/>
            <a:ext cx="4097216" cy="2215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 목록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18890" y="3734405"/>
            <a:ext cx="1191160" cy="33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결제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651190" y="1182126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486627" y="3580755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15517" y="817685"/>
            <a:ext cx="4691851" cy="51781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36828" y="1684037"/>
            <a:ext cx="394047" cy="1428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체크박스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875184" y="1497529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2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상품 목록</a:t>
            </a:r>
            <a:endParaRPr lang="en-US" altLang="ko-KR" smtClean="0"/>
          </a:p>
          <a:p>
            <a:pPr lvl="1"/>
            <a:r>
              <a:rPr lang="ko-KR" altLang="en-US" smtClean="0"/>
              <a:t>사진</a:t>
            </a:r>
            <a:endParaRPr lang="en-US" altLang="ko-KR" smtClean="0"/>
          </a:p>
          <a:p>
            <a:pPr lvl="1"/>
            <a:r>
              <a:rPr lang="ko-KR" altLang="en-US" smtClean="0"/>
              <a:t>상품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상품 개수</a:t>
            </a:r>
            <a:endParaRPr lang="en-US" altLang="ko-KR" dirty="0" smtClean="0"/>
          </a:p>
          <a:p>
            <a:pPr lvl="1"/>
            <a:r>
              <a:rPr lang="ko-KR" altLang="en-US" smtClean="0"/>
              <a:t>결제 확인 체크박스</a:t>
            </a:r>
            <a:endParaRPr lang="en-US" altLang="ko-KR" dirty="0"/>
          </a:p>
          <a:p>
            <a:r>
              <a:rPr lang="ko-KR" altLang="en-US" smtClean="0"/>
              <a:t>총 가격</a:t>
            </a:r>
            <a:endParaRPr lang="en-US" altLang="ko-KR" smtClean="0"/>
          </a:p>
          <a:p>
            <a:r>
              <a:rPr lang="ko-KR" altLang="en-US" smtClean="0"/>
              <a:t>결제 </a:t>
            </a:r>
            <a:r>
              <a:rPr lang="ko-KR" altLang="en-US" dirty="0" smtClean="0"/>
              <a:t>양식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수령인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r>
              <a:rPr lang="ko-KR" altLang="en-US" smtClean="0"/>
              <a:t>결제</a:t>
            </a:r>
            <a:endParaRPr lang="en-US" altLang="ko-KR" dirty="0" smtClean="0"/>
          </a:p>
          <a:p>
            <a:pPr lvl="1"/>
            <a:r>
              <a:rPr lang="ko-KR" altLang="en-US" smtClean="0"/>
              <a:t>결제 확인 페이지로 </a:t>
            </a:r>
            <a:r>
              <a:rPr lang="ko-KR" altLang="en-US"/>
              <a:t>이동하는 버튼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807370" y="979922"/>
            <a:ext cx="4097216" cy="155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 목록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13426" y="5526415"/>
            <a:ext cx="1191160" cy="33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결제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807370" y="3195582"/>
            <a:ext cx="4097216" cy="2215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결제 양식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807370" y="2536161"/>
            <a:ext cx="4097216" cy="65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 가격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15517" y="817685"/>
            <a:ext cx="4691851" cy="51781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692447" y="863081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645726" y="3026928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551782" y="5368436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645726" y="2389919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4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가격</a:t>
            </a:r>
            <a:endParaRPr lang="en-US" altLang="ko-KR" smtClean="0"/>
          </a:p>
          <a:p>
            <a:pPr lvl="1"/>
            <a:r>
              <a:rPr lang="ko-KR" altLang="en-US"/>
              <a:t>구독 </a:t>
            </a:r>
            <a:r>
              <a:rPr lang="ko-KR" altLang="en-US" smtClean="0"/>
              <a:t>가격</a:t>
            </a:r>
            <a:endParaRPr lang="en-US" altLang="ko-KR" dirty="0" smtClean="0"/>
          </a:p>
          <a:p>
            <a:r>
              <a:rPr lang="ko-KR" altLang="en-US" dirty="0" smtClean="0"/>
              <a:t>결제 양식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수령인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r>
              <a:rPr lang="ko-KR" altLang="en-US" smtClean="0"/>
              <a:t>결제</a:t>
            </a:r>
            <a:endParaRPr lang="en-US" altLang="ko-KR" dirty="0" smtClean="0"/>
          </a:p>
          <a:p>
            <a:pPr lvl="1"/>
            <a:r>
              <a:rPr lang="ko-KR" altLang="en-US" smtClean="0"/>
              <a:t>결제 확인 페이지로 이동하는 버튼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752490" y="1441939"/>
            <a:ext cx="42203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가격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52490" y="2356338"/>
            <a:ext cx="4220307" cy="2277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 양식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42338" y="4932484"/>
            <a:ext cx="1330459" cy="571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결제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15517" y="817685"/>
            <a:ext cx="4691851" cy="51781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90846" y="1298720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590846" y="2225368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480694" y="4827959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4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결제 확인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안내</a:t>
            </a:r>
            <a:endParaRPr lang="en-US" altLang="ko-KR" dirty="0" smtClean="0"/>
          </a:p>
          <a:p>
            <a:pPr lvl="1"/>
            <a:r>
              <a:rPr lang="ko-KR" altLang="en-US" smtClean="0"/>
              <a:t>결제 확인 문구 표시</a:t>
            </a:r>
            <a:endParaRPr lang="en-US" altLang="ko-KR" smtClean="0"/>
          </a:p>
          <a:p>
            <a:pPr lvl="1"/>
            <a:r>
              <a:rPr lang="en-US" altLang="ko-KR" smtClean="0"/>
              <a:t>"</a:t>
            </a:r>
            <a:r>
              <a:rPr lang="ko-KR" altLang="en-US" smtClean="0"/>
              <a:t>결제가 </a:t>
            </a:r>
            <a:r>
              <a:rPr lang="ko-KR" altLang="en-US" dirty="0" smtClean="0"/>
              <a:t>정상적으로 </a:t>
            </a:r>
            <a:r>
              <a:rPr lang="ko-KR" altLang="en-US" smtClean="0"/>
              <a:t>완료되었습니다</a:t>
            </a:r>
            <a:r>
              <a:rPr lang="en-US" altLang="ko-KR" smtClean="0"/>
              <a:t>."</a:t>
            </a:r>
            <a:endParaRPr lang="en-US" altLang="ko-KR" dirty="0" smtClean="0"/>
          </a:p>
          <a:p>
            <a:r>
              <a:rPr lang="ko-KR" altLang="en-US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/>
              <a:t>메인 </a:t>
            </a:r>
            <a:r>
              <a:rPr lang="ko-KR" altLang="en-US"/>
              <a:t>페이지로 </a:t>
            </a:r>
            <a:r>
              <a:rPr lang="ko-KR" altLang="en-US" smtClean="0"/>
              <a:t>이동하는 버튼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15734" y="1981673"/>
            <a:ext cx="3788217" cy="1866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안내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04284" y="4123762"/>
            <a:ext cx="1011115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확인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15517" y="817685"/>
            <a:ext cx="4691851" cy="51781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875185" y="1828023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242640" y="3970112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33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Header</a:t>
            </a:r>
            <a:r>
              <a:rPr lang="en-US" altLang="ko-KR" dirty="0" smtClean="0"/>
              <a:t>,</a:t>
            </a:r>
            <a:r>
              <a:rPr lang="ko-KR" altLang="en-US" smtClean="0"/>
              <a:t> 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요소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dirty="0" smtClean="0"/>
              <a:t>로고</a:t>
            </a:r>
            <a:endParaRPr lang="en-US" altLang="ko-KR" dirty="0" smtClean="0"/>
          </a:p>
          <a:p>
            <a:pPr lvl="1"/>
            <a:r>
              <a:rPr lang="ko-KR" altLang="en-US" smtClean="0"/>
              <a:t>사이트의 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 시 메인 페이지로 이동</a:t>
            </a:r>
            <a:endParaRPr lang="en-US" altLang="ko-KR" dirty="0" smtClean="0"/>
          </a:p>
          <a:p>
            <a:r>
              <a:rPr lang="ko-KR" altLang="en-US" dirty="0" smtClean="0"/>
              <a:t>메뉴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페이지로 </a:t>
            </a:r>
            <a:r>
              <a:rPr lang="ko-KR" altLang="en-US" smtClean="0"/>
              <a:t>이동하는 메뉴 링크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쇼핑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고객센터</a:t>
            </a:r>
            <a:endParaRPr lang="en-US" altLang="ko-KR" dirty="0" smtClean="0"/>
          </a:p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 페이지로 이동하는 버튼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16523" y="3130062"/>
            <a:ext cx="7051431" cy="597877"/>
            <a:chOff x="316523" y="2839916"/>
            <a:chExt cx="7051431" cy="597877"/>
          </a:xfrm>
        </p:grpSpPr>
        <p:sp>
          <p:nvSpPr>
            <p:cNvPr id="6" name="직사각형 5"/>
            <p:cNvSpPr/>
            <p:nvPr/>
          </p:nvSpPr>
          <p:spPr>
            <a:xfrm>
              <a:off x="316523" y="2839916"/>
              <a:ext cx="7051431" cy="5978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4446" y="3015762"/>
              <a:ext cx="896815" cy="2461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304084" y="3015761"/>
              <a:ext cx="896815" cy="2461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로그인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90296" y="3015761"/>
              <a:ext cx="4624753" cy="2461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메뉴</a:t>
              </a:r>
              <a:endParaRPr lang="ko-KR" altLang="en-US" dirty="0"/>
            </a:p>
          </p:txBody>
        </p:sp>
      </p:grpSp>
      <p:sp>
        <p:nvSpPr>
          <p:cNvPr id="12" name="타원 11"/>
          <p:cNvSpPr/>
          <p:nvPr/>
        </p:nvSpPr>
        <p:spPr>
          <a:xfrm>
            <a:off x="198841" y="3121700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358886" y="3121243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42440" y="3120532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0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로고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클릭 시 메인 페이지로 이동</a:t>
            </a:r>
            <a:endParaRPr lang="en-US" altLang="ko-KR" dirty="0" smtClean="0"/>
          </a:p>
          <a:p>
            <a:r>
              <a:rPr lang="ko-KR" altLang="en-US" smtClean="0"/>
              <a:t>팀원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1"/>
            <a:r>
              <a:rPr lang="ko-KR" altLang="en-US" smtClean="0"/>
              <a:t>팀원의 이름</a:t>
            </a:r>
            <a:r>
              <a:rPr lang="en-US" altLang="ko-KR" smtClean="0"/>
              <a:t>, </a:t>
            </a:r>
            <a:r>
              <a:rPr lang="ko-KR" altLang="en-US" smtClean="0"/>
              <a:t>이메일</a:t>
            </a:r>
            <a:endParaRPr lang="en-US" altLang="ko-KR"/>
          </a:p>
          <a:p>
            <a:pPr lvl="1"/>
            <a:r>
              <a:rPr lang="en-US" altLang="ko-KR"/>
              <a:t>Github </a:t>
            </a:r>
            <a:r>
              <a:rPr lang="ko-KR" altLang="en-US" smtClean="0"/>
              <a:t>링크</a:t>
            </a:r>
            <a:endParaRPr lang="en-US" altLang="ko-KR" dirty="0" smtClean="0"/>
          </a:p>
          <a:p>
            <a:r>
              <a:rPr lang="en-US" altLang="ko-KR" smtClean="0"/>
              <a:t>QR </a:t>
            </a:r>
            <a:r>
              <a:rPr lang="ko-KR" altLang="en-US" smtClean="0"/>
              <a:t>코드</a:t>
            </a:r>
            <a:endParaRPr lang="en-US" altLang="ko-KR" dirty="0" smtClean="0"/>
          </a:p>
          <a:p>
            <a:pPr lvl="1"/>
            <a:r>
              <a:rPr lang="ko-KR" altLang="en-US" smtClean="0"/>
              <a:t>시연 동영상 </a:t>
            </a:r>
            <a:r>
              <a:rPr lang="en-US" altLang="ko-KR" smtClean="0"/>
              <a:t>URL</a:t>
            </a:r>
            <a:r>
              <a:rPr lang="ko-KR" altLang="en-US" smtClean="0"/>
              <a:t>에 대한 </a:t>
            </a:r>
            <a:r>
              <a:rPr lang="en-US" altLang="ko-KR" smtClean="0"/>
              <a:t>QR </a:t>
            </a:r>
            <a:r>
              <a:rPr lang="ko-KR" altLang="en-US" smtClean="0"/>
              <a:t>코드</a:t>
            </a:r>
            <a:endParaRPr lang="en-US" altLang="ko-KR" dirty="0"/>
          </a:p>
          <a:p>
            <a:pPr lvl="1"/>
            <a:r>
              <a:rPr lang="ko-KR" altLang="en-US" smtClean="0"/>
              <a:t>판넬에 메인 페이지 이미지를 삽입하면 이를 통해 동영상 시청 가능</a:t>
            </a:r>
            <a:endParaRPr lang="en-US" altLang="ko-KR" dirty="0"/>
          </a:p>
          <a:p>
            <a:r>
              <a:rPr lang="en-US" altLang="ko-KR" smtClean="0"/>
              <a:t>copyright</a:t>
            </a:r>
            <a:endParaRPr lang="en-US" altLang="ko-KR" dirty="0"/>
          </a:p>
          <a:p>
            <a:pPr lvl="1"/>
            <a:r>
              <a:rPr lang="ko-KR" altLang="en-US" smtClean="0"/>
              <a:t>저작권 표기 문구</a:t>
            </a:r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386861" y="2531663"/>
            <a:ext cx="6893169" cy="18727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6083" y="2795077"/>
            <a:ext cx="1134208" cy="369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35484" y="2814325"/>
            <a:ext cx="1134208" cy="13100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팀원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04886" y="2937418"/>
            <a:ext cx="1134208" cy="1063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QR</a:t>
            </a:r>
            <a:r>
              <a:rPr lang="ko-KR" altLang="en-US" dirty="0" smtClean="0">
                <a:solidFill>
                  <a:schemeClr val="tx1"/>
                </a:solidFill>
              </a:rPr>
              <a:t>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90224" y="2937418"/>
            <a:ext cx="1977221" cy="10638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팀원 </a:t>
            </a:r>
            <a:r>
              <a:rPr lang="en-US" altLang="ko-KR" smtClean="0">
                <a:solidFill>
                  <a:schemeClr val="tx1"/>
                </a:solidFill>
              </a:rPr>
              <a:t>Github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6861" y="4404425"/>
            <a:ext cx="6893168" cy="466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copyright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9075" y="2653807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847417" y="2656953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273310" y="2795077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826382" y="2795077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10942" y="4246524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9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구독 소개</a:t>
            </a:r>
            <a:endParaRPr lang="en-US" altLang="ko-KR" dirty="0" smtClean="0"/>
          </a:p>
          <a:p>
            <a:pPr lvl="1"/>
            <a:r>
              <a:rPr lang="ko-KR" altLang="en-US" smtClean="0"/>
              <a:t>구독의 장점을 </a:t>
            </a:r>
            <a:r>
              <a:rPr lang="ko-KR" altLang="en-US" dirty="0" smtClean="0"/>
              <a:t>설명하고 </a:t>
            </a:r>
            <a:r>
              <a:rPr lang="ko-KR" altLang="en-US" smtClean="0"/>
              <a:t>구독 상세 페이지로 이동하는 링크 존재</a:t>
            </a:r>
            <a:endParaRPr lang="en-US" altLang="ko-KR" dirty="0" smtClean="0"/>
          </a:p>
          <a:p>
            <a:r>
              <a:rPr lang="ko-KR" altLang="en-US" dirty="0" smtClean="0"/>
              <a:t>쇼핑 소개</a:t>
            </a:r>
            <a:endParaRPr lang="en-US" altLang="ko-KR" dirty="0" smtClean="0"/>
          </a:p>
          <a:p>
            <a:pPr lvl="1"/>
            <a:r>
              <a:rPr lang="ko-KR" altLang="en-US" smtClean="0"/>
              <a:t>쇼핑의 장점을 설명하고 쇼핑몰 페이지로 이동하는 링크 존재</a:t>
            </a:r>
            <a:endParaRPr lang="en-US" altLang="ko-KR" dirty="0" smtClean="0"/>
          </a:p>
          <a:p>
            <a:r>
              <a:rPr lang="ko-KR" altLang="en-US" smtClean="0"/>
              <a:t>리뷰 예시</a:t>
            </a:r>
            <a:endParaRPr lang="en-US" altLang="ko-KR" dirty="0" smtClean="0"/>
          </a:p>
          <a:p>
            <a:pPr lvl="1"/>
            <a:r>
              <a:rPr lang="ko-KR" altLang="en-US" smtClean="0"/>
              <a:t>리뷰를 최신 </a:t>
            </a:r>
            <a:r>
              <a:rPr lang="ko-KR" altLang="en-US" dirty="0" smtClean="0"/>
              <a:t>순으로 보여주고 </a:t>
            </a:r>
            <a:r>
              <a:rPr lang="ko-KR" altLang="en-US" smtClean="0"/>
              <a:t>리뷰 목록 </a:t>
            </a:r>
            <a:r>
              <a:rPr lang="ko-KR" altLang="en-US" dirty="0" smtClean="0"/>
              <a:t>페이지로 </a:t>
            </a:r>
            <a:r>
              <a:rPr lang="ko-KR" altLang="en-US" smtClean="0"/>
              <a:t>가는 링크 존재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57551" y="1124335"/>
            <a:ext cx="4007782" cy="14587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구독 소개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57551" y="2583049"/>
            <a:ext cx="4007782" cy="145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쇼핑 소개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57551" y="4041763"/>
            <a:ext cx="4007782" cy="1458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 예시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15517" y="817685"/>
            <a:ext cx="4691851" cy="51781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692447" y="970686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692447" y="2481024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692447" y="3922222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4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입력 </a:t>
            </a:r>
            <a:r>
              <a:rPr lang="ko-KR" altLang="en-US"/>
              <a:t>영역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비밀번호</a:t>
            </a:r>
            <a:endParaRPr lang="en-US" altLang="ko-KR" dirty="0" smtClean="0"/>
          </a:p>
          <a:p>
            <a:r>
              <a:rPr lang="ko-KR" altLang="en-US" smtClean="0"/>
              <a:t>로그인</a:t>
            </a:r>
            <a:endParaRPr lang="en-US" altLang="ko-KR" dirty="0" smtClean="0"/>
          </a:p>
          <a:p>
            <a:pPr lvl="1"/>
            <a:r>
              <a:rPr lang="ko-KR" altLang="en-US" smtClean="0"/>
              <a:t>로그인 요청 버튼</a:t>
            </a:r>
            <a:endParaRPr lang="en-US" altLang="ko-KR" dirty="0" smtClean="0"/>
          </a:p>
          <a:p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1"/>
            <a:r>
              <a:rPr lang="ko-KR" altLang="en-US" smtClean="0"/>
              <a:t>회원가입 페이지 링크</a:t>
            </a:r>
            <a:endParaRPr lang="en-US" altLang="ko-KR" dirty="0" smtClean="0"/>
          </a:p>
          <a:p>
            <a:pPr lvl="1"/>
            <a:r>
              <a:rPr lang="ko-KR" altLang="en-US" smtClean="0"/>
              <a:t>아이디 </a:t>
            </a:r>
            <a:r>
              <a:rPr lang="ko-KR" altLang="en-US"/>
              <a:t>찾기 페이지 링크</a:t>
            </a:r>
            <a:endParaRPr lang="en-US" altLang="ko-KR" dirty="0" smtClean="0"/>
          </a:p>
          <a:p>
            <a:pPr lvl="1"/>
            <a:r>
              <a:rPr lang="ko-KR" altLang="en-US" smtClean="0"/>
              <a:t>비밀번호 </a:t>
            </a:r>
            <a:r>
              <a:rPr lang="ko-KR" altLang="en-US"/>
              <a:t>찾기 페이지 링크</a:t>
            </a:r>
            <a:endParaRPr lang="en-US" altLang="ko-KR" dirty="0" smtClean="0"/>
          </a:p>
          <a:p>
            <a:r>
              <a:rPr lang="ko-KR" altLang="en-US" dirty="0" smtClean="0"/>
              <a:t>소셜 로그인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구글 아이디로 로그인하는 링크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77208" y="1696916"/>
            <a:ext cx="3314700" cy="130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입력 영역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7208" y="3187737"/>
            <a:ext cx="3314700" cy="4304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277208" y="3851728"/>
            <a:ext cx="3314700" cy="43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링크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277208" y="4493572"/>
            <a:ext cx="3314700" cy="4304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소셜 로그인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515517" y="817685"/>
            <a:ext cx="4691851" cy="51781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115564" y="1543266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070162" y="3034087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070162" y="3698078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070162" y="4330545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1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입력 영역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비밀번호</a:t>
            </a:r>
            <a:endParaRPr lang="en-US" altLang="ko-KR" dirty="0" smtClean="0"/>
          </a:p>
          <a:p>
            <a:pPr lvl="1"/>
            <a:r>
              <a:rPr lang="ko-KR" altLang="en-US" smtClean="0"/>
              <a:t>비밀번호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r>
              <a:rPr lang="ko-KR" altLang="en-US" smtClean="0"/>
              <a:t>회원가입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회원가입 시도 후 성공하면 로그인 </a:t>
            </a:r>
            <a:r>
              <a:rPr lang="ko-KR" altLang="en-US" smtClean="0"/>
              <a:t>페이지로 이동하는 버튼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19929" y="1343242"/>
            <a:ext cx="3688582" cy="3573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입력 영역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19928" y="4726046"/>
            <a:ext cx="3688584" cy="7163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회원가입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15517" y="817685"/>
            <a:ext cx="4691851" cy="51781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875185" y="1189592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854090" y="4572396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관리자 페이지 </a:t>
            </a:r>
            <a:r>
              <a:rPr lang="en-US" altLang="ko-KR" smtClean="0"/>
              <a:t>– </a:t>
            </a:r>
            <a:r>
              <a:rPr lang="ko-KR" altLang="en-US" smtClean="0"/>
              <a:t>공통 레이아웃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/>
              <a:t>메뉴</a:t>
            </a:r>
            <a:endParaRPr lang="en-US" altLang="ko-KR"/>
          </a:p>
          <a:p>
            <a:pPr lvl="1"/>
            <a:r>
              <a:rPr lang="en-US" altLang="ko-KR"/>
              <a:t>CRUD </a:t>
            </a:r>
            <a:r>
              <a:rPr lang="ko-KR" altLang="en-US"/>
              <a:t>대상 테이블의 종류를 메뉴로 </a:t>
            </a:r>
            <a:r>
              <a:rPr lang="ko-KR" altLang="en-US" smtClean="0"/>
              <a:t>표시</a:t>
            </a:r>
            <a:endParaRPr lang="en-US" altLang="ko-KR" smtClean="0"/>
          </a:p>
          <a:p>
            <a:r>
              <a:rPr lang="ko-KR" altLang="en-US" smtClean="0"/>
              <a:t>로고</a:t>
            </a:r>
            <a:endParaRPr lang="en-US" altLang="ko-KR" dirty="0" smtClean="0"/>
          </a:p>
          <a:p>
            <a:pPr lvl="1"/>
            <a:r>
              <a:rPr lang="ko-KR" altLang="en-US" smtClean="0"/>
              <a:t>메인페이지로 이동하는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r>
              <a:rPr lang="ko-KR" altLang="en-US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/>
            <a:r>
              <a:rPr lang="ko-KR" altLang="en-US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smtClean="0"/>
              <a:t>열 </a:t>
            </a:r>
            <a:r>
              <a:rPr lang="ko-KR" altLang="en-US" dirty="0" smtClean="0"/>
              <a:t>클릭 시 정렬</a:t>
            </a:r>
            <a:endParaRPr lang="en-US" altLang="ko-KR" dirty="0" smtClean="0"/>
          </a:p>
          <a:p>
            <a:pPr lvl="1"/>
            <a:r>
              <a:rPr lang="ko-KR" altLang="en-US"/>
              <a:t>관리 열이 공통적으로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삭제를 </a:t>
            </a:r>
            <a:r>
              <a:rPr lang="ko-KR" altLang="en-US" smtClean="0"/>
              <a:t>위한 체크박스</a:t>
            </a:r>
            <a:endParaRPr lang="en-US" altLang="ko-KR" smtClean="0"/>
          </a:p>
          <a:p>
            <a:pPr lvl="1"/>
            <a:r>
              <a:rPr lang="ko-KR" altLang="en-US" smtClean="0"/>
              <a:t>등록 버튼</a:t>
            </a:r>
            <a:endParaRPr lang="en-US" altLang="ko-KR" dirty="0" smtClean="0"/>
          </a:p>
          <a:p>
            <a:pPr lvl="1"/>
            <a:r>
              <a:rPr lang="ko-KR" altLang="en-US" smtClean="0"/>
              <a:t>전체 삭제용 버튼</a:t>
            </a:r>
            <a:endParaRPr lang="en-US" altLang="ko-KR" smtClean="0"/>
          </a:p>
          <a:p>
            <a:r>
              <a:rPr lang="ko-KR" altLang="en-US"/>
              <a:t>검색</a:t>
            </a:r>
            <a:endParaRPr lang="en-US" altLang="ko-KR"/>
          </a:p>
          <a:p>
            <a:pPr lvl="1"/>
            <a:r>
              <a:rPr lang="ko-KR" altLang="en-US"/>
              <a:t>검색창</a:t>
            </a:r>
            <a:endParaRPr lang="en-US" altLang="ko-KR"/>
          </a:p>
          <a:p>
            <a:pPr lvl="1"/>
            <a:r>
              <a:rPr lang="ko-KR" altLang="en-US"/>
              <a:t>검색 </a:t>
            </a:r>
            <a:r>
              <a:rPr lang="ko-KR" altLang="en-US" smtClean="0"/>
              <a:t>버튼</a:t>
            </a:r>
            <a:endParaRPr lang="en-US" altLang="ko-KR" dirty="0" smtClean="0"/>
          </a:p>
          <a:p>
            <a:r>
              <a:rPr lang="ko-KR" altLang="en-US" dirty="0" err="1" smtClean="0"/>
              <a:t>모달</a:t>
            </a:r>
            <a:endParaRPr lang="en-US" altLang="ko-KR" dirty="0" smtClean="0"/>
          </a:p>
          <a:p>
            <a:pPr lvl="1"/>
            <a:r>
              <a:rPr lang="ko-KR" altLang="en-US" smtClean="0"/>
              <a:t>각 데이터의 상세 정보를 표시</a:t>
            </a:r>
            <a:endParaRPr lang="en-US" altLang="ko-KR" smtClean="0"/>
          </a:p>
          <a:p>
            <a:r>
              <a:rPr lang="ko-KR" altLang="en-US" smtClean="0"/>
              <a:t>페이지네이션</a:t>
            </a:r>
            <a:endParaRPr lang="en-US" altLang="ko-KR"/>
          </a:p>
          <a:p>
            <a:pPr lvl="1"/>
            <a:r>
              <a:rPr lang="ko-KR" altLang="en-US" smtClean="0"/>
              <a:t>데이터 개수에 따른 페이지 목록 표시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52282" y="1644161"/>
            <a:ext cx="144193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4221" y="1644161"/>
            <a:ext cx="5227548" cy="4229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2620" y="1758461"/>
            <a:ext cx="1301262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33583" y="3031147"/>
            <a:ext cx="3148824" cy="2057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모달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095995" y="1861770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145822" y="1872760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075211" y="5444635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05637" y="1861771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02764" y="1845393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39463" y="1451162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823882" y="1457971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760501" y="2824900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878398" y="5274737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6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2933583" y="1853410"/>
            <a:ext cx="323287" cy="307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2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테이블의 열</a:t>
            </a:r>
            <a:endParaRPr lang="en-US" altLang="ko-KR" dirty="0" smtClean="0"/>
          </a:p>
          <a:p>
            <a:pPr lvl="1"/>
            <a:r>
              <a:rPr lang="ko-KR" altLang="en-US" smtClean="0"/>
              <a:t>제품 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사진</a:t>
            </a:r>
            <a:endParaRPr lang="en-US" altLang="ko-KR" dirty="0" smtClean="0"/>
          </a:p>
          <a:p>
            <a:pPr lvl="1"/>
            <a:r>
              <a:rPr lang="ko-KR" altLang="en-US" smtClean="0"/>
              <a:t>제품명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제조사</a:t>
            </a:r>
            <a:endParaRPr lang="en-US" altLang="ko-KR" dirty="0" smtClean="0"/>
          </a:p>
          <a:p>
            <a:r>
              <a:rPr lang="ko-KR" altLang="en-US" dirty="0" err="1" smtClean="0"/>
              <a:t>모달</a:t>
            </a:r>
            <a:endParaRPr lang="en-US" altLang="ko-KR" dirty="0" smtClean="0"/>
          </a:p>
          <a:p>
            <a:pPr lvl="1"/>
            <a:r>
              <a:rPr lang="ko-KR" altLang="en-US" smtClean="0"/>
              <a:t>위의 모든 정보</a:t>
            </a:r>
            <a:endParaRPr lang="en-US" altLang="ko-KR" smtClean="0"/>
          </a:p>
          <a:p>
            <a:pPr lvl="1"/>
            <a:r>
              <a:rPr lang="ko-KR" altLang="en-US" smtClean="0"/>
              <a:t>나머지 사진</a:t>
            </a:r>
            <a:endParaRPr lang="en-US" altLang="ko-KR" smtClean="0"/>
          </a:p>
          <a:p>
            <a:pPr lvl="1"/>
            <a:r>
              <a:rPr lang="ko-KR" altLang="en-US" smtClean="0"/>
              <a:t>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태그들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52282" y="1644161"/>
            <a:ext cx="144193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4221" y="1644161"/>
            <a:ext cx="5227548" cy="4229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620" y="1758461"/>
            <a:ext cx="1301262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33583" y="3031147"/>
            <a:ext cx="3148824" cy="2057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95995" y="1861770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5822" y="1872760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75211" y="5444635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05637" y="1861771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52282" y="1644161"/>
            <a:ext cx="6669487" cy="42291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 페이지 공통 레이아웃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1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테이블의 열</a:t>
            </a:r>
            <a:endParaRPr lang="en-US" altLang="ko-KR"/>
          </a:p>
          <a:p>
            <a:pPr lvl="1"/>
            <a:r>
              <a:rPr lang="ko-KR" altLang="en-US" smtClean="0"/>
              <a:t>주문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주문날짜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총 가격</a:t>
            </a:r>
            <a:endParaRPr lang="en-US" altLang="ko-KR" dirty="0" smtClean="0"/>
          </a:p>
          <a:p>
            <a:r>
              <a:rPr lang="ko-KR" altLang="en-US" dirty="0" err="1" smtClean="0"/>
              <a:t>모달</a:t>
            </a:r>
            <a:endParaRPr lang="en-US" altLang="ko-KR" dirty="0" smtClean="0"/>
          </a:p>
          <a:p>
            <a:pPr lvl="1"/>
            <a:r>
              <a:rPr lang="ko-KR" altLang="en-US"/>
              <a:t>위의 모든 정보</a:t>
            </a:r>
            <a:endParaRPr lang="en-US" altLang="ko-KR"/>
          </a:p>
          <a:p>
            <a:pPr lvl="1"/>
            <a:r>
              <a:rPr lang="ko-KR" altLang="en-US" smtClean="0"/>
              <a:t>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수령인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주문 제품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2282" y="1644161"/>
            <a:ext cx="144193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4221" y="1644161"/>
            <a:ext cx="5227548" cy="4229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620" y="1758461"/>
            <a:ext cx="1301262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33583" y="3031147"/>
            <a:ext cx="3148824" cy="2057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95995" y="1861770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5822" y="1872760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75211" y="5444635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05637" y="1861771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2282" y="1644161"/>
            <a:ext cx="6669487" cy="42291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 페이지 공통 레이아웃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3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647</Words>
  <Application>Microsoft Office PowerPoint</Application>
  <PresentationFormat>와이드스크린</PresentationFormat>
  <Paragraphs>315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Hi Snack! 페이지 별 구성요소</vt:lpstr>
      <vt:lpstr>Header, Nav 구성 요소</vt:lpstr>
      <vt:lpstr>Footer</vt:lpstr>
      <vt:lpstr>메인 페이지</vt:lpstr>
      <vt:lpstr>로그인 페이지</vt:lpstr>
      <vt:lpstr>회원가입 페이지</vt:lpstr>
      <vt:lpstr>관리자 페이지 – 공통 레이아웃</vt:lpstr>
      <vt:lpstr>관리자 페이지 - 상품</vt:lpstr>
      <vt:lpstr>관리자 페이지 - 주문</vt:lpstr>
      <vt:lpstr>관리자 페이지 - 구독</vt:lpstr>
      <vt:lpstr>관리자 페이지 - 태그</vt:lpstr>
      <vt:lpstr>관리자 페이지 - 리뷰</vt:lpstr>
      <vt:lpstr>관리자 페이지 - 회원</vt:lpstr>
      <vt:lpstr>구독 페이지</vt:lpstr>
      <vt:lpstr>장바구니 페이지</vt:lpstr>
      <vt:lpstr>결제 페이지 - 주문</vt:lpstr>
      <vt:lpstr>결제 페이지 - 구독</vt:lpstr>
      <vt:lpstr>결제 확인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Snack! 페이지 별 구성요소</dc:title>
  <dc:creator>Windows 사용자</dc:creator>
  <cp:lastModifiedBy>Windows 사용자</cp:lastModifiedBy>
  <cp:revision>80</cp:revision>
  <dcterms:created xsi:type="dcterms:W3CDTF">2022-03-22T01:15:46Z</dcterms:created>
  <dcterms:modified xsi:type="dcterms:W3CDTF">2022-03-29T06:18:17Z</dcterms:modified>
</cp:coreProperties>
</file>