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1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9" y="93276"/>
            <a:ext cx="4088027" cy="44218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703108" y="469385"/>
            <a:ext cx="3994150" cy="5997318"/>
          </a:xfrm>
        </p:spPr>
        <p:txBody>
          <a:bodyPr anchor="ctr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</a:lstStyle>
          <a:p>
            <a:pPr lvl="0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설명</a:t>
            </a:r>
          </a:p>
        </p:txBody>
      </p:sp>
    </p:spTree>
    <p:extLst>
      <p:ext uri="{BB962C8B-B14F-4D97-AF65-F5344CB8AC3E}">
        <p14:creationId xmlns:p14="http://schemas.microsoft.com/office/powerpoint/2010/main" val="9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9CB1-A263-4906-B155-09D60AA9D0C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816" y="1474055"/>
            <a:ext cx="10398369" cy="2387600"/>
          </a:xfrm>
        </p:spPr>
        <p:txBody>
          <a:bodyPr/>
          <a:lstStyle/>
          <a:p>
            <a:r>
              <a:rPr lang="en-US" altLang="ko-KR" dirty="0" smtClean="0"/>
              <a:t>Hi Snack! </a:t>
            </a:r>
            <a:r>
              <a:rPr lang="ko-KR" altLang="en-US" dirty="0" smtClean="0"/>
              <a:t>페이지 별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주문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endParaRPr lang="en-US" altLang="ko-KR" dirty="0"/>
          </a:p>
          <a:p>
            <a:pPr lvl="1"/>
            <a:r>
              <a:rPr lang="ko-KR" altLang="en-US" dirty="0"/>
              <a:t>전화번호</a:t>
            </a:r>
            <a:endParaRPr lang="en-US" altLang="ko-KR" dirty="0"/>
          </a:p>
          <a:p>
            <a:pPr lvl="1"/>
            <a:r>
              <a:rPr lang="ko-KR" altLang="en-US" dirty="0" err="1"/>
              <a:t>주문날짜</a:t>
            </a:r>
            <a:endParaRPr lang="en-US" altLang="ko-KR" dirty="0"/>
          </a:p>
          <a:p>
            <a:pPr lvl="1"/>
            <a:r>
              <a:rPr lang="ko-KR" altLang="en-US" dirty="0"/>
              <a:t>총 가격</a:t>
            </a:r>
            <a:endParaRPr lang="en-US" altLang="ko-KR" dirty="0"/>
          </a:p>
          <a:p>
            <a:r>
              <a:rPr lang="ko-KR" altLang="en-US" dirty="0" err="1"/>
              <a:t>모달</a:t>
            </a:r>
            <a:endParaRPr lang="en-US" altLang="ko-KR" dirty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수령인</a:t>
            </a:r>
            <a:endParaRPr lang="en-US" altLang="ko-KR" dirty="0"/>
          </a:p>
          <a:p>
            <a:pPr lvl="1"/>
            <a:r>
              <a:rPr lang="ko-KR" altLang="en-US" dirty="0"/>
              <a:t>주문 제품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태그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smtClean="0"/>
              <a:t>태그 </a:t>
            </a:r>
            <a:r>
              <a:rPr lang="ko-KR" altLang="en-US" smtClean="0"/>
              <a:t>내용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1600" smtClean="0"/>
              <a:t>※</a:t>
            </a:r>
            <a:r>
              <a:rPr lang="ko-KR" altLang="en-US" sz="1600"/>
              <a:t> </a:t>
            </a:r>
            <a:r>
              <a:rPr lang="ko-KR" altLang="en-US" sz="1600" smtClean="0"/>
              <a:t>태그 페이지는 모달이 존재하지 않음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리뷰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작성날짜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별점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이미지들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smtClean="0"/>
              <a:t>관리 등급</a:t>
            </a:r>
            <a:endParaRPr lang="en-US" altLang="ko-KR" dirty="0" smtClean="0"/>
          </a:p>
          <a:p>
            <a:pPr lvl="2"/>
            <a:r>
              <a:rPr lang="en-US" altLang="ko-KR" sz="1200" dirty="0" smtClean="0"/>
              <a:t>0 : </a:t>
            </a:r>
            <a:r>
              <a:rPr lang="ko-KR" altLang="en-US" sz="1200" dirty="0" smtClean="0"/>
              <a:t>일반</a:t>
            </a:r>
            <a:r>
              <a:rPr lang="en-US" altLang="ko-KR" sz="1200" dirty="0" smtClean="0"/>
              <a:t>, 1 : </a:t>
            </a:r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회원이 선택한 태그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9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구독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lvl="1"/>
            <a:r>
              <a:rPr lang="ko-KR" altLang="en-US" smtClean="0"/>
              <a:t>구독 절차</a:t>
            </a:r>
            <a:r>
              <a:rPr lang="en-US" altLang="ko-KR" smtClean="0"/>
              <a:t> </a:t>
            </a:r>
            <a:r>
              <a:rPr lang="ko-KR" altLang="en-US" smtClean="0"/>
              <a:t>설명문</a:t>
            </a:r>
            <a:r>
              <a:rPr lang="en-US" altLang="ko-KR" smtClean="0"/>
              <a:t>, </a:t>
            </a:r>
            <a:r>
              <a:rPr lang="ko-KR" altLang="en-US" smtClean="0"/>
              <a:t>이를 표현하는 이미지</a:t>
            </a:r>
            <a:endParaRPr lang="en-US" altLang="ko-KR" dirty="0" smtClean="0"/>
          </a:p>
          <a:p>
            <a:r>
              <a:rPr lang="ko-KR" altLang="en-US" dirty="0" smtClean="0"/>
              <a:t>구독 시작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선택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구독 </a:t>
            </a:r>
            <a:r>
              <a:rPr lang="ko-KR" altLang="en-US" smtClean="0"/>
              <a:t>금액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r>
              <a:rPr lang="ko-KR" altLang="en-US" smtClean="0"/>
              <a:t>상품 이미지</a:t>
            </a:r>
            <a:endParaRPr lang="en-US" altLang="ko-KR" smtClean="0"/>
          </a:p>
          <a:p>
            <a:pPr lvl="1"/>
            <a:r>
              <a:rPr lang="ko-KR" altLang="en-US" smtClean="0"/>
              <a:t>구독 이름</a:t>
            </a:r>
            <a:r>
              <a:rPr lang="en-US" altLang="ko-KR" smtClean="0"/>
              <a:t>? -&gt; </a:t>
            </a:r>
            <a:r>
              <a:rPr lang="ko-KR" altLang="en-US" smtClean="0"/>
              <a:t>어떤 이름</a:t>
            </a:r>
            <a:r>
              <a:rPr lang="ko-KR" altLang="en-US" smtClean="0"/>
              <a:t>인가요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구독 설명</a:t>
            </a:r>
            <a:endParaRPr lang="en-US" altLang="ko-KR" smtClean="0"/>
          </a:p>
          <a:p>
            <a:pPr lvl="1"/>
            <a:r>
              <a:rPr lang="ko-KR" altLang="en-US" smtClean="0"/>
              <a:t>금액을 선택할 수 있는 </a:t>
            </a:r>
            <a:r>
              <a:rPr lang="en-US" altLang="ko-KR" smtClean="0"/>
              <a:t>option</a:t>
            </a:r>
          </a:p>
          <a:p>
            <a:pPr lvl="1"/>
            <a:r>
              <a:rPr lang="ko-KR" altLang="en-US" smtClean="0"/>
              <a:t>결제 페이지</a:t>
            </a:r>
            <a:r>
              <a:rPr lang="en-US" altLang="ko-KR" smtClean="0"/>
              <a:t>(</a:t>
            </a:r>
            <a:r>
              <a:rPr lang="ko-KR" altLang="en-US" smtClean="0"/>
              <a:t>구독</a:t>
            </a:r>
            <a:r>
              <a:rPr lang="en-US" altLang="ko-KR" smtClean="0"/>
              <a:t>)</a:t>
            </a:r>
            <a:r>
              <a:rPr lang="ko-KR" altLang="en-US" smtClean="0"/>
              <a:t>으로 이동하는 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4093" y="3468044"/>
            <a:ext cx="2206450" cy="224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2486" y="3468044"/>
            <a:ext cx="1706186" cy="34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</a:t>
            </a:r>
            <a:r>
              <a:rPr lang="ko-KR" altLang="en-US" smtClean="0"/>
              <a:t>이름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42486" y="4001915"/>
            <a:ext cx="1706186" cy="7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설명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42486" y="4968336"/>
            <a:ext cx="1036542" cy="2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금액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242486" y="5431311"/>
            <a:ext cx="1706185" cy="27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구독 하기 버튼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54092" y="1124337"/>
            <a:ext cx="4094579" cy="91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설명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54092" y="2345910"/>
            <a:ext cx="4094579" cy="91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시작 링크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54091" y="3468043"/>
            <a:ext cx="4094579" cy="22420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92447" y="97068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92447" y="219225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692447" y="327580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장바구니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상품 목록</a:t>
            </a:r>
            <a:endParaRPr lang="en-US" altLang="ko-KR" smtClean="0"/>
          </a:p>
          <a:p>
            <a:pPr lvl="1"/>
            <a:r>
              <a:rPr lang="ko-KR" altLang="en-US" smtClean="0"/>
              <a:t>쇼핑몰에서 상품들 표시</a:t>
            </a:r>
            <a:endParaRPr lang="en-US" altLang="ko-KR" smtClean="0"/>
          </a:p>
          <a:p>
            <a:r>
              <a:rPr lang="ko-KR" altLang="en-US" smtClean="0"/>
              <a:t>결제</a:t>
            </a:r>
            <a:endParaRPr lang="en-US" altLang="ko-KR" smtClean="0"/>
          </a:p>
          <a:p>
            <a:pPr lvl="1"/>
            <a:r>
              <a:rPr lang="ko-KR" altLang="en-US" smtClean="0"/>
              <a:t>결제 페이지로 이동하는 </a:t>
            </a:r>
            <a:r>
              <a:rPr lang="ko-KR" altLang="en-US"/>
              <a:t>버튼</a:t>
            </a:r>
            <a:endParaRPr lang="en-US" altLang="ko-KR" smtClean="0"/>
          </a:p>
          <a:p>
            <a:pPr>
              <a:buFont typeface="+mj-lt"/>
              <a:buAutoNum type="arabicPeriod" startAt="3"/>
            </a:pPr>
            <a:r>
              <a:rPr lang="ko-KR" altLang="en-US" smtClean="0"/>
              <a:t>체크박스</a:t>
            </a:r>
            <a:endParaRPr lang="en-US" altLang="ko-KR" smtClean="0"/>
          </a:p>
          <a:p>
            <a:pPr lvl="1"/>
            <a:r>
              <a:rPr lang="ko-KR" altLang="en-US" smtClean="0"/>
              <a:t>상품을 장바구니에서 제외하거나 결제 대상으로 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12834" y="1333233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8890" y="3734405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51190" y="118212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86627" y="3580755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36828" y="1684037"/>
            <a:ext cx="394047" cy="1428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체크박스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75184" y="149752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상품 목록</a:t>
            </a:r>
            <a:endParaRPr lang="en-US" altLang="ko-KR" smtClean="0"/>
          </a:p>
          <a:p>
            <a:pPr lvl="1"/>
            <a:r>
              <a:rPr lang="ko-KR" altLang="en-US" smtClean="0"/>
              <a:t>사진</a:t>
            </a:r>
            <a:endParaRPr lang="en-US" altLang="ko-KR" smtClean="0"/>
          </a:p>
          <a:p>
            <a:pPr lvl="1"/>
            <a:r>
              <a:rPr lang="ko-KR" altLang="en-US" smtClean="0"/>
              <a:t>상품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상품 개수</a:t>
            </a:r>
            <a:endParaRPr lang="en-US" altLang="ko-KR" dirty="0" smtClean="0"/>
          </a:p>
          <a:p>
            <a:pPr lvl="1"/>
            <a:r>
              <a:rPr lang="ko-KR" altLang="en-US" smtClean="0"/>
              <a:t>결제 </a:t>
            </a:r>
            <a:r>
              <a:rPr lang="ko-KR" altLang="en-US" smtClean="0"/>
              <a:t>확인 체크박스</a:t>
            </a:r>
            <a:endParaRPr lang="en-US" altLang="ko-KR" dirty="0"/>
          </a:p>
          <a:p>
            <a:r>
              <a:rPr lang="ko-KR" altLang="en-US" smtClean="0"/>
              <a:t>총 가격</a:t>
            </a:r>
            <a:endParaRPr lang="en-US" altLang="ko-KR" smtClean="0"/>
          </a:p>
          <a:p>
            <a:r>
              <a:rPr lang="ko-KR" altLang="en-US" smtClean="0"/>
              <a:t>결제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결제</a:t>
            </a:r>
            <a:endParaRPr lang="en-US" altLang="ko-KR" dirty="0" smtClean="0"/>
          </a:p>
          <a:p>
            <a:pPr lvl="1"/>
            <a:r>
              <a:rPr lang="ko-KR" altLang="en-US" smtClean="0"/>
              <a:t>결제 </a:t>
            </a:r>
            <a:r>
              <a:rPr lang="ko-KR" altLang="en-US" smtClean="0"/>
              <a:t>확인 </a:t>
            </a:r>
            <a:r>
              <a:rPr lang="ko-KR" altLang="en-US" smtClean="0"/>
              <a:t>페이지로 </a:t>
            </a:r>
            <a:r>
              <a:rPr lang="ko-KR" altLang="en-US"/>
              <a:t>이동하는 버튼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07370" y="979922"/>
            <a:ext cx="4097216" cy="155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목록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13426" y="5526415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7370" y="3195582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 양식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07370" y="2536161"/>
            <a:ext cx="4097216" cy="6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92447" y="863081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45726" y="302692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551782" y="536843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645726" y="238991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4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가격</a:t>
            </a:r>
            <a:endParaRPr lang="en-US" altLang="ko-KR" smtClean="0"/>
          </a:p>
          <a:p>
            <a:pPr lvl="1"/>
            <a:r>
              <a:rPr lang="ko-KR" altLang="en-US"/>
              <a:t>구독 </a:t>
            </a:r>
            <a:r>
              <a:rPr lang="ko-KR" altLang="en-US" smtClean="0"/>
              <a:t>가격</a:t>
            </a:r>
            <a:endParaRPr lang="en-US" altLang="ko-KR" dirty="0" smtClean="0"/>
          </a:p>
          <a:p>
            <a:r>
              <a:rPr lang="ko-KR" altLang="en-US" dirty="0" smtClean="0"/>
              <a:t>결제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결제</a:t>
            </a:r>
            <a:endParaRPr lang="en-US" altLang="ko-KR" dirty="0" smtClean="0"/>
          </a:p>
          <a:p>
            <a:pPr lvl="1"/>
            <a:r>
              <a:rPr lang="ko-KR" altLang="en-US" smtClean="0"/>
              <a:t>결제 </a:t>
            </a:r>
            <a:r>
              <a:rPr lang="ko-KR" altLang="en-US" smtClean="0"/>
              <a:t>확인 페이지로 이동하는 버튼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52490" y="1441939"/>
            <a:ext cx="4220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2490" y="2356338"/>
            <a:ext cx="4220307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양식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2338" y="4932484"/>
            <a:ext cx="1330459" cy="5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90846" y="129872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590846" y="222536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80694" y="482795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4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결제 </a:t>
            </a:r>
            <a:r>
              <a:rPr lang="ko-KR" altLang="en-US" smtClean="0"/>
              <a:t>확인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smtClean="0"/>
              <a:t>결제 확인 문구 표시</a:t>
            </a:r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결제가 </a:t>
            </a:r>
            <a:r>
              <a:rPr lang="ko-KR" altLang="en-US" dirty="0" smtClean="0"/>
              <a:t>정상적으로 </a:t>
            </a:r>
            <a:r>
              <a:rPr lang="ko-KR" altLang="en-US" smtClean="0"/>
              <a:t>완료되었습니다</a:t>
            </a:r>
            <a:r>
              <a:rPr lang="en-US" altLang="ko-KR" smtClean="0"/>
              <a:t>."</a:t>
            </a:r>
            <a:endParaRPr lang="en-US" altLang="ko-KR" dirty="0" smtClean="0"/>
          </a:p>
          <a:p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메인 </a:t>
            </a:r>
            <a:r>
              <a:rPr lang="ko-KR" altLang="en-US"/>
              <a:t>페이지로 </a:t>
            </a:r>
            <a:r>
              <a:rPr lang="ko-KR" altLang="en-US" smtClean="0"/>
              <a:t>이동하는 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15734" y="1981673"/>
            <a:ext cx="3788217" cy="186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안내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04284" y="4123762"/>
            <a:ext cx="1011115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75185" y="182802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42640" y="397011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Header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smtClean="0"/>
              <a:t>사이트의 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페이지로 </a:t>
            </a:r>
            <a:r>
              <a:rPr lang="ko-KR" altLang="en-US" smtClean="0"/>
              <a:t>이동하는 </a:t>
            </a:r>
            <a:r>
              <a:rPr lang="ko-KR" altLang="en-US" smtClean="0"/>
              <a:t>메뉴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페이지로 이동하는 버튼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16523" y="3130062"/>
            <a:ext cx="7051431" cy="597877"/>
            <a:chOff x="316523" y="2839916"/>
            <a:chExt cx="7051431" cy="597877"/>
          </a:xfrm>
        </p:grpSpPr>
        <p:sp>
          <p:nvSpPr>
            <p:cNvPr id="6" name="직사각형 5"/>
            <p:cNvSpPr/>
            <p:nvPr/>
          </p:nvSpPr>
          <p:spPr>
            <a:xfrm>
              <a:off x="316523" y="2839916"/>
              <a:ext cx="7051431" cy="597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4446" y="3015762"/>
              <a:ext cx="896815" cy="2461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04084" y="3015761"/>
              <a:ext cx="896815" cy="2461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0296" y="3015761"/>
              <a:ext cx="4624753" cy="2461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198841" y="312170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358886" y="312124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42440" y="312053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smtClean="0"/>
              <a:t>팀원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smtClean="0"/>
              <a:t>팀원의 이름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endParaRPr lang="en-US" altLang="ko-KR"/>
          </a:p>
          <a:p>
            <a:pPr lvl="1"/>
            <a:r>
              <a:rPr lang="en-US" altLang="ko-KR"/>
              <a:t>Github </a:t>
            </a:r>
            <a:r>
              <a:rPr lang="ko-KR" altLang="en-US" smtClean="0"/>
              <a:t>링크</a:t>
            </a:r>
            <a:endParaRPr lang="en-US" altLang="ko-KR" dirty="0" smtClean="0"/>
          </a:p>
          <a:p>
            <a:r>
              <a:rPr lang="en-US" altLang="ko-KR" smtClean="0"/>
              <a:t>QR </a:t>
            </a:r>
            <a:r>
              <a:rPr lang="ko-KR" altLang="en-US" smtClean="0"/>
              <a:t>코드</a:t>
            </a:r>
            <a:endParaRPr lang="en-US" altLang="ko-KR" dirty="0" smtClean="0"/>
          </a:p>
          <a:p>
            <a:pPr lvl="1"/>
            <a:r>
              <a:rPr lang="ko-KR" altLang="en-US" smtClean="0"/>
              <a:t>시연 동영상 </a:t>
            </a:r>
            <a:r>
              <a:rPr lang="en-US" altLang="ko-KR" smtClean="0"/>
              <a:t>URL</a:t>
            </a:r>
            <a:r>
              <a:rPr lang="ko-KR" altLang="en-US" smtClean="0"/>
              <a:t>에 대한 </a:t>
            </a:r>
            <a:r>
              <a:rPr lang="en-US" altLang="ko-KR" smtClean="0"/>
              <a:t>QR </a:t>
            </a:r>
            <a:r>
              <a:rPr lang="ko-KR" altLang="en-US" smtClean="0"/>
              <a:t>코드</a:t>
            </a:r>
            <a:endParaRPr lang="en-US" altLang="ko-KR" dirty="0"/>
          </a:p>
          <a:p>
            <a:pPr lvl="1"/>
            <a:r>
              <a:rPr lang="ko-KR" altLang="en-US" smtClean="0"/>
              <a:t>판넬에 메인 페이지 이미지를 삽입하면 이를 통해 동영상 시청 가능</a:t>
            </a:r>
            <a:endParaRPr lang="en-US" altLang="ko-KR" dirty="0"/>
          </a:p>
          <a:p>
            <a:r>
              <a:rPr lang="en-US" altLang="ko-KR" smtClean="0"/>
              <a:t>copyright</a:t>
            </a:r>
            <a:endParaRPr lang="en-US" altLang="ko-KR" dirty="0"/>
          </a:p>
          <a:p>
            <a:pPr lvl="1"/>
            <a:r>
              <a:rPr lang="ko-KR" altLang="en-US" smtClean="0"/>
              <a:t>저작권 표기 문구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386861" y="2531663"/>
            <a:ext cx="6893169" cy="187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6083" y="2795077"/>
            <a:ext cx="1134208" cy="369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5484" y="2814325"/>
            <a:ext cx="1134208" cy="13100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4886" y="2937418"/>
            <a:ext cx="1134208" cy="106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0224" y="2937418"/>
            <a:ext cx="1977221" cy="1063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팀원 </a:t>
            </a:r>
            <a:r>
              <a:rPr lang="en-US" altLang="ko-KR" smtClean="0">
                <a:solidFill>
                  <a:schemeClr val="tx1"/>
                </a:solidFill>
              </a:rPr>
              <a:t>Github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861" y="4404425"/>
            <a:ext cx="6893168" cy="466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075" y="265380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47417" y="265695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73310" y="279507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826382" y="279507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10942" y="4246524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소개</a:t>
            </a:r>
            <a:endParaRPr lang="en-US" altLang="ko-KR" dirty="0" smtClean="0"/>
          </a:p>
          <a:p>
            <a:pPr lvl="1"/>
            <a:r>
              <a:rPr lang="ko-KR" altLang="en-US" smtClean="0"/>
              <a:t>구독의 장점을 </a:t>
            </a:r>
            <a:r>
              <a:rPr lang="ko-KR" altLang="en-US" dirty="0" smtClean="0"/>
              <a:t>설명하고 </a:t>
            </a:r>
            <a:r>
              <a:rPr lang="ko-KR" altLang="en-US" smtClean="0"/>
              <a:t>구독 상세 페이지로 이동하는 링크 존재</a:t>
            </a:r>
            <a:endParaRPr lang="en-US" altLang="ko-KR" dirty="0" smtClean="0"/>
          </a:p>
          <a:p>
            <a:r>
              <a:rPr lang="ko-KR" altLang="en-US" dirty="0" smtClean="0"/>
              <a:t>쇼핑 소개</a:t>
            </a:r>
            <a:endParaRPr lang="en-US" altLang="ko-KR" dirty="0" smtClean="0"/>
          </a:p>
          <a:p>
            <a:pPr lvl="1"/>
            <a:r>
              <a:rPr lang="ko-KR" altLang="en-US" smtClean="0"/>
              <a:t>쇼핑의 장점을 설명하고 쇼핑몰 페이지로 이동하는 링크 존재</a:t>
            </a:r>
            <a:endParaRPr lang="en-US" altLang="ko-KR" dirty="0" smtClean="0"/>
          </a:p>
          <a:p>
            <a:r>
              <a:rPr lang="ko-KR" altLang="en-US" smtClean="0"/>
              <a:t>리뷰 예시</a:t>
            </a:r>
            <a:endParaRPr lang="en-US" altLang="ko-KR" dirty="0" smtClean="0"/>
          </a:p>
          <a:p>
            <a:pPr lvl="1"/>
            <a:r>
              <a:rPr lang="ko-KR" altLang="en-US" smtClean="0"/>
              <a:t>리뷰를 최신 </a:t>
            </a:r>
            <a:r>
              <a:rPr lang="ko-KR" altLang="en-US" dirty="0" smtClean="0"/>
              <a:t>순으로 보여주고 </a:t>
            </a:r>
            <a:r>
              <a:rPr lang="ko-KR" altLang="en-US" smtClean="0"/>
              <a:t>리뷰 목록 </a:t>
            </a:r>
            <a:r>
              <a:rPr lang="ko-KR" altLang="en-US" dirty="0" smtClean="0"/>
              <a:t>페이지로 </a:t>
            </a:r>
            <a:r>
              <a:rPr lang="ko-KR" altLang="en-US" smtClean="0"/>
              <a:t>가는 링크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7551" y="1124335"/>
            <a:ext cx="4007782" cy="145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소개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7551" y="2583049"/>
            <a:ext cx="4007782" cy="145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쇼핑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57551" y="4041763"/>
            <a:ext cx="4007782" cy="145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예시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92447" y="97068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2447" y="2481024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692447" y="392222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입력 </a:t>
            </a:r>
            <a:r>
              <a:rPr lang="ko-KR" altLang="en-US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smtClean="0"/>
              <a:t>로그인 요청 버튼</a:t>
            </a:r>
            <a:endParaRPr lang="en-US" altLang="ko-KR" dirty="0" smtClean="0"/>
          </a:p>
          <a:p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smtClean="0"/>
              <a:t>회원가입 페이지 링크</a:t>
            </a:r>
            <a:endParaRPr lang="en-US" altLang="ko-KR" dirty="0" smtClean="0"/>
          </a:p>
          <a:p>
            <a:pPr lvl="1"/>
            <a:r>
              <a:rPr lang="ko-KR" altLang="en-US" smtClean="0"/>
              <a:t>아이디 </a:t>
            </a:r>
            <a:r>
              <a:rPr lang="ko-KR" altLang="en-US"/>
              <a:t>찾기 페이지 링크</a:t>
            </a:r>
            <a:endParaRPr lang="en-US" altLang="ko-KR" dirty="0" smtClean="0"/>
          </a:p>
          <a:p>
            <a:pPr lvl="1"/>
            <a:r>
              <a:rPr lang="ko-KR" altLang="en-US" smtClean="0"/>
              <a:t>비밀번호 </a:t>
            </a:r>
            <a:r>
              <a:rPr lang="ko-KR" altLang="en-US"/>
              <a:t>찾기 페이지 링크</a:t>
            </a:r>
            <a:endParaRPr lang="en-US" altLang="ko-KR" dirty="0" smtClean="0"/>
          </a:p>
          <a:p>
            <a:r>
              <a:rPr lang="ko-KR" altLang="en-US" dirty="0" smtClean="0"/>
              <a:t>소셜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아이디로 로그인하는 링크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7208" y="1696916"/>
            <a:ext cx="3314700" cy="130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 영역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7208" y="3187737"/>
            <a:ext cx="3314700" cy="43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77208" y="3851728"/>
            <a:ext cx="3314700" cy="43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77208" y="4493572"/>
            <a:ext cx="3314700" cy="430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소셜 로그인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15564" y="154326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070162" y="303408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70162" y="369807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070162" y="4330545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입력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lvl="1"/>
            <a:r>
              <a:rPr lang="ko-KR" altLang="en-US" smtClean="0"/>
              <a:t>비밀번호 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회원가입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 시도 후 성공하면 로그인 </a:t>
            </a:r>
            <a:r>
              <a:rPr lang="ko-KR" altLang="en-US" smtClean="0"/>
              <a:t>페이지로 </a:t>
            </a:r>
            <a:r>
              <a:rPr lang="ko-KR" altLang="en-US" smtClean="0"/>
              <a:t>이동하는 버튼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929" y="1343242"/>
            <a:ext cx="3688582" cy="3573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 영역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9928" y="4726046"/>
            <a:ext cx="3688584" cy="716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75185" y="118959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54090" y="457239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관리자 페이지 </a:t>
            </a:r>
            <a:r>
              <a:rPr lang="en-US" altLang="ko-KR" smtClean="0"/>
              <a:t>– </a:t>
            </a:r>
            <a:r>
              <a:rPr lang="ko-KR" altLang="en-US" smtClean="0"/>
              <a:t>공통 레이아웃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메뉴</a:t>
            </a:r>
            <a:endParaRPr lang="en-US" altLang="ko-KR"/>
          </a:p>
          <a:p>
            <a:pPr lvl="1"/>
            <a:r>
              <a:rPr lang="en-US" altLang="ko-KR"/>
              <a:t>CRUD </a:t>
            </a:r>
            <a:r>
              <a:rPr lang="ko-KR" altLang="en-US"/>
              <a:t>대상 테이블의 종류를 </a:t>
            </a:r>
            <a:r>
              <a:rPr lang="ko-KR" altLang="en-US"/>
              <a:t>메뉴로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로고</a:t>
            </a:r>
            <a:endParaRPr lang="en-US" altLang="ko-KR" dirty="0" smtClean="0"/>
          </a:p>
          <a:p>
            <a:pPr lvl="1"/>
            <a:r>
              <a:rPr lang="ko-KR" altLang="en-US" smtClean="0"/>
              <a:t>메인페이지로 이동하는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r>
              <a:rPr lang="ko-KR" altLang="en-US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smtClean="0"/>
              <a:t>열 </a:t>
            </a:r>
            <a:r>
              <a:rPr lang="ko-KR" altLang="en-US" dirty="0" smtClean="0"/>
              <a:t>클릭 시 정렬</a:t>
            </a:r>
            <a:endParaRPr lang="en-US" altLang="ko-KR" dirty="0" smtClean="0"/>
          </a:p>
          <a:p>
            <a:pPr lvl="1"/>
            <a:r>
              <a:rPr lang="ko-KR" altLang="en-US"/>
              <a:t>관리 열이 공통적으로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삭제를 </a:t>
            </a:r>
            <a:r>
              <a:rPr lang="ko-KR" altLang="en-US" smtClean="0"/>
              <a:t>위한 </a:t>
            </a:r>
            <a:r>
              <a:rPr lang="ko-KR" altLang="en-US" smtClean="0"/>
              <a:t>체크박스</a:t>
            </a:r>
            <a:endParaRPr lang="en-US" altLang="ko-KR" smtClean="0"/>
          </a:p>
          <a:p>
            <a:pPr lvl="1"/>
            <a:r>
              <a:rPr lang="ko-KR" altLang="en-US" smtClean="0"/>
              <a:t>등록 버튼</a:t>
            </a:r>
            <a:endParaRPr lang="en-US" altLang="ko-KR" dirty="0" smtClean="0"/>
          </a:p>
          <a:p>
            <a:pPr lvl="1"/>
            <a:r>
              <a:rPr lang="ko-KR" altLang="en-US" smtClean="0"/>
              <a:t>전체 </a:t>
            </a:r>
            <a:r>
              <a:rPr lang="ko-KR" altLang="en-US" smtClean="0"/>
              <a:t>삭제용 버튼</a:t>
            </a:r>
            <a:endParaRPr lang="en-US" altLang="ko-KR" smtClean="0"/>
          </a:p>
          <a:p>
            <a:r>
              <a:rPr lang="ko-KR" altLang="en-US"/>
              <a:t>검색</a:t>
            </a:r>
            <a:endParaRPr lang="en-US" altLang="ko-KR"/>
          </a:p>
          <a:p>
            <a:pPr lvl="1"/>
            <a:r>
              <a:rPr lang="ko-KR" altLang="en-US"/>
              <a:t>검색창</a:t>
            </a:r>
            <a:endParaRPr lang="en-US" altLang="ko-KR"/>
          </a:p>
          <a:p>
            <a:pPr lvl="1"/>
            <a:r>
              <a:rPr lang="ko-KR" altLang="en-US"/>
              <a:t>검색 </a:t>
            </a:r>
            <a:r>
              <a:rPr lang="ko-KR" altLang="en-US" smtClean="0"/>
              <a:t>버튼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smtClean="0"/>
              <a:t>각 데이터의 상세 정보를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페이지네이션</a:t>
            </a:r>
            <a:endParaRPr lang="en-US" altLang="ko-KR"/>
          </a:p>
          <a:p>
            <a:pPr lvl="1"/>
            <a:r>
              <a:rPr lang="ko-KR" altLang="en-US" smtClean="0"/>
              <a:t>데이터 개수에 따른 페이지 목록 표시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2764" y="184539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9463" y="145116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823882" y="1457971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760501" y="282490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878398" y="527473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933583" y="185341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테이블</a:t>
            </a:r>
            <a:r>
              <a:rPr lang="ko-KR" altLang="en-US" smtClean="0"/>
              <a:t>의 열</a:t>
            </a:r>
            <a:endParaRPr lang="en-US" altLang="ko-KR" dirty="0" smtClean="0"/>
          </a:p>
          <a:p>
            <a:pPr lvl="1"/>
            <a:r>
              <a:rPr lang="ko-KR" altLang="en-US" smtClean="0"/>
              <a:t>제품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en-US" altLang="ko-KR" dirty="0" smtClean="0"/>
          </a:p>
          <a:p>
            <a:pPr lvl="1"/>
            <a:r>
              <a:rPr lang="ko-KR" altLang="en-US" smtClean="0"/>
              <a:t>제품명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smtClean="0"/>
              <a:t>위의 모든 정보</a:t>
            </a:r>
            <a:endParaRPr lang="en-US" altLang="ko-KR" smtClean="0"/>
          </a:p>
          <a:p>
            <a:pPr lvl="1"/>
            <a:r>
              <a:rPr lang="ko-KR" altLang="en-US" smtClean="0"/>
              <a:t>나머지 사진</a:t>
            </a:r>
            <a:endParaRPr lang="en-US" altLang="ko-KR" smtClean="0"/>
          </a:p>
          <a:p>
            <a:pPr lvl="1"/>
            <a:r>
              <a:rPr lang="ko-KR" altLang="en-US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1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주문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주문날짜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가격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제품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3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647</Words>
  <Application>Microsoft Office PowerPoint</Application>
  <PresentationFormat>와이드스크린</PresentationFormat>
  <Paragraphs>315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Hi Snack! 페이지 별 구성요소</vt:lpstr>
      <vt:lpstr>Header, Nav 구성 요소</vt:lpstr>
      <vt:lpstr>Footer</vt:lpstr>
      <vt:lpstr>메인 페이지</vt:lpstr>
      <vt:lpstr>로그인 페이지</vt:lpstr>
      <vt:lpstr>회원가입 페이지</vt:lpstr>
      <vt:lpstr>관리자 페이지 – 공통 레이아웃</vt:lpstr>
      <vt:lpstr>관리자 페이지 - 상품</vt:lpstr>
      <vt:lpstr>관리자 페이지 - 주문</vt:lpstr>
      <vt:lpstr>관리자 페이지 - 구독</vt:lpstr>
      <vt:lpstr>관리자 페이지 - 태그</vt:lpstr>
      <vt:lpstr>관리자 페이지 - 리뷰</vt:lpstr>
      <vt:lpstr>관리자 페이지 - 회원</vt:lpstr>
      <vt:lpstr>구독 페이지</vt:lpstr>
      <vt:lpstr>장바구니 페이지</vt:lpstr>
      <vt:lpstr>결제 페이지 - 주문</vt:lpstr>
      <vt:lpstr>결제 페이지 - 구독</vt:lpstr>
      <vt:lpstr>결제 확인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별 구성요소</dc:title>
  <dc:creator>Windows 사용자</dc:creator>
  <cp:lastModifiedBy>821056513526</cp:lastModifiedBy>
  <cp:revision>75</cp:revision>
  <dcterms:created xsi:type="dcterms:W3CDTF">2022-03-22T01:15:46Z</dcterms:created>
  <dcterms:modified xsi:type="dcterms:W3CDTF">2022-03-22T14:26:15Z</dcterms:modified>
</cp:coreProperties>
</file>