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1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9" y="93276"/>
            <a:ext cx="4088027" cy="44218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703108" y="469385"/>
            <a:ext cx="3994150" cy="5997318"/>
          </a:xfrm>
        </p:spPr>
        <p:txBody>
          <a:bodyPr anchor="ctr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</a:lstStyle>
          <a:p>
            <a:pPr lvl="0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설명</a:t>
            </a:r>
          </a:p>
        </p:txBody>
      </p:sp>
    </p:spTree>
    <p:extLst>
      <p:ext uri="{BB962C8B-B14F-4D97-AF65-F5344CB8AC3E}">
        <p14:creationId xmlns:p14="http://schemas.microsoft.com/office/powerpoint/2010/main" val="9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816" y="1474055"/>
            <a:ext cx="10398369" cy="2387600"/>
          </a:xfrm>
        </p:spPr>
        <p:txBody>
          <a:bodyPr/>
          <a:lstStyle/>
          <a:p>
            <a:r>
              <a:rPr lang="en-US" altLang="ko-KR" dirty="0" smtClean="0"/>
              <a:t>Hi Snack! </a:t>
            </a:r>
            <a:r>
              <a:rPr lang="ko-KR" altLang="en-US" dirty="0" smtClean="0"/>
              <a:t>페이지 별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사이트의 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페이지로 이동하는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페이지로 이동하는 버튼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16523" y="3130062"/>
            <a:ext cx="7051431" cy="597877"/>
            <a:chOff x="316523" y="2839916"/>
            <a:chExt cx="7051431" cy="597877"/>
          </a:xfrm>
        </p:grpSpPr>
        <p:sp>
          <p:nvSpPr>
            <p:cNvPr id="6" name="직사각형 5"/>
            <p:cNvSpPr/>
            <p:nvPr/>
          </p:nvSpPr>
          <p:spPr>
            <a:xfrm>
              <a:off x="316523" y="2839916"/>
              <a:ext cx="7051431" cy="597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4446" y="3015762"/>
              <a:ext cx="896815" cy="2461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04084" y="3015761"/>
              <a:ext cx="896815" cy="2461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0296" y="3015761"/>
              <a:ext cx="4624753" cy="2461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0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팀 멤버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이메일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깃 허브</a:t>
            </a:r>
            <a:endParaRPr lang="en-US" altLang="ko-KR" dirty="0" smtClean="0"/>
          </a:p>
          <a:p>
            <a:r>
              <a:rPr lang="ko-KR" altLang="en-US" dirty="0" smtClean="0"/>
              <a:t>사이트 시범 동영상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유튜브에 찍어서 올리고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QR </a:t>
            </a:r>
            <a:r>
              <a:rPr lang="ko-KR" altLang="en-US" dirty="0" smtClean="0"/>
              <a:t>코드로 변환한 것</a:t>
            </a:r>
            <a:endParaRPr lang="en-US" altLang="ko-KR" dirty="0"/>
          </a:p>
          <a:p>
            <a:pPr lvl="1"/>
            <a:r>
              <a:rPr lang="ko-KR" altLang="en-US" dirty="0" smtClean="0"/>
              <a:t>판넬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이미지만으로도 편리하게 시범 동영상을 볼 수 있다</a:t>
            </a:r>
            <a:endParaRPr lang="en-US" altLang="ko-KR" dirty="0"/>
          </a:p>
          <a:p>
            <a:r>
              <a:rPr lang="en-US" altLang="ko-KR" dirty="0" smtClean="0"/>
              <a:t>copyright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86861" y="2531663"/>
            <a:ext cx="6893169" cy="187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538" y="2822331"/>
            <a:ext cx="1134208" cy="369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6939" y="2813016"/>
            <a:ext cx="1134208" cy="13100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6341" y="2936109"/>
            <a:ext cx="1134208" cy="106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1679" y="2936109"/>
            <a:ext cx="1977221" cy="1063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 깃 허브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464" y="4404425"/>
            <a:ext cx="6897565" cy="466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구독의 좋은 점을 설명하고 구독 상세로 가는 링크가 있다</a:t>
            </a:r>
            <a:endParaRPr lang="en-US" altLang="ko-KR" dirty="0" smtClean="0"/>
          </a:p>
          <a:p>
            <a:r>
              <a:rPr lang="ko-KR" altLang="en-US" dirty="0" smtClean="0"/>
              <a:t>쇼핑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쇼핑의 좋은 점을 설명하고 쇼핑 목록 리스트로 가는 링크가 있다</a:t>
            </a:r>
            <a:endParaRPr lang="en-US" altLang="ko-KR" dirty="0" smtClean="0"/>
          </a:p>
          <a:p>
            <a:r>
              <a:rPr lang="ko-KR" altLang="en-US" dirty="0" smtClean="0"/>
              <a:t>리뷰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최신 순으로 보여주고 리뷰 리스트 페이지로 가는 링크가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9954" y="764931"/>
            <a:ext cx="6462346" cy="1872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소개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954" y="2637692"/>
            <a:ext cx="6462346" cy="187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쇼핑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9954" y="4510453"/>
            <a:ext cx="6462346" cy="1872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입력 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로그인 버튼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로그인을</a:t>
            </a:r>
            <a:r>
              <a:rPr lang="ko-KR" altLang="en-US" dirty="0" smtClean="0"/>
              <a:t> 시도하는 버튼</a:t>
            </a:r>
            <a:endParaRPr lang="en-US" altLang="ko-KR" dirty="0" smtClean="0"/>
          </a:p>
          <a:p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회원가입으로 가는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찾기를 하는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찾기를 하는 링크</a:t>
            </a:r>
            <a:endParaRPr lang="en-US" altLang="ko-KR" dirty="0" smtClean="0"/>
          </a:p>
          <a:p>
            <a:r>
              <a:rPr lang="ko-KR" altLang="en-US" dirty="0" smtClean="0"/>
              <a:t>소셜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구글 아이디로 로그인하는 링크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26576" y="940255"/>
            <a:ext cx="4580792" cy="505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7208" y="1784838"/>
            <a:ext cx="3314700" cy="1160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7208" y="3038269"/>
            <a:ext cx="3314700" cy="43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버튼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77208" y="3658302"/>
            <a:ext cx="3314700" cy="43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77208" y="4493572"/>
            <a:ext cx="3314700" cy="4304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소셜 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21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입력칸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회원가입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 시도 후 성공하면 로그인 페이지로 이동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51892" y="1287552"/>
            <a:ext cx="3824654" cy="436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12377" y="1626577"/>
            <a:ext cx="3103685" cy="3006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입력칸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12377" y="4782845"/>
            <a:ext cx="3103685" cy="6027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 Snack! 페이지 별 구성요소</vt:lpstr>
      <vt:lpstr>Header와 Nav 구성 요소</vt:lpstr>
      <vt:lpstr>Footer</vt:lpstr>
      <vt:lpstr>메인 페이지</vt:lpstr>
      <vt:lpstr>로그인 페이지</vt:lpstr>
      <vt:lpstr>회원가입 페이지</vt:lpstr>
      <vt:lpstr>관리자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별 구성요소</dc:title>
  <dc:creator>Windows 사용자</dc:creator>
  <cp:lastModifiedBy>Windows 사용자</cp:lastModifiedBy>
  <cp:revision>10</cp:revision>
  <dcterms:created xsi:type="dcterms:W3CDTF">2022-03-22T01:15:46Z</dcterms:created>
  <dcterms:modified xsi:type="dcterms:W3CDTF">2022-03-22T03:02:51Z</dcterms:modified>
</cp:coreProperties>
</file>