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1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5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610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7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9" y="93276"/>
            <a:ext cx="4088027" cy="44218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7703108" y="469385"/>
            <a:ext cx="3994150" cy="5997318"/>
          </a:xfrm>
        </p:spPr>
        <p:txBody>
          <a:bodyPr anchor="ctr"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 sz="1800"/>
            </a:lvl1pPr>
            <a:lvl2pPr>
              <a:lnSpc>
                <a:spcPct val="100000"/>
              </a:lnSpc>
              <a:defRPr sz="1600"/>
            </a:lvl2pPr>
          </a:lstStyle>
          <a:p>
            <a:pPr lvl="0"/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 설명</a:t>
            </a:r>
          </a:p>
        </p:txBody>
      </p:sp>
    </p:spTree>
    <p:extLst>
      <p:ext uri="{BB962C8B-B14F-4D97-AF65-F5344CB8AC3E}">
        <p14:creationId xmlns:p14="http://schemas.microsoft.com/office/powerpoint/2010/main" val="954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8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04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2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7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6816" y="1474055"/>
            <a:ext cx="10398369" cy="2387600"/>
          </a:xfrm>
        </p:spPr>
        <p:txBody>
          <a:bodyPr/>
          <a:lstStyle/>
          <a:p>
            <a:r>
              <a:rPr lang="en-US" altLang="ko-KR" dirty="0" smtClean="0"/>
              <a:t>Hi Snack! </a:t>
            </a:r>
            <a:r>
              <a:rPr lang="ko-KR" altLang="en-US" dirty="0" smtClean="0"/>
              <a:t>페이지 별 구성요소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95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테이블 컬럼</a:t>
            </a:r>
            <a:endParaRPr lang="en-US" altLang="ko-KR" dirty="0"/>
          </a:p>
          <a:p>
            <a:pPr lvl="1"/>
            <a:r>
              <a:rPr lang="ko-KR" altLang="en-US" dirty="0"/>
              <a:t>주문 번호</a:t>
            </a:r>
            <a:endParaRPr lang="en-US" altLang="ko-KR" dirty="0"/>
          </a:p>
          <a:p>
            <a:pPr lvl="1"/>
            <a:r>
              <a:rPr lang="ko-KR" altLang="en-US" dirty="0"/>
              <a:t>아이디</a:t>
            </a:r>
            <a:endParaRPr lang="en-US" altLang="ko-KR" dirty="0"/>
          </a:p>
          <a:p>
            <a:pPr lvl="1"/>
            <a:r>
              <a:rPr lang="ko-KR" altLang="en-US" dirty="0"/>
              <a:t>전화번호</a:t>
            </a:r>
            <a:endParaRPr lang="en-US" altLang="ko-KR" dirty="0"/>
          </a:p>
          <a:p>
            <a:pPr lvl="1"/>
            <a:r>
              <a:rPr lang="ko-KR" altLang="en-US" dirty="0" err="1"/>
              <a:t>주문날짜</a:t>
            </a:r>
            <a:endParaRPr lang="en-US" altLang="ko-KR" dirty="0"/>
          </a:p>
          <a:p>
            <a:pPr lvl="1"/>
            <a:r>
              <a:rPr lang="ko-KR" altLang="en-US" dirty="0"/>
              <a:t>총 가격</a:t>
            </a:r>
            <a:endParaRPr lang="en-US" altLang="ko-KR" dirty="0"/>
          </a:p>
          <a:p>
            <a:r>
              <a:rPr lang="ko-KR" altLang="en-US" dirty="0" err="1"/>
              <a:t>모달</a:t>
            </a:r>
            <a:endParaRPr lang="en-US" altLang="ko-KR" dirty="0"/>
          </a:p>
          <a:p>
            <a:pPr lvl="1"/>
            <a:r>
              <a:rPr lang="ko-KR" altLang="en-US" dirty="0"/>
              <a:t>위 정보</a:t>
            </a:r>
            <a:endParaRPr lang="en-US" altLang="ko-KR" dirty="0"/>
          </a:p>
          <a:p>
            <a:pPr lvl="1"/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ko-KR" altLang="en-US" dirty="0"/>
              <a:t>수령인</a:t>
            </a:r>
            <a:endParaRPr lang="en-US" altLang="ko-KR" dirty="0"/>
          </a:p>
          <a:p>
            <a:pPr lvl="1"/>
            <a:r>
              <a:rPr lang="ko-KR" altLang="en-US" dirty="0"/>
              <a:t>주문 제품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71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테이블의 컬럼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 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18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리뷰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테이블의 컬럼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리뷰 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작성날짜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별점</a:t>
            </a:r>
            <a:endParaRPr lang="en-US" altLang="ko-KR" dirty="0" smtClean="0"/>
          </a:p>
          <a:p>
            <a:r>
              <a:rPr lang="ko-KR" altLang="en-US" dirty="0" err="1" smtClean="0"/>
              <a:t>모달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리뷰 이미지들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790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테이블의 컬럼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관리레벨</a:t>
            </a:r>
            <a:endParaRPr lang="en-US" altLang="ko-KR" dirty="0" smtClean="0"/>
          </a:p>
          <a:p>
            <a:pPr lvl="2"/>
            <a:r>
              <a:rPr lang="en-US" altLang="ko-KR" sz="1200" dirty="0" smtClean="0"/>
              <a:t>0 : </a:t>
            </a:r>
            <a:r>
              <a:rPr lang="ko-KR" altLang="en-US" sz="1200" dirty="0" smtClean="0"/>
              <a:t>일반</a:t>
            </a:r>
            <a:r>
              <a:rPr lang="en-US" altLang="ko-KR" sz="1200" dirty="0" smtClean="0"/>
              <a:t>, 1 : </a:t>
            </a:r>
            <a:r>
              <a:rPr lang="ko-KR" altLang="en-US" sz="1200" dirty="0" smtClean="0"/>
              <a:t>관리자</a:t>
            </a:r>
            <a:endParaRPr lang="en-US" altLang="ko-KR" sz="1200" dirty="0" smtClean="0"/>
          </a:p>
          <a:p>
            <a:r>
              <a:rPr lang="ko-KR" altLang="en-US" dirty="0" err="1" smtClean="0"/>
              <a:t>모달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회원이 선택한 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95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구독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구독 설명</a:t>
            </a:r>
            <a:endParaRPr lang="en-US" altLang="ko-KR" dirty="0" smtClean="0"/>
          </a:p>
          <a:p>
            <a:r>
              <a:rPr lang="ko-KR" altLang="en-US" dirty="0" smtClean="0"/>
              <a:t>구독 시작 링크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태그 선택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구독 금액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6331" y="1494692"/>
            <a:ext cx="3270738" cy="3323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42486" y="1494692"/>
            <a:ext cx="2545176" cy="51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구독 이름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58762" y="2162908"/>
            <a:ext cx="261131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구독 설명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42486" y="3569677"/>
            <a:ext cx="997729" cy="24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금액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58495" y="4255477"/>
            <a:ext cx="2529167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구독 하기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23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지금까지 선택한 상품 리스트</a:t>
            </a:r>
            <a:endParaRPr lang="en-US" altLang="ko-KR" dirty="0" smtClean="0"/>
          </a:p>
          <a:p>
            <a:r>
              <a:rPr lang="ko-KR" altLang="en-US" dirty="0" smtClean="0"/>
              <a:t>결제 페이지로 가는 링크</a:t>
            </a:r>
            <a:endParaRPr lang="en-US" altLang="ko-KR" dirty="0" smtClean="0"/>
          </a:p>
          <a:p>
            <a:r>
              <a:rPr lang="ko-KR" altLang="en-US" dirty="0" smtClean="0"/>
              <a:t>장바구니에서 제외하기 버튼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93878" y="2497015"/>
            <a:ext cx="4097216" cy="221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 리스트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99934" y="4898187"/>
            <a:ext cx="1191160" cy="33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결제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29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결제하는 상품 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상품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상품 개수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결제 확인 체크박스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총 가격</a:t>
            </a:r>
            <a:endParaRPr lang="en-US" altLang="ko-KR" dirty="0" smtClean="0"/>
          </a:p>
          <a:p>
            <a:r>
              <a:rPr lang="ko-KR" altLang="en-US" dirty="0" smtClean="0"/>
              <a:t>결제 양식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수령인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결제 확인 페이지로 이동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982862" y="1345223"/>
            <a:ext cx="4097216" cy="155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리스트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888918" y="5962055"/>
            <a:ext cx="1191160" cy="33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82862" y="3560883"/>
            <a:ext cx="4097216" cy="221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결제 양식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982862" y="2901462"/>
            <a:ext cx="4097216" cy="65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 가격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41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구독 가격</a:t>
            </a:r>
            <a:endParaRPr lang="en-US" altLang="ko-KR" dirty="0" smtClean="0"/>
          </a:p>
          <a:p>
            <a:r>
              <a:rPr lang="ko-KR" altLang="en-US" dirty="0" smtClean="0"/>
              <a:t>결제 양식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수령인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r>
              <a:rPr lang="ko-KR" altLang="en-US" dirty="0" smtClean="0"/>
              <a:t>확인 버튼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결제 확인 페이지</a:t>
            </a:r>
            <a:endParaRPr lang="en-US" altLang="ko-KR" dirty="0" smtClean="0"/>
          </a:p>
          <a:p>
            <a:r>
              <a:rPr lang="ko-KR" altLang="en-US" strike="sngStrike" dirty="0" smtClean="0"/>
              <a:t>취소 버튼</a:t>
            </a:r>
            <a:endParaRPr lang="en-US" altLang="ko-KR" strike="sngStrike" dirty="0" smtClean="0"/>
          </a:p>
          <a:p>
            <a:pPr lvl="1"/>
            <a:r>
              <a:rPr lang="ko-KR" altLang="en-US" strike="sngStrike" dirty="0" smtClean="0"/>
              <a:t>이전 페이지로 이동</a:t>
            </a:r>
            <a:endParaRPr lang="en-US" altLang="ko-KR" strike="sngStrike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73822" y="1441939"/>
            <a:ext cx="42203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가격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73822" y="2356338"/>
            <a:ext cx="4220307" cy="2277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 양식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63670" y="4932484"/>
            <a:ext cx="1330459" cy="571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46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 확인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안내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결제가 정상적으로 완료되었습니다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확인 버튼</a:t>
            </a:r>
            <a:endParaRPr lang="en-US" altLang="ko-KR" dirty="0" smtClean="0"/>
          </a:p>
          <a:p>
            <a:pPr lvl="1"/>
            <a:r>
              <a:rPr lang="ko-KR" altLang="en-US" dirty="0"/>
              <a:t>메인 페이지로 이동 </a:t>
            </a:r>
            <a:r>
              <a:rPr lang="ko-KR" altLang="en-US" dirty="0" smtClean="0"/>
              <a:t>링크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39715" y="1811215"/>
            <a:ext cx="4545623" cy="225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안내 텍스트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01662" y="4343400"/>
            <a:ext cx="1011115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33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요소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dirty="0" smtClean="0"/>
              <a:t>로고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사이트의 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 시 메인 페이지로 이동</a:t>
            </a:r>
            <a:endParaRPr lang="en-US" altLang="ko-KR" dirty="0" smtClean="0"/>
          </a:p>
          <a:p>
            <a:r>
              <a:rPr lang="ko-KR" altLang="en-US" dirty="0" smtClean="0"/>
              <a:t>메뉴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페이지로 이동하는 메뉴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쇼핑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고객센터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 페이지로 이동하는 버튼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16523" y="3130062"/>
            <a:ext cx="7051431" cy="597877"/>
            <a:chOff x="316523" y="2839916"/>
            <a:chExt cx="7051431" cy="597877"/>
          </a:xfrm>
        </p:grpSpPr>
        <p:sp>
          <p:nvSpPr>
            <p:cNvPr id="6" name="직사각형 5"/>
            <p:cNvSpPr/>
            <p:nvPr/>
          </p:nvSpPr>
          <p:spPr>
            <a:xfrm>
              <a:off x="316523" y="2839916"/>
              <a:ext cx="7051431" cy="5978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4446" y="3015762"/>
              <a:ext cx="896815" cy="2461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304084" y="3015761"/>
              <a:ext cx="896815" cy="2461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90296" y="3015761"/>
              <a:ext cx="4624753" cy="2461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메뉴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00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로고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클릭 시 메인 페이지로 이동</a:t>
            </a:r>
            <a:endParaRPr lang="en-US" altLang="ko-KR" dirty="0" smtClean="0"/>
          </a:p>
          <a:p>
            <a:r>
              <a:rPr lang="ko-KR" altLang="en-US" dirty="0" smtClean="0"/>
              <a:t>팀 멤버 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멤버의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멤버의 이메일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멤버의 깃 허브</a:t>
            </a:r>
            <a:endParaRPr lang="en-US" altLang="ko-KR" dirty="0" smtClean="0"/>
          </a:p>
          <a:p>
            <a:r>
              <a:rPr lang="ko-KR" altLang="en-US" dirty="0" smtClean="0"/>
              <a:t>사이트 시범 동영상 </a:t>
            </a:r>
            <a:r>
              <a:rPr lang="en-US" altLang="ko-KR" dirty="0" smtClean="0"/>
              <a:t>QR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유튜브에 찍어서 올리고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QR </a:t>
            </a:r>
            <a:r>
              <a:rPr lang="ko-KR" altLang="en-US" dirty="0" smtClean="0"/>
              <a:t>코드로 변환한 것</a:t>
            </a:r>
            <a:endParaRPr lang="en-US" altLang="ko-KR" dirty="0"/>
          </a:p>
          <a:p>
            <a:pPr lvl="1"/>
            <a:r>
              <a:rPr lang="ko-KR" altLang="en-US" dirty="0" smtClean="0"/>
              <a:t>판넬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이미지만으로도 편리하게 시범 동영상을 볼 수 있다</a:t>
            </a:r>
            <a:endParaRPr lang="en-US" altLang="ko-KR" dirty="0"/>
          </a:p>
          <a:p>
            <a:r>
              <a:rPr lang="en-US" altLang="ko-KR" dirty="0" smtClean="0"/>
              <a:t>copyright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86861" y="2531663"/>
            <a:ext cx="6893169" cy="18727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7538" y="2822331"/>
            <a:ext cx="1134208" cy="369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96939" y="2813016"/>
            <a:ext cx="1134208" cy="13100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팀 멤버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66341" y="2936109"/>
            <a:ext cx="1134208" cy="1063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QR</a:t>
            </a:r>
            <a:r>
              <a:rPr lang="ko-KR" altLang="en-US" dirty="0" smtClean="0">
                <a:solidFill>
                  <a:schemeClr val="tx1"/>
                </a:solidFill>
              </a:rPr>
              <a:t>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51679" y="2936109"/>
            <a:ext cx="1977221" cy="10638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팀 멤버 깃 허브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2464" y="4404425"/>
            <a:ext cx="6897565" cy="466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copyright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9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구독 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구독의 좋은 점을 설명하고 구독 상세로 가는 링크가 있다</a:t>
            </a:r>
            <a:endParaRPr lang="en-US" altLang="ko-KR" dirty="0" smtClean="0"/>
          </a:p>
          <a:p>
            <a:r>
              <a:rPr lang="ko-KR" altLang="en-US" dirty="0" smtClean="0"/>
              <a:t>쇼핑 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쇼핑의 좋은 점을 설명하고 쇼핑 목록 리스트로 가는 링크가 있다</a:t>
            </a:r>
            <a:endParaRPr lang="en-US" altLang="ko-KR" dirty="0" smtClean="0"/>
          </a:p>
          <a:p>
            <a:r>
              <a:rPr lang="ko-KR" altLang="en-US" dirty="0" smtClean="0"/>
              <a:t>리뷰 예시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리뷰 최신 순으로 보여주고 리뷰 리스트 페이지로 가는 링크가 있다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9954" y="764931"/>
            <a:ext cx="6462346" cy="18727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구독 소개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9954" y="2637692"/>
            <a:ext cx="6462346" cy="187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쇼핑 소개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9954" y="4510453"/>
            <a:ext cx="6462346" cy="1872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42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입력 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r>
              <a:rPr lang="ko-KR" altLang="en-US" dirty="0" smtClean="0"/>
              <a:t>로그인 버튼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로그인을</a:t>
            </a:r>
            <a:r>
              <a:rPr lang="ko-KR" altLang="en-US" dirty="0" smtClean="0"/>
              <a:t> 시도하는 버튼</a:t>
            </a:r>
            <a:endParaRPr lang="en-US" altLang="ko-KR" dirty="0" smtClean="0"/>
          </a:p>
          <a:p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회원가입으로 가는 링크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 찾기를 하는 링크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비밀번호 찾기를 하는 링크</a:t>
            </a:r>
            <a:endParaRPr lang="en-US" altLang="ko-KR" dirty="0" smtClean="0"/>
          </a:p>
          <a:p>
            <a:r>
              <a:rPr lang="ko-KR" altLang="en-US" dirty="0" smtClean="0"/>
              <a:t>소셜 로그인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구글 아이디로 로그인하는 링크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26576" y="940255"/>
            <a:ext cx="4580792" cy="5055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77208" y="1784838"/>
            <a:ext cx="3314700" cy="1160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입력칸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7208" y="3038269"/>
            <a:ext cx="3314700" cy="4304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버튼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277208" y="3658302"/>
            <a:ext cx="3314700" cy="43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링크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277208" y="4493572"/>
            <a:ext cx="3314700" cy="4304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소셜 로그인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210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입력칸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비밀번호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r>
              <a:rPr lang="ko-KR" altLang="en-US" dirty="0" smtClean="0"/>
              <a:t>회원가입 버튼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회원가입 시도 후 성공하면 로그인 페이지로 이동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51892" y="1287552"/>
            <a:ext cx="3824654" cy="436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12377" y="1626577"/>
            <a:ext cx="3103685" cy="30069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입력칸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12377" y="4782845"/>
            <a:ext cx="3103685" cy="6027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5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로고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메인페이지로 돌아가기 링크</a:t>
            </a:r>
            <a:endParaRPr lang="en-US" altLang="ko-KR" dirty="0" smtClean="0"/>
          </a:p>
          <a:p>
            <a:r>
              <a:rPr lang="ko-KR" altLang="en-US" dirty="0" smtClean="0"/>
              <a:t>메뉴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CRUD</a:t>
            </a:r>
            <a:r>
              <a:rPr lang="ko-KR" altLang="en-US" dirty="0" smtClean="0"/>
              <a:t>할 테이블의 종류를 정함</a:t>
            </a:r>
            <a:endParaRPr lang="en-US" altLang="ko-KR" dirty="0" smtClean="0"/>
          </a:p>
          <a:p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컬럼 클릭 시 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공통적으로 관리 </a:t>
            </a:r>
            <a:r>
              <a:rPr lang="ko-KR" altLang="en-US" dirty="0" smtClean="0"/>
              <a:t>컬</a:t>
            </a:r>
            <a:r>
              <a:rPr lang="ko-KR" altLang="en-US" dirty="0" smtClean="0"/>
              <a:t>럼이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삭제를 위한 체크박스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삭제 버튼</a:t>
            </a:r>
            <a:endParaRPr lang="en-US" altLang="ko-KR" dirty="0" smtClean="0"/>
          </a:p>
          <a:p>
            <a:r>
              <a:rPr lang="ko-KR" altLang="en-US" dirty="0" err="1" smtClean="0"/>
              <a:t>모달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아이템의 상세한 정보를 표기</a:t>
            </a:r>
            <a:endParaRPr lang="en-US" altLang="ko-KR" dirty="0" smtClean="0"/>
          </a:p>
          <a:p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검색하고 싶은 키워드 </a:t>
            </a:r>
            <a:r>
              <a:rPr lang="ko-KR" altLang="en-US" dirty="0" err="1" smtClean="0"/>
              <a:t>입력칸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버튼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52282" y="1644161"/>
            <a:ext cx="1441939" cy="422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221" y="1644161"/>
            <a:ext cx="5227548" cy="422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2620" y="1758461"/>
            <a:ext cx="1301262" cy="52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301125" y="2285999"/>
            <a:ext cx="4413739" cy="288387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모달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64559" y="1947495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145822" y="1872760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075211" y="5444635"/>
            <a:ext cx="2897586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05637" y="1861771"/>
            <a:ext cx="686319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29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테이블의 컬럼</a:t>
            </a:r>
            <a:endParaRPr lang="en-US" altLang="ko-KR" dirty="0" smtClean="0"/>
          </a:p>
          <a:p>
            <a:pPr lvl="1"/>
            <a:r>
              <a:rPr lang="ko-KR" altLang="en-US" dirty="0"/>
              <a:t>제품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제품 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제조사</a:t>
            </a:r>
            <a:endParaRPr lang="en-US" altLang="ko-KR" dirty="0" smtClean="0"/>
          </a:p>
          <a:p>
            <a:r>
              <a:rPr lang="ko-KR" altLang="en-US" dirty="0" err="1" smtClean="0"/>
              <a:t>모달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나머지 사진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513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테이블 컬럼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주문 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주문날짜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총 가격</a:t>
            </a:r>
            <a:endParaRPr lang="en-US" altLang="ko-KR" dirty="0" smtClean="0"/>
          </a:p>
          <a:p>
            <a:r>
              <a:rPr lang="ko-KR" altLang="en-US" dirty="0" err="1" smtClean="0"/>
              <a:t>모달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수령인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주문 제품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39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482</Words>
  <Application>Microsoft Office PowerPoint</Application>
  <PresentationFormat>와이드스크린</PresentationFormat>
  <Paragraphs>209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Hi Snack! 페이지 별 구성요소</vt:lpstr>
      <vt:lpstr>Header와 Nav 구성 요소</vt:lpstr>
      <vt:lpstr>Footer</vt:lpstr>
      <vt:lpstr>메인 페이지</vt:lpstr>
      <vt:lpstr>로그인 페이지</vt:lpstr>
      <vt:lpstr>회원가입 페이지</vt:lpstr>
      <vt:lpstr>관리자 페이지</vt:lpstr>
      <vt:lpstr>관리자 페이지 - 상품</vt:lpstr>
      <vt:lpstr>관리자 페이지 - 주문</vt:lpstr>
      <vt:lpstr>관리자 페이지 - 구독</vt:lpstr>
      <vt:lpstr>관리자 페이지 - 태그</vt:lpstr>
      <vt:lpstr>관리자 페이지 - 리뷰</vt:lpstr>
      <vt:lpstr>관리자 페이지 - 회원</vt:lpstr>
      <vt:lpstr>구독 페이지</vt:lpstr>
      <vt:lpstr>장바구니</vt:lpstr>
      <vt:lpstr>결제 페이지 - 주문</vt:lpstr>
      <vt:lpstr>결제 페이지 - 구독</vt:lpstr>
      <vt:lpstr>결제 확인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Snack! 페이지 별 구성요소</dc:title>
  <dc:creator>Windows 사용자</dc:creator>
  <cp:lastModifiedBy>Windows 사용자</cp:lastModifiedBy>
  <cp:revision>21</cp:revision>
  <dcterms:created xsi:type="dcterms:W3CDTF">2022-03-22T01:15:46Z</dcterms:created>
  <dcterms:modified xsi:type="dcterms:W3CDTF">2022-03-22T06:07:43Z</dcterms:modified>
</cp:coreProperties>
</file>