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57" r:id="rId4"/>
    <p:sldId id="259" r:id="rId5"/>
    <p:sldId id="260" r:id="rId6"/>
    <p:sldId id="266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078F9-911E-4710-999A-B5CB988DF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08201A-0217-47D0-9C4D-2D97B8901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F7113-375A-49E2-BF53-9F100A82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2022-03-30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65796-591E-40E1-A89C-CB1F1F48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A644D-B66A-4C80-A823-456C44F0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59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CC029-7AF8-420E-8D1F-8262A566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AEF3C8-F860-4F6A-8C7A-E2A567857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AEA62-4F90-46AA-800D-5B993765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2022-03-30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D291A-1C78-44B7-B203-BB0AA901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799ED-9D13-4741-9796-BCC79159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B4C78D-633A-42E6-8307-FC1B3EBFD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F0BDD6-310E-4457-9C67-9F41123BC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A34A9-3C99-4FC4-80D3-AF2BD1A4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2022-03-30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5D724-8297-4103-8E83-A66B3ECC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57DAA-7FFE-4805-BAD1-0EA4972A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92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BB1480B-AE15-4F6D-A813-B1078242F3D9}"/>
              </a:ext>
            </a:extLst>
          </p:cNvPr>
          <p:cNvSpPr/>
          <p:nvPr userDrawn="1"/>
        </p:nvSpPr>
        <p:spPr>
          <a:xfrm>
            <a:off x="10972800" y="112143"/>
            <a:ext cx="1104181" cy="35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1B3F6D-4A47-460B-9D3B-ADCB9DF80C5C}"/>
              </a:ext>
            </a:extLst>
          </p:cNvPr>
          <p:cNvSpPr/>
          <p:nvPr userDrawn="1"/>
        </p:nvSpPr>
        <p:spPr>
          <a:xfrm>
            <a:off x="10972800" y="577969"/>
            <a:ext cx="1104181" cy="3536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SPA</a:t>
            </a:r>
            <a:endParaRPr lang="ko-KR" altLang="en-US" sz="12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5AE2FC-9227-4D9D-B204-09D58C71F760}"/>
              </a:ext>
            </a:extLst>
          </p:cNvPr>
          <p:cNvSpPr/>
          <p:nvPr userDrawn="1"/>
        </p:nvSpPr>
        <p:spPr>
          <a:xfrm>
            <a:off x="10972800" y="1043795"/>
            <a:ext cx="1104181" cy="353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메뉴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829F30-E5E2-4ABF-90CF-7D262E88241A}"/>
              </a:ext>
            </a:extLst>
          </p:cNvPr>
          <p:cNvSpPr/>
          <p:nvPr userDrawn="1"/>
        </p:nvSpPr>
        <p:spPr>
          <a:xfrm>
            <a:off x="10972800" y="1509621"/>
            <a:ext cx="1104181" cy="3536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페이지 기능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A97DE-7052-4C19-BC66-1245C38F785B}"/>
              </a:ext>
            </a:extLst>
          </p:cNvPr>
          <p:cNvSpPr/>
          <p:nvPr userDrawn="1"/>
        </p:nvSpPr>
        <p:spPr>
          <a:xfrm>
            <a:off x="10972800" y="1975447"/>
            <a:ext cx="1104181" cy="3536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구성 요소</a:t>
            </a:r>
          </a:p>
        </p:txBody>
      </p:sp>
    </p:spTree>
    <p:extLst>
      <p:ext uri="{BB962C8B-B14F-4D97-AF65-F5344CB8AC3E}">
        <p14:creationId xmlns:p14="http://schemas.microsoft.com/office/powerpoint/2010/main" val="127230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A0ABE-426A-4EFE-A586-ACC9A27C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B10DB-9506-4F31-9808-05A86C298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1A3C7-FA1D-42B5-A69F-BAF1F6CD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2022-03-30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4A29B-ACF4-43DE-A89A-55C57082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51513-DB52-45D6-904C-11A0D239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30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7CA0C-DD33-4EF1-B947-12AD5BBF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AB64F-31C8-466A-9BC6-A33AAFD15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311BC6-DF35-471C-ADB3-7DE52B7B2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BDF0B8-1DE5-437C-A532-2196A059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2022-03-30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C2132-71B6-4163-AD52-3588D3C5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163A62-ECE9-4D8B-BE36-BFA4B3AD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6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5696A-7F30-45D2-BDE7-BA543BF9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50A42-247C-4106-A3D7-047955FB8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8F1BE3-72ED-4D25-B55E-767EEF2E1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659ADB-0C00-4D55-B9D7-61D517117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206E38-B5D3-41A3-B15E-2DCA4F936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672FC1-64C0-47E2-BF1F-B803FFF9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2022-03-30 Wed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FBE65D-E2E7-4C1E-A7B5-BBB884E0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62AE41-96B3-4B2C-B646-0C8E5832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31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1E16D-85C7-4CFC-A8D7-EC6A97E2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5062B4-4E4A-4FAE-966C-B5ABAB1D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2022-03-30 Wed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8175CD-8CED-4602-9ED0-905F3895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B39EB3-78B4-4347-90B7-B6A4D310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5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97A690-AAC9-4670-B917-33EF0254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2022-03-30 Wed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A1201C-049A-4BED-8596-5A76FBC2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03AD1D-8C81-46C0-8EFA-9D0BBC16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6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91828-6EC3-4B80-8408-7AEE1CB3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9151E-80BF-47C6-A67A-C1E4B2E11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9B6AD9-9BA0-4262-A1AA-F658C57F4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0535B-A760-4A0B-BEB8-60DAAE2A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2022-03-30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6E6E88-532A-4EA3-85D6-861DA537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14E7B7-ADE9-4B47-8FAF-094B1EED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5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A25EE-BB88-4C6E-B4B6-83E7B209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9DB112-0117-44EE-A94D-89D633D4E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E0494D-119B-43DF-9782-929230A22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A4105B-86F8-422B-A1AD-7A08C2CC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2022-03-30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9DD4FD-F6A8-41BA-B5C7-3A72F5CE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47352-8B1A-4398-B58C-EC36FD41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5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AB73F3-7917-44A6-B853-528DDBCF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D970A6-E4AB-4C9D-A982-DBBD6FFAF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5A777-AAC5-4D64-BE3F-E706DF75B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0D47-21D1-4F27-8067-E72377D9E3EB}" type="datetimeFigureOut">
              <a:rPr lang="ko-KR" altLang="en-US" smtClean="0"/>
              <a:t>2022-03-30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6EEE40-3A8D-4847-9324-D2EEE5417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8B6CA-AA08-411D-9187-FFA346135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3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B85ED-A2DA-43BC-A6C4-902303865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Hi Snack! </a:t>
            </a:r>
            <a:r>
              <a:rPr lang="ko-KR" altLang="en-US"/>
              <a:t>페이지 구성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D1B2D8-A0AE-4ACF-BBD1-6E55F368B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23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167E21-AEED-4B63-B8E0-C00F2DB77790}"/>
              </a:ext>
            </a:extLst>
          </p:cNvPr>
          <p:cNvSpPr/>
          <p:nvPr/>
        </p:nvSpPr>
        <p:spPr>
          <a:xfrm>
            <a:off x="5240995" y="1787430"/>
            <a:ext cx="974816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FF2165-B045-4518-A774-0E21B94CBA1D}"/>
              </a:ext>
            </a:extLst>
          </p:cNvPr>
          <p:cNvSpPr/>
          <p:nvPr/>
        </p:nvSpPr>
        <p:spPr>
          <a:xfrm>
            <a:off x="6568102" y="2856385"/>
            <a:ext cx="1402079" cy="4136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 예시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1644BB-0447-41C0-9D80-07766B6A4191}"/>
              </a:ext>
            </a:extLst>
          </p:cNvPr>
          <p:cNvSpPr/>
          <p:nvPr/>
        </p:nvSpPr>
        <p:spPr>
          <a:xfrm>
            <a:off x="3583338" y="2856385"/>
            <a:ext cx="1245054" cy="4136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소개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E766CC-E378-4376-BC01-2D04DF83C93C}"/>
              </a:ext>
            </a:extLst>
          </p:cNvPr>
          <p:cNvSpPr/>
          <p:nvPr/>
        </p:nvSpPr>
        <p:spPr>
          <a:xfrm>
            <a:off x="5105876" y="2856386"/>
            <a:ext cx="1245054" cy="4136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쇼핑 소개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CCB4C9A-E115-4045-821F-A0BC6CBEEDC8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728403" y="2201087"/>
            <a:ext cx="0" cy="655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9A0C5E3-89FE-4051-8E4B-81236C40463C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205865" y="2201087"/>
            <a:ext cx="1522538" cy="655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A2BA24-33F9-4038-8C72-D97B03A8250E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5728403" y="2201087"/>
            <a:ext cx="1540739" cy="655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AF96EA-3974-4560-B40A-A3C64C70C2C5}"/>
              </a:ext>
            </a:extLst>
          </p:cNvPr>
          <p:cNvSpPr/>
          <p:nvPr/>
        </p:nvSpPr>
        <p:spPr>
          <a:xfrm>
            <a:off x="3583338" y="3814382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상세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491C50A-D1CD-4706-9C05-76B6FD72B45C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>
            <a:off x="4205865" y="3270042"/>
            <a:ext cx="0" cy="544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B805952-D1A9-48F1-AF28-696D00A156C2}"/>
              </a:ext>
            </a:extLst>
          </p:cNvPr>
          <p:cNvSpPr/>
          <p:nvPr/>
        </p:nvSpPr>
        <p:spPr>
          <a:xfrm>
            <a:off x="5105876" y="3814382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쇼핑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6FBC531-8698-4C53-AA44-7344B5163943}"/>
              </a:ext>
            </a:extLst>
          </p:cNvPr>
          <p:cNvCxnSpPr>
            <a:cxnSpLocks/>
            <a:stCxn id="8" idx="2"/>
            <a:endCxn id="30" idx="0"/>
          </p:cNvCxnSpPr>
          <p:nvPr/>
        </p:nvCxnSpPr>
        <p:spPr>
          <a:xfrm>
            <a:off x="5728403" y="3270043"/>
            <a:ext cx="0" cy="544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CAB42A7-4126-4079-988B-1D20322A3E90}"/>
              </a:ext>
            </a:extLst>
          </p:cNvPr>
          <p:cNvSpPr/>
          <p:nvPr/>
        </p:nvSpPr>
        <p:spPr>
          <a:xfrm>
            <a:off x="6646615" y="3814382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 목록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514AFC8-397B-4F49-934B-1C62641B5DDD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>
            <a:off x="7269142" y="3270042"/>
            <a:ext cx="0" cy="544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74C1B2-899B-4971-9AB0-1567FE908C36}"/>
              </a:ext>
            </a:extLst>
          </p:cNvPr>
          <p:cNvSpPr txBox="1"/>
          <p:nvPr/>
        </p:nvSpPr>
        <p:spPr>
          <a:xfrm>
            <a:off x="209006" y="269965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메인 페이지의 구성과 페이지 이동 동선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17E0E6C-1880-4B4A-8407-25A32315FFBC}"/>
              </a:ext>
            </a:extLst>
          </p:cNvPr>
          <p:cNvCxnSpPr>
            <a:cxnSpLocks/>
            <a:stCxn id="27" idx="2"/>
            <a:endCxn id="46" idx="0"/>
          </p:cNvCxnSpPr>
          <p:nvPr/>
        </p:nvCxnSpPr>
        <p:spPr>
          <a:xfrm>
            <a:off x="4205865" y="4228039"/>
            <a:ext cx="0" cy="453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D2D677-998B-4B42-A682-CA8AAFE1986C}"/>
              </a:ext>
            </a:extLst>
          </p:cNvPr>
          <p:cNvSpPr txBox="1"/>
          <p:nvPr/>
        </p:nvSpPr>
        <p:spPr>
          <a:xfrm>
            <a:off x="4873201" y="4799624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선호하는 태그</a:t>
            </a:r>
            <a:r>
              <a:rPr lang="en-US" altLang="ko-KR"/>
              <a:t>(</a:t>
            </a:r>
            <a:r>
              <a:rPr lang="ko-KR" altLang="en-US"/>
              <a:t>키워드</a:t>
            </a:r>
            <a:r>
              <a:rPr lang="en-US" altLang="ko-KR"/>
              <a:t>)</a:t>
            </a:r>
            <a:r>
              <a:rPr lang="ko-KR" altLang="en-US"/>
              <a:t> 선택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EA33363-344A-4F47-BCC7-E33A537DE0C3}"/>
              </a:ext>
            </a:extLst>
          </p:cNvPr>
          <p:cNvSpPr/>
          <p:nvPr/>
        </p:nvSpPr>
        <p:spPr>
          <a:xfrm>
            <a:off x="3583338" y="4681978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태그 선택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472FE-DA3A-4A39-B44C-4D597015B71D}"/>
              </a:ext>
            </a:extLst>
          </p:cNvPr>
          <p:cNvSpPr txBox="1"/>
          <p:nvPr/>
        </p:nvSpPr>
        <p:spPr>
          <a:xfrm>
            <a:off x="6301007" y="1835623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/index</a:t>
            </a:r>
            <a:endParaRPr lang="ko-KR" alt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2CDEA8-277F-48D9-BECF-96ACBA4B6964}"/>
              </a:ext>
            </a:extLst>
          </p:cNvPr>
          <p:cNvSpPr txBox="1"/>
          <p:nvPr/>
        </p:nvSpPr>
        <p:spPr>
          <a:xfrm>
            <a:off x="2330138" y="3867321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/sub/detail</a:t>
            </a:r>
            <a:endParaRPr lang="ko-KR" alt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3B5F4A-DC94-4989-BBB7-95B1EC2BEC9F}"/>
              </a:ext>
            </a:extLst>
          </p:cNvPr>
          <p:cNvSpPr txBox="1"/>
          <p:nvPr/>
        </p:nvSpPr>
        <p:spPr>
          <a:xfrm>
            <a:off x="2423113" y="4712755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/sub/tag</a:t>
            </a:r>
            <a:endParaRPr lang="ko-KR" altLang="en-US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08ED26-837D-4C6E-A964-4B4DA612E321}"/>
              </a:ext>
            </a:extLst>
          </p:cNvPr>
          <p:cNvSpPr txBox="1"/>
          <p:nvPr/>
        </p:nvSpPr>
        <p:spPr>
          <a:xfrm>
            <a:off x="5069408" y="4314265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/shopping/list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82CF07-1215-4256-A706-E778DD005C06}"/>
              </a:ext>
            </a:extLst>
          </p:cNvPr>
          <p:cNvSpPr txBox="1"/>
          <p:nvPr/>
        </p:nvSpPr>
        <p:spPr>
          <a:xfrm>
            <a:off x="6713453" y="4314265"/>
            <a:ext cx="1074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/review/list</a:t>
            </a:r>
            <a:endParaRPr lang="ko-KR" altLang="en-US" sz="14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610AFA8-EED2-4E48-8E1B-7205F53F5444}"/>
              </a:ext>
            </a:extLst>
          </p:cNvPr>
          <p:cNvSpPr/>
          <p:nvPr/>
        </p:nvSpPr>
        <p:spPr>
          <a:xfrm>
            <a:off x="3583338" y="5549572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결제 양식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AFA787-C06C-4D4F-95CD-5884E47B098E}"/>
              </a:ext>
            </a:extLst>
          </p:cNvPr>
          <p:cNvSpPr txBox="1"/>
          <p:nvPr/>
        </p:nvSpPr>
        <p:spPr>
          <a:xfrm>
            <a:off x="2067197" y="5602513"/>
            <a:ext cx="132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/sub/payment</a:t>
            </a:r>
            <a:endParaRPr lang="ko-KR" altLang="en-US" sz="140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61B85CF-AE18-44AA-8F06-665698D5C4ED}"/>
              </a:ext>
            </a:extLst>
          </p:cNvPr>
          <p:cNvCxnSpPr>
            <a:cxnSpLocks/>
            <a:stCxn id="46" idx="2"/>
            <a:endCxn id="32" idx="0"/>
          </p:cNvCxnSpPr>
          <p:nvPr/>
        </p:nvCxnSpPr>
        <p:spPr>
          <a:xfrm>
            <a:off x="4205865" y="5095635"/>
            <a:ext cx="0" cy="453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44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04023F-F92B-496D-9A3A-34DF238ABFCE}"/>
              </a:ext>
            </a:extLst>
          </p:cNvPr>
          <p:cNvSpPr/>
          <p:nvPr/>
        </p:nvSpPr>
        <p:spPr>
          <a:xfrm>
            <a:off x="2478545" y="2816934"/>
            <a:ext cx="1218929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장바구니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C36A51-19CB-4EBD-AC9E-4D36CBB134E7}"/>
              </a:ext>
            </a:extLst>
          </p:cNvPr>
          <p:cNvSpPr/>
          <p:nvPr/>
        </p:nvSpPr>
        <p:spPr>
          <a:xfrm>
            <a:off x="2478544" y="3694607"/>
            <a:ext cx="1218929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결제 양식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B2EFF7-238D-472E-AAA3-11DD23B266E0}"/>
              </a:ext>
            </a:extLst>
          </p:cNvPr>
          <p:cNvSpPr/>
          <p:nvPr/>
        </p:nvSpPr>
        <p:spPr>
          <a:xfrm>
            <a:off x="2478544" y="4515388"/>
            <a:ext cx="1218929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결제확인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51AAE1-32AA-4B80-A667-C257D6C8AE31}"/>
              </a:ext>
            </a:extLst>
          </p:cNvPr>
          <p:cNvSpPr/>
          <p:nvPr/>
        </p:nvSpPr>
        <p:spPr>
          <a:xfrm>
            <a:off x="4062826" y="2816934"/>
            <a:ext cx="1454059" cy="413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마이페이지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3001DE-056E-43DF-86CB-62721F057420}"/>
              </a:ext>
            </a:extLst>
          </p:cNvPr>
          <p:cNvSpPr/>
          <p:nvPr/>
        </p:nvSpPr>
        <p:spPr>
          <a:xfrm>
            <a:off x="5008178" y="3727269"/>
            <a:ext cx="1454059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리뷰등록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0D89F-73AD-414C-B2AC-D30C1A4BB935}"/>
              </a:ext>
            </a:extLst>
          </p:cNvPr>
          <p:cNvSpPr/>
          <p:nvPr/>
        </p:nvSpPr>
        <p:spPr>
          <a:xfrm>
            <a:off x="4789856" y="1721958"/>
            <a:ext cx="1637202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네비게이션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7189FC5-02EB-467D-88CF-8D2E53E98D7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4789856" y="2135615"/>
            <a:ext cx="818601" cy="681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0839EC1-F58D-4752-B6F4-C011BE047801}"/>
              </a:ext>
            </a:extLst>
          </p:cNvPr>
          <p:cNvCxnSpPr>
            <a:cxnSpLocks/>
            <a:stCxn id="44" idx="2"/>
            <a:endCxn id="8" idx="0"/>
          </p:cNvCxnSpPr>
          <p:nvPr/>
        </p:nvCxnSpPr>
        <p:spPr>
          <a:xfrm flipH="1">
            <a:off x="5735208" y="3230591"/>
            <a:ext cx="844733" cy="496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B106DA8-BFE3-4A77-82E7-C9327240F683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088010" y="2121613"/>
            <a:ext cx="2520447" cy="695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46AB588-89F2-46F0-BD78-B3B368E0899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088009" y="3230591"/>
            <a:ext cx="1" cy="46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E2F9485-8533-4EC9-8B59-1C674568633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088009" y="4108264"/>
            <a:ext cx="0" cy="407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63B53A-FA01-4005-8CB1-F393E0631C4C}"/>
              </a:ext>
            </a:extLst>
          </p:cNvPr>
          <p:cNvSpPr/>
          <p:nvPr/>
        </p:nvSpPr>
        <p:spPr>
          <a:xfrm>
            <a:off x="7642996" y="2816934"/>
            <a:ext cx="1697493" cy="413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관리자 페이지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3C2BDE1-9F41-4F46-824D-F7DE52E479AE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5608457" y="2135615"/>
            <a:ext cx="2883286" cy="681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88B265D-1C96-439D-B39D-EE9C14D20C95}"/>
              </a:ext>
            </a:extLst>
          </p:cNvPr>
          <p:cNvSpPr/>
          <p:nvPr/>
        </p:nvSpPr>
        <p:spPr>
          <a:xfrm>
            <a:off x="5892372" y="2816934"/>
            <a:ext cx="1375137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 목록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D913E2F-C206-4234-A72D-E7D9594525A0}"/>
              </a:ext>
            </a:extLst>
          </p:cNvPr>
          <p:cNvCxnSpPr>
            <a:cxnSpLocks/>
            <a:stCxn id="9" idx="2"/>
            <a:endCxn id="44" idx="0"/>
          </p:cNvCxnSpPr>
          <p:nvPr/>
        </p:nvCxnSpPr>
        <p:spPr>
          <a:xfrm>
            <a:off x="5608457" y="2135615"/>
            <a:ext cx="971484" cy="681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107BD19-6897-4C29-A1A4-E3FF77649C17}"/>
              </a:ext>
            </a:extLst>
          </p:cNvPr>
          <p:cNvSpPr/>
          <p:nvPr/>
        </p:nvSpPr>
        <p:spPr>
          <a:xfrm>
            <a:off x="949576" y="2816934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쇼핑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68A318-3B37-4245-8EE0-F5E73EC80FB4}"/>
              </a:ext>
            </a:extLst>
          </p:cNvPr>
          <p:cNvSpPr/>
          <p:nvPr/>
        </p:nvSpPr>
        <p:spPr>
          <a:xfrm>
            <a:off x="6980358" y="1721958"/>
            <a:ext cx="974816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D741E33-E076-4582-ABDA-20BDA435D58B}"/>
              </a:ext>
            </a:extLst>
          </p:cNvPr>
          <p:cNvSpPr/>
          <p:nvPr/>
        </p:nvSpPr>
        <p:spPr>
          <a:xfrm>
            <a:off x="8435619" y="1711872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826B5D-51E3-4E24-B8D0-B7BE4CBB124A}"/>
              </a:ext>
            </a:extLst>
          </p:cNvPr>
          <p:cNvSpPr/>
          <p:nvPr/>
        </p:nvSpPr>
        <p:spPr>
          <a:xfrm>
            <a:off x="6680560" y="3727269"/>
            <a:ext cx="1454059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리뷰상세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335F10F-3483-4A5C-8157-3571D8DD5819}"/>
              </a:ext>
            </a:extLst>
          </p:cNvPr>
          <p:cNvSpPr/>
          <p:nvPr/>
        </p:nvSpPr>
        <p:spPr>
          <a:xfrm>
            <a:off x="6680560" y="4447901"/>
            <a:ext cx="1454059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리뷰수정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A032CCD-320D-4700-846D-56DC4775ED02}"/>
              </a:ext>
            </a:extLst>
          </p:cNvPr>
          <p:cNvCxnSpPr>
            <a:cxnSpLocks/>
            <a:stCxn id="44" idx="2"/>
            <a:endCxn id="60" idx="0"/>
          </p:cNvCxnSpPr>
          <p:nvPr/>
        </p:nvCxnSpPr>
        <p:spPr>
          <a:xfrm>
            <a:off x="6579941" y="3230591"/>
            <a:ext cx="827649" cy="496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CBF18D3-DED7-4897-8C90-E5B344369A6D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7407590" y="4140926"/>
            <a:ext cx="0" cy="306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9410724-7732-4090-9C28-54457EA2914C}"/>
              </a:ext>
            </a:extLst>
          </p:cNvPr>
          <p:cNvSpPr/>
          <p:nvPr/>
        </p:nvSpPr>
        <p:spPr>
          <a:xfrm>
            <a:off x="9780140" y="2816934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고객센터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5658ED2-9F67-40D8-B2A9-2815C5883C66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955174" y="1918701"/>
            <a:ext cx="480445" cy="10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76A7CD-EFDF-4DD0-A156-4D1C3DF32F24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6427058" y="1928787"/>
            <a:ext cx="553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764A051-4B32-4D3D-BB98-C85520084240}"/>
              </a:ext>
            </a:extLst>
          </p:cNvPr>
          <p:cNvCxnSpPr>
            <a:cxnSpLocks/>
            <a:stCxn id="9" idx="2"/>
            <a:endCxn id="53" idx="0"/>
          </p:cNvCxnSpPr>
          <p:nvPr/>
        </p:nvCxnSpPr>
        <p:spPr>
          <a:xfrm flipH="1">
            <a:off x="1572103" y="2135615"/>
            <a:ext cx="4036354" cy="681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A3C67D2-4F31-4FAF-94A9-E43ED64F7165}"/>
              </a:ext>
            </a:extLst>
          </p:cNvPr>
          <p:cNvSpPr/>
          <p:nvPr/>
        </p:nvSpPr>
        <p:spPr>
          <a:xfrm>
            <a:off x="937467" y="3694607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제품 상세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42C80E9-01CC-400A-B4FF-54475D9C90C9}"/>
              </a:ext>
            </a:extLst>
          </p:cNvPr>
          <p:cNvCxnSpPr>
            <a:cxnSpLocks/>
            <a:stCxn id="53" idx="2"/>
            <a:endCxn id="84" idx="0"/>
          </p:cNvCxnSpPr>
          <p:nvPr/>
        </p:nvCxnSpPr>
        <p:spPr>
          <a:xfrm flipH="1">
            <a:off x="1559994" y="3230591"/>
            <a:ext cx="12109" cy="46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C8D3A51-26A0-4074-ACE2-AF6F6068306F}"/>
              </a:ext>
            </a:extLst>
          </p:cNvPr>
          <p:cNvCxnSpPr>
            <a:cxnSpLocks/>
            <a:stCxn id="9" idx="2"/>
            <a:endCxn id="68" idx="0"/>
          </p:cNvCxnSpPr>
          <p:nvPr/>
        </p:nvCxnSpPr>
        <p:spPr>
          <a:xfrm>
            <a:off x="5608457" y="2135615"/>
            <a:ext cx="4794210" cy="681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72F3F1C-B057-4253-8774-73896B977A8C}"/>
              </a:ext>
            </a:extLst>
          </p:cNvPr>
          <p:cNvCxnSpPr>
            <a:cxnSpLocks/>
            <a:stCxn id="84" idx="3"/>
            <a:endCxn id="4" idx="1"/>
          </p:cNvCxnSpPr>
          <p:nvPr/>
        </p:nvCxnSpPr>
        <p:spPr>
          <a:xfrm flipV="1">
            <a:off x="2182521" y="3023763"/>
            <a:ext cx="296024" cy="877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05CE845-FF63-492D-A644-6B3E05FFB15F}"/>
              </a:ext>
            </a:extLst>
          </p:cNvPr>
          <p:cNvSpPr txBox="1"/>
          <p:nvPr/>
        </p:nvSpPr>
        <p:spPr>
          <a:xfrm>
            <a:off x="209006" y="269965"/>
            <a:ext cx="434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Header</a:t>
            </a:r>
            <a:r>
              <a:rPr lang="ko-KR" altLang="en-US"/>
              <a:t> 메뉴의 구성과 페이지 이동 동선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8B19D00-3CFF-42EE-92F4-E069A44C0276}"/>
              </a:ext>
            </a:extLst>
          </p:cNvPr>
          <p:cNvSpPr/>
          <p:nvPr/>
        </p:nvSpPr>
        <p:spPr>
          <a:xfrm>
            <a:off x="2583326" y="1721958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상세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A1327E4-36AF-449C-9212-950EB6A7CCF5}"/>
              </a:ext>
            </a:extLst>
          </p:cNvPr>
          <p:cNvCxnSpPr>
            <a:cxnSpLocks/>
            <a:stCxn id="9" idx="1"/>
            <a:endCxn id="102" idx="3"/>
          </p:cNvCxnSpPr>
          <p:nvPr/>
        </p:nvCxnSpPr>
        <p:spPr>
          <a:xfrm flipH="1">
            <a:off x="3828380" y="1928787"/>
            <a:ext cx="9614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41F9AB-B98B-481B-A847-D888981B8C8D}"/>
              </a:ext>
            </a:extLst>
          </p:cNvPr>
          <p:cNvSpPr txBox="1"/>
          <p:nvPr/>
        </p:nvSpPr>
        <p:spPr>
          <a:xfrm>
            <a:off x="2677470" y="1423579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/sub/detail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2807B4-DA14-42FA-8392-2B3BD6C00710}"/>
              </a:ext>
            </a:extLst>
          </p:cNvPr>
          <p:cNvSpPr txBox="1"/>
          <p:nvPr/>
        </p:nvSpPr>
        <p:spPr>
          <a:xfrm>
            <a:off x="8538666" y="1380673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/signup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F8EECB-D26C-4ECA-84F1-89CF1BA1B0F1}"/>
              </a:ext>
            </a:extLst>
          </p:cNvPr>
          <p:cNvSpPr txBox="1"/>
          <p:nvPr/>
        </p:nvSpPr>
        <p:spPr>
          <a:xfrm>
            <a:off x="7135784" y="1380673"/>
            <a:ext cx="663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/login</a:t>
            </a:r>
            <a:endParaRPr lang="ko-KR" altLang="en-US" sz="1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BA14F2-0E14-43BB-876F-F1F1DBD8D862}"/>
              </a:ext>
            </a:extLst>
          </p:cNvPr>
          <p:cNvSpPr txBox="1"/>
          <p:nvPr/>
        </p:nvSpPr>
        <p:spPr>
          <a:xfrm>
            <a:off x="898895" y="2352918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/shopping/list</a:t>
            </a:r>
            <a:endParaRPr lang="ko-KR" altLang="en-US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26AC47-B335-4788-9FAA-01B22CACF93A}"/>
              </a:ext>
            </a:extLst>
          </p:cNvPr>
          <p:cNvSpPr txBox="1"/>
          <p:nvPr/>
        </p:nvSpPr>
        <p:spPr>
          <a:xfrm>
            <a:off x="781412" y="4321909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/shopping/{code}</a:t>
            </a:r>
            <a:endParaRPr lang="ko-KR" alt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618F05-60D6-482C-8E62-45873D69781C}"/>
              </a:ext>
            </a:extLst>
          </p:cNvPr>
          <p:cNvSpPr txBox="1"/>
          <p:nvPr/>
        </p:nvSpPr>
        <p:spPr>
          <a:xfrm>
            <a:off x="3088008" y="3280264"/>
            <a:ext cx="115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/orders/cart</a:t>
            </a:r>
            <a:endParaRPr lang="ko-KR" alt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85442F-7C42-4976-87DA-6EF31FC835A0}"/>
              </a:ext>
            </a:extLst>
          </p:cNvPr>
          <p:cNvSpPr txBox="1"/>
          <p:nvPr/>
        </p:nvSpPr>
        <p:spPr>
          <a:xfrm>
            <a:off x="3088008" y="4095948"/>
            <a:ext cx="1549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/orders/payment</a:t>
            </a:r>
            <a:endParaRPr lang="ko-KR" altLang="en-US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AD1ABA-43C5-45BE-B74C-6E3B66B0FFBD}"/>
              </a:ext>
            </a:extLst>
          </p:cNvPr>
          <p:cNvSpPr txBox="1"/>
          <p:nvPr/>
        </p:nvSpPr>
        <p:spPr>
          <a:xfrm>
            <a:off x="3088008" y="4985937"/>
            <a:ext cx="1462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/orders/confirm</a:t>
            </a:r>
            <a:endParaRPr lang="ko-KR" altLang="en-US" sz="1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A8D4DF-6B94-4A9D-B6F7-758D6D302DE8}"/>
              </a:ext>
            </a:extLst>
          </p:cNvPr>
          <p:cNvSpPr txBox="1"/>
          <p:nvPr/>
        </p:nvSpPr>
        <p:spPr>
          <a:xfrm>
            <a:off x="4213242" y="3280263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/member/{userid}</a:t>
            </a:r>
            <a:endParaRPr lang="ko-KR" altLang="en-US" sz="1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3655A5-7CB8-42F5-B9A7-3867A7721606}"/>
              </a:ext>
            </a:extLst>
          </p:cNvPr>
          <p:cNvSpPr txBox="1"/>
          <p:nvPr/>
        </p:nvSpPr>
        <p:spPr>
          <a:xfrm>
            <a:off x="5924750" y="2459257"/>
            <a:ext cx="1074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/review/list</a:t>
            </a:r>
            <a:endParaRPr lang="ko-KR" altLang="en-US" sz="1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56D28B-A6A5-4809-8F23-D29F01A1BE30}"/>
              </a:ext>
            </a:extLst>
          </p:cNvPr>
          <p:cNvSpPr txBox="1"/>
          <p:nvPr/>
        </p:nvSpPr>
        <p:spPr>
          <a:xfrm>
            <a:off x="5185185" y="4208011"/>
            <a:ext cx="1151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/review/add</a:t>
            </a:r>
            <a:endParaRPr lang="ko-KR" altLang="en-US" sz="14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695265-1CD0-4B1E-A3E8-031B073AB533}"/>
              </a:ext>
            </a:extLst>
          </p:cNvPr>
          <p:cNvSpPr txBox="1"/>
          <p:nvPr/>
        </p:nvSpPr>
        <p:spPr>
          <a:xfrm>
            <a:off x="8256198" y="3809249"/>
            <a:ext cx="134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/review/{code}</a:t>
            </a:r>
            <a:endParaRPr lang="ko-KR" alt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BEF2F6-F157-4388-B1A4-B09F36627398}"/>
              </a:ext>
            </a:extLst>
          </p:cNvPr>
          <p:cNvSpPr txBox="1"/>
          <p:nvPr/>
        </p:nvSpPr>
        <p:spPr>
          <a:xfrm>
            <a:off x="8256198" y="4475797"/>
            <a:ext cx="1988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/review/update/{code}</a:t>
            </a:r>
            <a:endParaRPr lang="ko-KR" altLang="en-US" sz="1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21FF08-24E4-40A4-AE33-A6AD8BD12E03}"/>
              </a:ext>
            </a:extLst>
          </p:cNvPr>
          <p:cNvSpPr txBox="1"/>
          <p:nvPr/>
        </p:nvSpPr>
        <p:spPr>
          <a:xfrm>
            <a:off x="10120327" y="3319086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/cs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7985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A48592-D1DD-465C-947A-5581A7E3015A}"/>
              </a:ext>
            </a:extLst>
          </p:cNvPr>
          <p:cNvSpPr/>
          <p:nvPr/>
        </p:nvSpPr>
        <p:spPr>
          <a:xfrm>
            <a:off x="4708972" y="1825516"/>
            <a:ext cx="1697493" cy="413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관리자 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1D0BE7-4557-4D92-9E86-E13EB5898AA8}"/>
              </a:ext>
            </a:extLst>
          </p:cNvPr>
          <p:cNvSpPr/>
          <p:nvPr/>
        </p:nvSpPr>
        <p:spPr>
          <a:xfrm>
            <a:off x="2285596" y="2771499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제품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D74145-E39C-4331-86FE-E1138F1F9E39}"/>
              </a:ext>
            </a:extLst>
          </p:cNvPr>
          <p:cNvSpPr/>
          <p:nvPr/>
        </p:nvSpPr>
        <p:spPr>
          <a:xfrm>
            <a:off x="4021164" y="2771499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2A6946-85C8-4D8C-9B65-BF4CC3AC5114}"/>
              </a:ext>
            </a:extLst>
          </p:cNvPr>
          <p:cNvSpPr/>
          <p:nvPr/>
        </p:nvSpPr>
        <p:spPr>
          <a:xfrm>
            <a:off x="5756732" y="2771499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0C1AAC-61E2-4D9B-A7F6-F073F32D98E8}"/>
              </a:ext>
            </a:extLst>
          </p:cNvPr>
          <p:cNvSpPr/>
          <p:nvPr/>
        </p:nvSpPr>
        <p:spPr>
          <a:xfrm>
            <a:off x="7492301" y="2771499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F214ED-90DA-4DEE-99E9-A9233409A6D4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5557719" y="2239173"/>
            <a:ext cx="2622390" cy="532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6935E2-8035-47FA-995C-EBB2075F7455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5557719" y="2239173"/>
            <a:ext cx="886821" cy="532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489178F-E00E-4F58-A69B-E6725767FA04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4708972" y="2239173"/>
            <a:ext cx="848747" cy="532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70C3ABE-2DFE-4E23-87E6-16D7A1EBAE2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2973404" y="2239173"/>
            <a:ext cx="2584315" cy="532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094B4D-0A9C-4C2E-932F-686AADF770B6}"/>
              </a:ext>
            </a:extLst>
          </p:cNvPr>
          <p:cNvSpPr/>
          <p:nvPr/>
        </p:nvSpPr>
        <p:spPr>
          <a:xfrm>
            <a:off x="2285591" y="3296160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7DB3C2-AF34-4C94-BD72-0C0BB2F092E3}"/>
              </a:ext>
            </a:extLst>
          </p:cNvPr>
          <p:cNvSpPr/>
          <p:nvPr/>
        </p:nvSpPr>
        <p:spPr>
          <a:xfrm>
            <a:off x="2285592" y="3916646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80B74FB-2C2B-4EE7-9BE5-617EB83F1B03}"/>
              </a:ext>
            </a:extLst>
          </p:cNvPr>
          <p:cNvSpPr/>
          <p:nvPr/>
        </p:nvSpPr>
        <p:spPr>
          <a:xfrm>
            <a:off x="2285594" y="4503401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0F1FC30-156D-4E94-A548-F904F5E0D2F1}"/>
              </a:ext>
            </a:extLst>
          </p:cNvPr>
          <p:cNvSpPr/>
          <p:nvPr/>
        </p:nvSpPr>
        <p:spPr>
          <a:xfrm>
            <a:off x="2285593" y="5103189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68CE3F1-DBC7-4EE3-80EE-770B1DA8C1EB}"/>
              </a:ext>
            </a:extLst>
          </p:cNvPr>
          <p:cNvSpPr/>
          <p:nvPr/>
        </p:nvSpPr>
        <p:spPr>
          <a:xfrm>
            <a:off x="4021163" y="3303825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42434A1-5E54-4F16-8758-BBD4AF046FAD}"/>
              </a:ext>
            </a:extLst>
          </p:cNvPr>
          <p:cNvSpPr/>
          <p:nvPr/>
        </p:nvSpPr>
        <p:spPr>
          <a:xfrm>
            <a:off x="5805947" y="3303825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54FCFC-6AAF-443A-A1C4-DD276581D2EE}"/>
              </a:ext>
            </a:extLst>
          </p:cNvPr>
          <p:cNvSpPr/>
          <p:nvPr/>
        </p:nvSpPr>
        <p:spPr>
          <a:xfrm>
            <a:off x="5805947" y="3903612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2C19A9C-07D6-4911-8CE3-74EB0E0183D3}"/>
              </a:ext>
            </a:extLst>
          </p:cNvPr>
          <p:cNvSpPr/>
          <p:nvPr/>
        </p:nvSpPr>
        <p:spPr>
          <a:xfrm>
            <a:off x="7492298" y="3316858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4730C24-E11D-4B86-9E53-6AB9CAFDFE9C}"/>
              </a:ext>
            </a:extLst>
          </p:cNvPr>
          <p:cNvSpPr/>
          <p:nvPr/>
        </p:nvSpPr>
        <p:spPr>
          <a:xfrm>
            <a:off x="7492298" y="3903612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3FC4CB-1831-4300-A2B3-F1702CB52036}"/>
              </a:ext>
            </a:extLst>
          </p:cNvPr>
          <p:cNvSpPr txBox="1"/>
          <p:nvPr/>
        </p:nvSpPr>
        <p:spPr>
          <a:xfrm>
            <a:off x="235131" y="252549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관리자 페이지의 구성과 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2E1565-FCE2-4E51-B4B4-B1763B0FA796}"/>
              </a:ext>
            </a:extLst>
          </p:cNvPr>
          <p:cNvSpPr txBox="1"/>
          <p:nvPr/>
        </p:nvSpPr>
        <p:spPr>
          <a:xfrm>
            <a:off x="5093488" y="143646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/admin</a:t>
            </a:r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70EDCC7-AD3F-4696-96DD-F73D1CDF10C8}"/>
              </a:ext>
            </a:extLst>
          </p:cNvPr>
          <p:cNvSpPr/>
          <p:nvPr/>
        </p:nvSpPr>
        <p:spPr>
          <a:xfrm>
            <a:off x="9129513" y="2771499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태그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2C1C470-A3C1-4554-9CAC-93E6A48F7ACD}"/>
              </a:ext>
            </a:extLst>
          </p:cNvPr>
          <p:cNvSpPr/>
          <p:nvPr/>
        </p:nvSpPr>
        <p:spPr>
          <a:xfrm>
            <a:off x="9129509" y="3345967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읽기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9C5E10C-9609-4199-9C86-DBA7D321CEE1}"/>
              </a:ext>
            </a:extLst>
          </p:cNvPr>
          <p:cNvSpPr/>
          <p:nvPr/>
        </p:nvSpPr>
        <p:spPr>
          <a:xfrm>
            <a:off x="9129510" y="3941162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DC98DF-3991-4D0F-9BAF-4D224B3D8781}"/>
              </a:ext>
            </a:extLst>
          </p:cNvPr>
          <p:cNvSpPr/>
          <p:nvPr/>
        </p:nvSpPr>
        <p:spPr>
          <a:xfrm>
            <a:off x="9129511" y="4503401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8B47B64-7332-4952-83B6-698BD208784B}"/>
              </a:ext>
            </a:extLst>
          </p:cNvPr>
          <p:cNvSpPr/>
          <p:nvPr/>
        </p:nvSpPr>
        <p:spPr>
          <a:xfrm>
            <a:off x="9129510" y="5103189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AF5028D-F51B-4010-876F-4FDF7388D544}"/>
              </a:ext>
            </a:extLst>
          </p:cNvPr>
          <p:cNvCxnSpPr>
            <a:cxnSpLocks/>
            <a:stCxn id="13" idx="2"/>
            <a:endCxn id="48" idx="0"/>
          </p:cNvCxnSpPr>
          <p:nvPr/>
        </p:nvCxnSpPr>
        <p:spPr>
          <a:xfrm>
            <a:off x="5557719" y="2239173"/>
            <a:ext cx="4259602" cy="532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41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310E9B-8840-4EEE-9218-57AEBE3C1C5F}"/>
              </a:ext>
            </a:extLst>
          </p:cNvPr>
          <p:cNvSpPr/>
          <p:nvPr/>
        </p:nvSpPr>
        <p:spPr>
          <a:xfrm>
            <a:off x="5216162" y="1852747"/>
            <a:ext cx="1454059" cy="413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마이페이지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E0DD9E-E917-4CC1-AAF4-BEAA4AD8C68D}"/>
              </a:ext>
            </a:extLst>
          </p:cNvPr>
          <p:cNvSpPr/>
          <p:nvPr/>
        </p:nvSpPr>
        <p:spPr>
          <a:xfrm>
            <a:off x="2137509" y="2945677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구독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061DB6-4DFC-4535-BD95-6ABA1E1BB748}"/>
              </a:ext>
            </a:extLst>
          </p:cNvPr>
          <p:cNvSpPr/>
          <p:nvPr/>
        </p:nvSpPr>
        <p:spPr>
          <a:xfrm>
            <a:off x="3909088" y="2945677"/>
            <a:ext cx="1725806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 관리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1F5D26-F502-43FC-B677-8655309C40B3}"/>
              </a:ext>
            </a:extLst>
          </p:cNvPr>
          <p:cNvSpPr/>
          <p:nvPr/>
        </p:nvSpPr>
        <p:spPr>
          <a:xfrm>
            <a:off x="8064136" y="2945677"/>
            <a:ext cx="2050084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정보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62ADA0A-ED47-4003-BC40-95B728CEE1D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825317" y="2266404"/>
            <a:ext cx="3117875" cy="67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04095E-A19F-4A94-A91F-8DF4B4D03971}"/>
              </a:ext>
            </a:extLst>
          </p:cNvPr>
          <p:cNvSpPr/>
          <p:nvPr/>
        </p:nvSpPr>
        <p:spPr>
          <a:xfrm>
            <a:off x="2226381" y="3482349"/>
            <a:ext cx="1197871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취소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20ED8C-2C83-4D93-9688-C754F2C24B0B}"/>
              </a:ext>
            </a:extLst>
          </p:cNvPr>
          <p:cNvSpPr/>
          <p:nvPr/>
        </p:nvSpPr>
        <p:spPr>
          <a:xfrm>
            <a:off x="2176965" y="4028732"/>
            <a:ext cx="1296695" cy="7435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구독 상품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내역 보기 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9517F4-84BC-44F5-83AA-BDAA7ED59B75}"/>
              </a:ext>
            </a:extLst>
          </p:cNvPr>
          <p:cNvSpPr/>
          <p:nvPr/>
        </p:nvSpPr>
        <p:spPr>
          <a:xfrm>
            <a:off x="2226379" y="4960107"/>
            <a:ext cx="1197871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구독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24D503-FD39-4603-81D1-9EF41563E419}"/>
              </a:ext>
            </a:extLst>
          </p:cNvPr>
          <p:cNvSpPr/>
          <p:nvPr/>
        </p:nvSpPr>
        <p:spPr>
          <a:xfrm>
            <a:off x="2226379" y="5561556"/>
            <a:ext cx="1197871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변경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7910B8B-5D2F-4100-AB0F-E5501AA4A57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4771991" y="2266404"/>
            <a:ext cx="1171201" cy="67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C521CF-F803-4BCA-A13B-6AECA5192053}"/>
              </a:ext>
            </a:extLst>
          </p:cNvPr>
          <p:cNvSpPr/>
          <p:nvPr/>
        </p:nvSpPr>
        <p:spPr>
          <a:xfrm>
            <a:off x="4066560" y="3513917"/>
            <a:ext cx="1291031" cy="416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 내역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962E4E-2C4A-481E-837D-63349089629F}"/>
              </a:ext>
            </a:extLst>
          </p:cNvPr>
          <p:cNvSpPr/>
          <p:nvPr/>
        </p:nvSpPr>
        <p:spPr>
          <a:xfrm>
            <a:off x="6267119" y="2945677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 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75FBF6-1CEE-462E-8BE1-186AAD807F27}"/>
              </a:ext>
            </a:extLst>
          </p:cNvPr>
          <p:cNvSpPr/>
          <p:nvPr/>
        </p:nvSpPr>
        <p:spPr>
          <a:xfrm>
            <a:off x="4066559" y="4085105"/>
            <a:ext cx="1291031" cy="4751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 취소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0013BC-44D0-4BC6-A08A-8433B72AA713}"/>
              </a:ext>
            </a:extLst>
          </p:cNvPr>
          <p:cNvSpPr/>
          <p:nvPr/>
        </p:nvSpPr>
        <p:spPr>
          <a:xfrm>
            <a:off x="6092023" y="3513917"/>
            <a:ext cx="1725806" cy="790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자신이 쓴 리뷰</a:t>
            </a:r>
            <a:endParaRPr lang="en-US" altLang="ko-KR"/>
          </a:p>
          <a:p>
            <a:pPr algn="ctr"/>
            <a:r>
              <a:rPr lang="ko-KR" altLang="en-US"/>
              <a:t>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2DDB644-A46E-456F-8FA2-D3B9C9F4D30C}"/>
              </a:ext>
            </a:extLst>
          </p:cNvPr>
          <p:cNvSpPr/>
          <p:nvPr/>
        </p:nvSpPr>
        <p:spPr>
          <a:xfrm>
            <a:off x="6092023" y="4410915"/>
            <a:ext cx="1725806" cy="790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 삭제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18C9CC-BE5D-49E9-AA91-846DD8342F0E}"/>
              </a:ext>
            </a:extLst>
          </p:cNvPr>
          <p:cNvSpPr/>
          <p:nvPr/>
        </p:nvSpPr>
        <p:spPr>
          <a:xfrm>
            <a:off x="6092023" y="5294831"/>
            <a:ext cx="1725806" cy="790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 수정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9C300E-F4F9-445E-ADEB-26EF07DBA0EB}"/>
              </a:ext>
            </a:extLst>
          </p:cNvPr>
          <p:cNvSpPr/>
          <p:nvPr/>
        </p:nvSpPr>
        <p:spPr>
          <a:xfrm>
            <a:off x="8064136" y="4365222"/>
            <a:ext cx="2050084" cy="790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 때</a:t>
            </a:r>
            <a:endParaRPr lang="en-US" altLang="ko-KR"/>
          </a:p>
          <a:p>
            <a:pPr algn="ctr"/>
            <a:r>
              <a:rPr lang="ko-KR" altLang="en-US"/>
              <a:t>작성한 정보 수정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349287-0264-41AB-9B7D-BFFAB94CF342}"/>
              </a:ext>
            </a:extLst>
          </p:cNvPr>
          <p:cNvSpPr/>
          <p:nvPr/>
        </p:nvSpPr>
        <p:spPr>
          <a:xfrm>
            <a:off x="8064136" y="3466036"/>
            <a:ext cx="2050084" cy="790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 때</a:t>
            </a:r>
            <a:endParaRPr lang="en-US" altLang="ko-KR"/>
          </a:p>
          <a:p>
            <a:pPr algn="ctr"/>
            <a:r>
              <a:rPr lang="ko-KR" altLang="en-US"/>
              <a:t>작성한 정보 보기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AF59935-0C3A-4F38-BFFA-570DB760FE4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943192" y="2266404"/>
            <a:ext cx="3145986" cy="67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28FD86A-C90D-4968-9495-EAE86E8127EA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5943192" y="2266404"/>
            <a:ext cx="1011735" cy="67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CE31A0F-E3AD-44A4-A7DD-5C9CEF4331C3}"/>
              </a:ext>
            </a:extLst>
          </p:cNvPr>
          <p:cNvSpPr txBox="1"/>
          <p:nvPr/>
        </p:nvSpPr>
        <p:spPr>
          <a:xfrm>
            <a:off x="235131" y="252549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마이 페이지의 구성과 기능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C47CC9-E1F5-4178-A4B0-FEF2A077B4EC}"/>
              </a:ext>
            </a:extLst>
          </p:cNvPr>
          <p:cNvSpPr txBox="1"/>
          <p:nvPr/>
        </p:nvSpPr>
        <p:spPr>
          <a:xfrm>
            <a:off x="5216162" y="1424536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/member/{userid}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36971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F7836D-AE10-49F9-A416-5FD2703AF363}"/>
              </a:ext>
            </a:extLst>
          </p:cNvPr>
          <p:cNvSpPr txBox="1"/>
          <p:nvPr/>
        </p:nvSpPr>
        <p:spPr>
          <a:xfrm>
            <a:off x="600891" y="60089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구현 우선 순위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A427A-9B90-493A-8046-06BF58A1AAF2}"/>
              </a:ext>
            </a:extLst>
          </p:cNvPr>
          <p:cNvSpPr txBox="1"/>
          <p:nvPr/>
        </p:nvSpPr>
        <p:spPr>
          <a:xfrm>
            <a:off x="600891" y="1140823"/>
            <a:ext cx="461055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회원가입</a:t>
            </a:r>
            <a:r>
              <a:rPr lang="en-US" altLang="ko-KR" dirty="0"/>
              <a:t>/</a:t>
            </a:r>
            <a:r>
              <a:rPr lang="ko-KR" altLang="en-US" dirty="0"/>
              <a:t>로그인 </a:t>
            </a:r>
            <a:r>
              <a:rPr lang="en-US" altLang="ko-KR" dirty="0"/>
              <a:t>(</a:t>
            </a:r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비번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관리자 페이지</a:t>
            </a:r>
            <a:r>
              <a:rPr lang="en-US" altLang="ko-KR" dirty="0"/>
              <a:t>(CRUD)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구독 페이지</a:t>
            </a:r>
            <a:r>
              <a:rPr lang="en-US" altLang="ko-KR" dirty="0"/>
              <a:t>(</a:t>
            </a:r>
            <a:r>
              <a:rPr lang="ko-KR" altLang="en-US" dirty="0"/>
              <a:t>구독 상세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장바구니</a:t>
            </a:r>
            <a:r>
              <a:rPr lang="en-US" altLang="ko-KR" dirty="0"/>
              <a:t>(</a:t>
            </a:r>
            <a:r>
              <a:rPr lang="ko-KR" altLang="en-US" dirty="0"/>
              <a:t>선택한 제품의 리스트 페이지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결제 페이지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결제 확인 페이지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마이페이지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쇼핑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 리뷰</a:t>
            </a:r>
            <a:r>
              <a:rPr lang="en-US" altLang="ko-KR" dirty="0"/>
              <a:t>(</a:t>
            </a:r>
            <a:r>
              <a:rPr lang="ko-KR" altLang="en-US" dirty="0" err="1"/>
              <a:t>랜덤박스를</a:t>
            </a:r>
            <a:r>
              <a:rPr lang="ko-KR" altLang="en-US" dirty="0"/>
              <a:t> 리뷰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비번 </a:t>
            </a:r>
            <a:r>
              <a:rPr lang="ko-KR" altLang="en-US" dirty="0" smtClean="0"/>
              <a:t>찾기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465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F1D600-7F51-45AB-9FE2-25C0E96F9DFA}"/>
              </a:ext>
            </a:extLst>
          </p:cNvPr>
          <p:cNvSpPr txBox="1"/>
          <p:nvPr/>
        </p:nvSpPr>
        <p:spPr>
          <a:xfrm>
            <a:off x="478970" y="1299316"/>
            <a:ext cx="762870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RootController</a:t>
            </a:r>
            <a:endParaRPr lang="ko-KR" altLang="en-US" sz="1200" dirty="0"/>
          </a:p>
          <a:p>
            <a:r>
              <a:rPr lang="ko-KR" altLang="en-US" sz="1200" dirty="0"/>
              <a:t>/</a:t>
            </a:r>
            <a:r>
              <a:rPr lang="ko-KR" altLang="en-US" sz="1200" dirty="0" err="1"/>
              <a:t>admin</a:t>
            </a:r>
            <a:r>
              <a:rPr lang="ko-KR" altLang="en-US" sz="1200" dirty="0"/>
              <a:t>			관리자 페이지, SPA</a:t>
            </a:r>
          </a:p>
          <a:p>
            <a:r>
              <a:rPr lang="ko-KR" altLang="en-US" sz="1200" dirty="0"/>
              <a:t>/</a:t>
            </a:r>
            <a:r>
              <a:rPr lang="ko-KR" altLang="en-US" sz="1200" dirty="0" err="1"/>
              <a:t>signup</a:t>
            </a:r>
            <a:r>
              <a:rPr lang="ko-KR" altLang="en-US" sz="1200" dirty="0"/>
              <a:t>			</a:t>
            </a:r>
            <a:r>
              <a:rPr lang="ko-KR" altLang="en-US" sz="1200" dirty="0" err="1"/>
              <a:t>회윈가입</a:t>
            </a:r>
            <a:r>
              <a:rPr lang="ko-KR" altLang="en-US" sz="1200" dirty="0"/>
              <a:t> 페이지</a:t>
            </a:r>
          </a:p>
          <a:p>
            <a:r>
              <a:rPr lang="ko-KR" altLang="en-US" sz="1200" dirty="0"/>
              <a:t>/</a:t>
            </a:r>
            <a:r>
              <a:rPr lang="ko-KR" altLang="en-US" sz="1200" dirty="0" err="1"/>
              <a:t>login</a:t>
            </a:r>
            <a:r>
              <a:rPr lang="ko-KR" altLang="en-US" sz="1200" dirty="0"/>
              <a:t>			로그인 페이지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SubscribeController</a:t>
            </a:r>
            <a:endParaRPr lang="ko-KR" altLang="en-US" sz="1200" dirty="0"/>
          </a:p>
          <a:p>
            <a:r>
              <a:rPr lang="ko-KR" altLang="en-US" sz="1200" dirty="0"/>
              <a:t>/</a:t>
            </a:r>
            <a:r>
              <a:rPr lang="ko-KR" altLang="en-US" sz="1200" dirty="0" err="1"/>
              <a:t>sub</a:t>
            </a:r>
            <a:r>
              <a:rPr lang="ko-KR" altLang="en-US" sz="1200" dirty="0"/>
              <a:t>/</a:t>
            </a:r>
            <a:r>
              <a:rPr lang="ko-KR" altLang="en-US" sz="1200" dirty="0" err="1"/>
              <a:t>detail</a:t>
            </a:r>
            <a:r>
              <a:rPr lang="ko-KR" altLang="en-US" sz="1200" dirty="0"/>
              <a:t>		</a:t>
            </a:r>
            <a:r>
              <a:rPr lang="en-US" altLang="ko-KR" sz="1200" dirty="0"/>
              <a:t>	</a:t>
            </a:r>
            <a:r>
              <a:rPr lang="ko-KR" altLang="en-US" sz="1200" dirty="0"/>
              <a:t>구독의 자세한 설명 페이지</a:t>
            </a:r>
            <a:r>
              <a:rPr lang="en-US" altLang="ko-KR" sz="1200" dirty="0"/>
              <a:t>(</a:t>
            </a:r>
            <a:r>
              <a:rPr lang="ko-KR" altLang="en-US" sz="1200" dirty="0"/>
              <a:t>가격 선택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r>
              <a:rPr lang="ko-KR" altLang="en-US" sz="1200" dirty="0"/>
              <a:t>/</a:t>
            </a:r>
            <a:r>
              <a:rPr lang="ko-KR" altLang="en-US" sz="1200" dirty="0" err="1"/>
              <a:t>sub</a:t>
            </a:r>
            <a:r>
              <a:rPr lang="ko-KR" altLang="en-US" sz="1200" dirty="0"/>
              <a:t>/</a:t>
            </a:r>
            <a:r>
              <a:rPr lang="ko-KR" altLang="en-US" sz="1200" dirty="0" err="1"/>
              <a:t>tag</a:t>
            </a:r>
            <a:r>
              <a:rPr lang="ko-KR" altLang="en-US" sz="1200" dirty="0"/>
              <a:t>			구독 시 선호하는 태그 선택 페이지</a:t>
            </a:r>
            <a:endParaRPr lang="en-US" altLang="ko-KR" sz="1200" dirty="0"/>
          </a:p>
          <a:p>
            <a:r>
              <a:rPr lang="en-US" altLang="ko-KR" sz="1200" dirty="0"/>
              <a:t>/sub/payment		</a:t>
            </a:r>
            <a:r>
              <a:rPr lang="ko-KR" altLang="en-US" sz="1200" dirty="0"/>
              <a:t>구독을 결재하는 페이지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OrdersController</a:t>
            </a:r>
            <a:endParaRPr lang="ko-KR" altLang="en-US" sz="1200" dirty="0"/>
          </a:p>
          <a:p>
            <a:r>
              <a:rPr lang="ko-KR" altLang="en-US" sz="1200" dirty="0"/>
              <a:t>/</a:t>
            </a:r>
            <a:r>
              <a:rPr lang="ko-KR" altLang="en-US" sz="1200" dirty="0" err="1"/>
              <a:t>orders</a:t>
            </a:r>
            <a:r>
              <a:rPr lang="ko-KR" altLang="en-US" sz="1200" dirty="0"/>
              <a:t>/</a:t>
            </a:r>
            <a:r>
              <a:rPr lang="ko-KR" altLang="en-US" sz="1200" dirty="0" err="1"/>
              <a:t>payment</a:t>
            </a:r>
            <a:r>
              <a:rPr lang="ko-KR" altLang="en-US" sz="1200" dirty="0"/>
              <a:t>		결제 양식 페이지</a:t>
            </a:r>
          </a:p>
          <a:p>
            <a:r>
              <a:rPr lang="ko-KR" altLang="en-US" sz="1200" dirty="0"/>
              <a:t>/</a:t>
            </a:r>
            <a:r>
              <a:rPr lang="ko-KR" altLang="en-US" sz="1200" dirty="0" err="1"/>
              <a:t>orders</a:t>
            </a:r>
            <a:r>
              <a:rPr lang="ko-KR" altLang="en-US" sz="1200" dirty="0"/>
              <a:t>/</a:t>
            </a:r>
            <a:r>
              <a:rPr lang="ko-KR" altLang="en-US" sz="1200" dirty="0" err="1"/>
              <a:t>cart</a:t>
            </a:r>
            <a:r>
              <a:rPr lang="ko-KR" altLang="en-US" sz="1200" dirty="0"/>
              <a:t>		</a:t>
            </a:r>
            <a:r>
              <a:rPr lang="en-US" altLang="ko-KR" sz="1200" dirty="0"/>
              <a:t>	</a:t>
            </a:r>
            <a:r>
              <a:rPr lang="ko-KR" altLang="en-US" sz="1200" dirty="0"/>
              <a:t>장바구니 페이지</a:t>
            </a:r>
          </a:p>
          <a:p>
            <a:r>
              <a:rPr lang="ko-KR" altLang="en-US" sz="1200" dirty="0"/>
              <a:t>/</a:t>
            </a:r>
            <a:r>
              <a:rPr lang="ko-KR" altLang="en-US" sz="1200" dirty="0" err="1"/>
              <a:t>orders</a:t>
            </a:r>
            <a:r>
              <a:rPr lang="ko-KR" altLang="en-US" sz="1200" dirty="0"/>
              <a:t>/</a:t>
            </a:r>
            <a:r>
              <a:rPr lang="ko-KR" altLang="en-US" sz="1200" dirty="0" err="1"/>
              <a:t>confirm</a:t>
            </a:r>
            <a:r>
              <a:rPr lang="ko-KR" altLang="en-US" sz="1200" dirty="0"/>
              <a:t>		결제 확인(결제 양식을 작성해서 결제한 상품 보여주는) 페이지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ReviewController</a:t>
            </a:r>
            <a:endParaRPr lang="ko-KR" altLang="en-US" sz="1200" dirty="0"/>
          </a:p>
          <a:p>
            <a:r>
              <a:rPr lang="ko-KR" altLang="en-US" sz="1200" dirty="0"/>
              <a:t>/</a:t>
            </a:r>
            <a:r>
              <a:rPr lang="ko-KR" altLang="en-US" sz="1200" dirty="0" err="1"/>
              <a:t>review</a:t>
            </a:r>
            <a:r>
              <a:rPr lang="ko-KR" altLang="en-US" sz="1200" dirty="0"/>
              <a:t>/</a:t>
            </a:r>
            <a:r>
              <a:rPr lang="ko-KR" altLang="en-US" sz="1200" dirty="0" err="1"/>
              <a:t>list</a:t>
            </a:r>
            <a:r>
              <a:rPr lang="ko-KR" altLang="en-US" sz="1200" dirty="0"/>
              <a:t>		</a:t>
            </a:r>
            <a:r>
              <a:rPr lang="en-US" altLang="ko-KR" sz="1200" dirty="0"/>
              <a:t>	</a:t>
            </a:r>
            <a:r>
              <a:rPr lang="ko-KR" altLang="en-US" sz="1200" dirty="0"/>
              <a:t>리뷰 리스트</a:t>
            </a:r>
          </a:p>
          <a:p>
            <a:r>
              <a:rPr lang="ko-KR" altLang="en-US" sz="1200" dirty="0"/>
              <a:t>/</a:t>
            </a:r>
            <a:r>
              <a:rPr lang="ko-KR" altLang="en-US" sz="1200" dirty="0" err="1"/>
              <a:t>review</a:t>
            </a:r>
            <a:r>
              <a:rPr lang="ko-KR" altLang="en-US" sz="1200" dirty="0"/>
              <a:t>/</a:t>
            </a:r>
            <a:r>
              <a:rPr lang="ko-KR" altLang="en-US" sz="1200" dirty="0" err="1"/>
              <a:t>add</a:t>
            </a:r>
            <a:r>
              <a:rPr lang="ko-KR" altLang="en-US" sz="1200" dirty="0"/>
              <a:t>		</a:t>
            </a:r>
            <a:r>
              <a:rPr lang="en-US" altLang="ko-KR" sz="1200" dirty="0"/>
              <a:t>	</a:t>
            </a:r>
            <a:r>
              <a:rPr lang="ko-KR" altLang="en-US" sz="1200" dirty="0"/>
              <a:t>리뷰 작성</a:t>
            </a:r>
          </a:p>
          <a:p>
            <a:r>
              <a:rPr lang="ko-KR" altLang="en-US" sz="1200" dirty="0"/>
              <a:t>/</a:t>
            </a:r>
            <a:r>
              <a:rPr lang="ko-KR" altLang="en-US" sz="1200" dirty="0" err="1"/>
              <a:t>review</a:t>
            </a:r>
            <a:r>
              <a:rPr lang="ko-KR" altLang="en-US" sz="1200" dirty="0"/>
              <a:t>/{</a:t>
            </a:r>
            <a:r>
              <a:rPr lang="ko-KR" altLang="en-US" sz="1200" dirty="0" err="1"/>
              <a:t>code</a:t>
            </a:r>
            <a:r>
              <a:rPr lang="ko-KR" altLang="en-US" sz="1200" dirty="0"/>
              <a:t>}		리뷰 상세, 리뷰 </a:t>
            </a:r>
            <a:r>
              <a:rPr lang="ko-KR" altLang="en-US" sz="1200" dirty="0" err="1"/>
              <a:t>한개</a:t>
            </a:r>
            <a:r>
              <a:rPr lang="ko-KR" altLang="en-US" sz="1200" dirty="0"/>
              <a:t> 보기</a:t>
            </a:r>
          </a:p>
          <a:p>
            <a:r>
              <a:rPr lang="ko-KR" altLang="en-US" sz="1200" dirty="0"/>
              <a:t>/</a:t>
            </a:r>
            <a:r>
              <a:rPr lang="ko-KR" altLang="en-US" sz="1200" dirty="0" err="1"/>
              <a:t>review</a:t>
            </a:r>
            <a:r>
              <a:rPr lang="ko-KR" altLang="en-US" sz="1200" dirty="0"/>
              <a:t>/</a:t>
            </a:r>
            <a:r>
              <a:rPr lang="ko-KR" altLang="en-US" sz="1200" dirty="0" err="1"/>
              <a:t>update</a:t>
            </a:r>
            <a:r>
              <a:rPr lang="ko-KR" altLang="en-US" sz="1200" dirty="0"/>
              <a:t>/{</a:t>
            </a:r>
            <a:r>
              <a:rPr lang="ko-KR" altLang="en-US" sz="1200" dirty="0" err="1"/>
              <a:t>code</a:t>
            </a:r>
            <a:r>
              <a:rPr lang="ko-KR" altLang="en-US" sz="1200" dirty="0"/>
              <a:t>}	</a:t>
            </a:r>
            <a:r>
              <a:rPr lang="en-US" altLang="ko-KR" sz="1200" dirty="0"/>
              <a:t>	</a:t>
            </a:r>
            <a:r>
              <a:rPr lang="ko-KR" altLang="en-US" sz="1200" dirty="0"/>
              <a:t>리뷰 수정</a:t>
            </a:r>
          </a:p>
          <a:p>
            <a:r>
              <a:rPr lang="ko-KR" altLang="en-US" sz="1200" dirty="0"/>
              <a:t>/</a:t>
            </a:r>
            <a:r>
              <a:rPr lang="ko-KR" altLang="en-US" sz="1200" dirty="0" err="1"/>
              <a:t>review</a:t>
            </a:r>
            <a:r>
              <a:rPr lang="ko-KR" altLang="en-US" sz="1200" dirty="0"/>
              <a:t>/</a:t>
            </a:r>
            <a:r>
              <a:rPr lang="ko-KR" altLang="en-US" sz="1200" dirty="0" err="1"/>
              <a:t>delete</a:t>
            </a:r>
            <a:r>
              <a:rPr lang="ko-KR" altLang="en-US" sz="1200" dirty="0"/>
              <a:t>/{</a:t>
            </a:r>
            <a:r>
              <a:rPr lang="ko-KR" altLang="en-US" sz="1200" dirty="0" err="1"/>
              <a:t>code</a:t>
            </a:r>
            <a:r>
              <a:rPr lang="ko-KR" altLang="en-US" sz="1200" dirty="0"/>
              <a:t>}	</a:t>
            </a:r>
            <a:r>
              <a:rPr lang="en-US" altLang="ko-KR" sz="1200" dirty="0"/>
              <a:t>	</a:t>
            </a:r>
            <a:r>
              <a:rPr lang="ko-KR" altLang="en-US" sz="1200" dirty="0"/>
              <a:t>리뷰 삭제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ShoppingController</a:t>
            </a:r>
            <a:endParaRPr lang="ko-KR" altLang="en-US" sz="1200" dirty="0"/>
          </a:p>
          <a:p>
            <a:r>
              <a:rPr lang="ko-KR" altLang="en-US" sz="1200" dirty="0"/>
              <a:t>/</a:t>
            </a:r>
            <a:r>
              <a:rPr lang="ko-KR" altLang="en-US" sz="1200" dirty="0" err="1"/>
              <a:t>shopping</a:t>
            </a:r>
            <a:r>
              <a:rPr lang="ko-KR" altLang="en-US" sz="1200" dirty="0"/>
              <a:t>/</a:t>
            </a:r>
            <a:r>
              <a:rPr lang="ko-KR" altLang="en-US" sz="1200" dirty="0" err="1"/>
              <a:t>list</a:t>
            </a:r>
            <a:r>
              <a:rPr lang="ko-KR" altLang="en-US" sz="1200" dirty="0"/>
              <a:t>		쇼핑 리스트(상품 리스트)</a:t>
            </a:r>
          </a:p>
          <a:p>
            <a:r>
              <a:rPr lang="ko-KR" altLang="en-US" sz="1200" dirty="0"/>
              <a:t>/</a:t>
            </a:r>
            <a:r>
              <a:rPr lang="ko-KR" altLang="en-US" sz="1200" dirty="0" err="1"/>
              <a:t>shopping</a:t>
            </a:r>
            <a:r>
              <a:rPr lang="ko-KR" altLang="en-US" sz="1200" dirty="0"/>
              <a:t>/{</a:t>
            </a:r>
            <a:r>
              <a:rPr lang="ko-KR" altLang="en-US" sz="1200" dirty="0" err="1"/>
              <a:t>code</a:t>
            </a:r>
            <a:r>
              <a:rPr lang="ko-KR" altLang="en-US" sz="1200" dirty="0"/>
              <a:t>}		쇼핑 상세 (상품 1개 자세히</a:t>
            </a:r>
            <a:r>
              <a:rPr lang="ko-KR" altLang="en-US" sz="1200" dirty="0" smtClean="0"/>
              <a:t>)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 smtClean="0"/>
              <a:t>MemberController</a:t>
            </a:r>
            <a:endParaRPr lang="en-US" altLang="ko-KR" sz="1200" dirty="0" smtClean="0"/>
          </a:p>
          <a:p>
            <a:r>
              <a:rPr lang="en-US" altLang="ko-KR" sz="1200" smtClean="0"/>
              <a:t>/member/{id}		</a:t>
            </a:r>
            <a:r>
              <a:rPr lang="ko-KR" altLang="en-US" sz="1200" smtClean="0"/>
              <a:t>마이페이지</a:t>
            </a:r>
            <a:endParaRPr lang="en-US" altLang="ko-KR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2CCAF-2C32-4F0F-BBA0-C375145AD7BB}"/>
              </a:ext>
            </a:extLst>
          </p:cNvPr>
          <p:cNvSpPr txBox="1"/>
          <p:nvPr/>
        </p:nvSpPr>
        <p:spPr>
          <a:xfrm>
            <a:off x="400594" y="505097"/>
            <a:ext cx="198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Controller</a:t>
            </a:r>
            <a:r>
              <a:rPr lang="ko-KR" altLang="en-US"/>
              <a:t>의 역할</a:t>
            </a:r>
          </a:p>
        </p:txBody>
      </p:sp>
    </p:spTree>
    <p:extLst>
      <p:ext uri="{BB962C8B-B14F-4D97-AF65-F5344CB8AC3E}">
        <p14:creationId xmlns:p14="http://schemas.microsoft.com/office/powerpoint/2010/main" val="293929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245</Words>
  <Application>Microsoft Office PowerPoint</Application>
  <PresentationFormat>와이드스크린</PresentationFormat>
  <Paragraphs>133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Hi Snack! 페이지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Snack! 페이지 구성</dc:title>
  <dc:creator>오 종택</dc:creator>
  <cp:lastModifiedBy>Windows 사용자</cp:lastModifiedBy>
  <cp:revision>36</cp:revision>
  <dcterms:created xsi:type="dcterms:W3CDTF">2022-03-15T07:04:38Z</dcterms:created>
  <dcterms:modified xsi:type="dcterms:W3CDTF">2022-03-30T08:31:27Z</dcterms:modified>
</cp:coreProperties>
</file>