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72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09725-6876-4D1F-AC6E-1EDCA32B10F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77CF5-B06E-4D2B-9630-FBE359BCF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7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77CF5-B06E-4D2B-9630-FBE359BCFC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70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E2B6C-E072-112C-4B43-485F8509F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86C004-80B8-F2DC-211B-3F439B66A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A31C0A-D7E4-5AEF-315D-F55555A39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96CDB9-D246-E9C2-63D1-D5E0107E7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77CF5-B06E-4D2B-9630-FBE359BCFC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87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93639-7666-8B49-05D2-4067C113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29D4AE-775D-2EB0-555F-FB031F932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E9A8D8-54D7-2EB1-6395-A242E6C5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80BF8C-54ED-FA3B-B075-0304F6FCE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77CF5-B06E-4D2B-9630-FBE359BCFC3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145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02902-8D9D-D97B-116B-2BCED7A97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09F579-571B-2198-F36E-F7C275306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C0A1CD-C76E-499B-BF0F-97ACF7FD6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3FF5C2-3824-72F9-7E51-3E1DF12F1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77CF5-B06E-4D2B-9630-FBE359BCFC3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3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87F29-09DD-80E4-3B4F-806ED5E65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218AD3-3CE6-0B3A-643B-DF77A705E1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2C5F58-318A-0F87-3B39-E69A4727F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E35088-9327-3373-B164-6EF5399DB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77CF5-B06E-4D2B-9630-FBE359BCFC3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1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BA9EF-42D9-2F32-A9D9-E6D7786C9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A7595A-CD1A-F1B1-5A97-C7470A07FC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ECFF7D-8069-4007-3DB1-6B62EC860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B1A32-A524-4181-7805-A7BA11287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77CF5-B06E-4D2B-9630-FBE359BCFC3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3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03057-1DB1-7499-2A9C-E0E032354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4AD8EF-3619-F0BA-D06C-1FA8B230C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169051-5ED6-7DB0-704E-B9D1BF0C0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77FAFB-FAE6-E9DE-3571-175B3312D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77CF5-B06E-4D2B-9630-FBE359BCFC3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86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DF8FD-8A23-0742-AFE7-6BD53B2E3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9645A5-2DE2-0C3F-DDEA-B7FC7D9EB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79B4B6-4D76-E221-AF02-64AED229C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787A98-3CE8-F153-E7EF-BEB9B5C91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77CF5-B06E-4D2B-9630-FBE359BCFC3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01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C13CD-A46E-D792-8FDE-FD907219F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7CC576-D4D9-C343-1E4E-CCF07A3E6E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BC607B-135D-032F-7E0D-8660BB60C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3083E1-F391-9DAC-14C5-569B720DB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77CF5-B06E-4D2B-9630-FBE359BCFC3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71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03682-0EEE-9543-6E9F-4A1AAB6E9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18EDA9-E982-5CCD-52EA-F172D29CF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F6BB06-8CE1-A361-9D40-D0A7BC196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A324DD-A960-E54B-C789-E20E73F04E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77CF5-B06E-4D2B-9630-FBE359BCFC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59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61607-B714-5CC3-A2DD-10441CB4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26D184-DFD0-763D-9871-82433439BA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011D52-83F0-2543-02C3-61763A6DE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37967-91A7-E3E5-B5DA-42DF98513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77CF5-B06E-4D2B-9630-FBE359BCFC3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1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BFD2B-44F1-2892-516F-B9084FF1E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7BD4C0-4A89-6910-3F7C-919FDB2F3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60047E-F96B-6C4F-31C6-DB8768DF6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763C9A-1387-3550-3565-E2B0D8BC8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77CF5-B06E-4D2B-9630-FBE359BCFC3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11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40A05-6BE5-515F-FD01-75A79814B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6E17B6-906E-91E5-BDD3-A398B517A0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B62617-EEB9-9610-E60D-C1EBA11B7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EB3398-F6B4-2C39-A0DE-9D45FAAED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77CF5-B06E-4D2B-9630-FBE359BCFC3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0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BE3E9-8A65-E969-ED6C-2F07B4C47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F202EC-614A-6766-5F0D-A83C1B094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64CA5-E5A9-5C2F-B25B-83073CA4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2BF-7CD4-4282-B5CB-EB165804975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E8D47-571B-3780-E0CB-86907221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7FFE7-8E5B-2839-25B2-0B8379DA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361C-50B5-4C75-94B8-91B3830C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9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A6A6F-A957-09A1-B7E0-C32C5DC3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66FD0-12B9-389B-5F15-BBD6E421B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3DDAD-436B-42E4-0604-CC4D420A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2BF-7CD4-4282-B5CB-EB165804975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04425-CF51-37B6-8FB6-7059C909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10EAB-BEA8-764F-9FEB-DE388291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361C-50B5-4C75-94B8-91B3830C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9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1D651E-36E9-9DE4-AACB-CEEA08FB5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EFED3B-E674-8EDF-4EF2-3DE199D5F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FBCCA-8E65-B53F-C9F5-4680E37F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2BF-7CD4-4282-B5CB-EB165804975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E144C-5633-3157-3216-65B557C8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A515F-0561-1D05-6ABE-79CE8108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361C-50B5-4C75-94B8-91B3830C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FA9DE-BB25-A743-2177-200B8B7D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58DAF-97C0-B0D0-4464-402F3F4E8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65B56-A57E-8699-4C7A-23AE14A7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2BF-7CD4-4282-B5CB-EB165804975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E97FC-07F8-70B0-F703-B4304992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E61BD-5FC1-4EB1-96EB-BF2481CE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361C-50B5-4C75-94B8-91B3830C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1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6E4DB-F17F-D50E-7EB1-1FB3EC05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FD046-B2BE-28F0-BA4F-0A915C434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1776F-D17E-91E3-86FF-5EAC50E0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2BF-7CD4-4282-B5CB-EB165804975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BEC4C0-C543-A0A5-2DED-1CA6215D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3FA2D-C7A6-E1D5-AE14-2729909D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361C-50B5-4C75-94B8-91B3830C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1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6781F-D7F4-DC80-AA41-7209B844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C697E-5437-9280-05C2-13DAE9F0B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7C028D-E9EB-657C-199B-A3FC40EAE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8041F-61F4-B49F-BCC9-5B2161D8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2BF-7CD4-4282-B5CB-EB165804975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97A27-2371-519C-CE0E-7BBF53BC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8186E-2EDF-76AB-0073-7B221454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361C-50B5-4C75-94B8-91B3830C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15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7054F-679A-14DA-1BA8-8B6FAC6A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F8FEA-9986-C14B-ED48-C137ED20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D888D-81CB-4AB7-22FC-5D4649AAF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AC25CD-B505-768E-F508-EF5BCFD4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B298B3-CD50-6399-0812-6F8D4FF5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09BD6B-A206-4776-8595-F0231B74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2BF-7CD4-4282-B5CB-EB165804975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835B87-90D7-57BE-901C-FAD213CA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A998A-CDE6-EA3B-1522-80AD47C7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361C-50B5-4C75-94B8-91B3830C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5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8D43D-E0DB-593B-91A8-6A80170C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37F927-A9A5-DC3B-77EE-E34BF5D8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2BF-7CD4-4282-B5CB-EB165804975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0E005D-1127-EB1C-B3C1-4208C1DE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D698B-4CBB-54D8-F4FC-AEA01836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361C-50B5-4C75-94B8-91B3830C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0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54F680-5306-93AE-EC53-40C06CF6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2BF-7CD4-4282-B5CB-EB165804975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C90AA2-F28D-5CEE-12D0-1A405A31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C6F5D0-6E2F-5C54-1FBA-D3BC8100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361C-50B5-4C75-94B8-91B3830C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8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C9134-9BFB-4EB0-431F-0E7CCCBB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46213-BC8A-FB1E-562D-46696C44C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9462A7-22F5-616D-6716-E2F00A04D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5C65-94AD-9744-7A50-66A067A2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2BF-7CD4-4282-B5CB-EB165804975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66AFB-65BA-2D55-D8E9-C330FF89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768ECC-8212-26A0-3B1A-B828A0A3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361C-50B5-4C75-94B8-91B3830C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4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6F78C-A682-5E0D-74C7-47EC1477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86C46B-CD4C-C7BF-128C-F73D1ED6A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3ED86-D6C4-61AB-213A-81A79F2B5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9968B3-BEC7-DE42-1DE5-96CE4584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2BF-7CD4-4282-B5CB-EB165804975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9898E-9381-98E1-F4A9-C757D916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7CEF4-D549-BB61-C497-2BBB2C70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361C-50B5-4C75-94B8-91B3830C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98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E794DA-C50F-3248-8FBF-D995C1C7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C1FE8-EA38-39DC-3061-4DD0343A2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E0264-3F76-9253-3BAA-7CC288397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9E2BF-7CD4-4282-B5CB-EB165804975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D042D-4D46-3AE9-06DD-A54DA9596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654A9-7BA9-FA9C-8439-386E0E35D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A0361C-50B5-4C75-94B8-91B3830C5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7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6228E-D30E-25BC-30E8-1C6600F62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유니티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2D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55FD79-699E-EBFE-CACC-F76397579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2289030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김지환</a:t>
            </a:r>
          </a:p>
        </p:txBody>
      </p:sp>
    </p:spTree>
    <p:extLst>
      <p:ext uri="{BB962C8B-B14F-4D97-AF65-F5344CB8AC3E}">
        <p14:creationId xmlns:p14="http://schemas.microsoft.com/office/powerpoint/2010/main" val="90615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9C27A-177C-FC49-F948-9C84C909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4DBA89-EF3A-55C7-504B-3AABFC151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2" y="1366982"/>
            <a:ext cx="10834255" cy="52735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4852A3D-D4E4-9A90-3660-E4B418AE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프로젝트 뷰에 이미지 추가하기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0A2333-0A0C-BDCC-B514-0A8944158DAF}"/>
              </a:ext>
            </a:extLst>
          </p:cNvPr>
          <p:cNvSpPr/>
          <p:nvPr/>
        </p:nvSpPr>
        <p:spPr>
          <a:xfrm>
            <a:off x="8938779" y="2795527"/>
            <a:ext cx="2563091" cy="2155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A0055F0-6C00-0444-73A6-1FF069C8EF04}"/>
              </a:ext>
            </a:extLst>
          </p:cNvPr>
          <p:cNvSpPr txBox="1">
            <a:spLocks/>
          </p:cNvSpPr>
          <p:nvPr/>
        </p:nvSpPr>
        <p:spPr>
          <a:xfrm>
            <a:off x="7176655" y="3011272"/>
            <a:ext cx="3043669" cy="4941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70C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2. Pivot</a:t>
            </a:r>
            <a:r>
              <a:rPr lang="ko-KR" altLang="en-US" dirty="0">
                <a:solidFill>
                  <a:srgbClr val="0070C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을 </a:t>
            </a:r>
            <a:r>
              <a:rPr lang="en-US" altLang="ko-KR" dirty="0">
                <a:solidFill>
                  <a:srgbClr val="0070C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Bottom</a:t>
            </a:r>
            <a:r>
              <a:rPr lang="ko-KR" altLang="en-US" dirty="0">
                <a:solidFill>
                  <a:srgbClr val="0070C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으로 설정</a:t>
            </a:r>
            <a:endParaRPr lang="en-US" altLang="ko-KR" dirty="0">
              <a:solidFill>
                <a:srgbClr val="0070C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DE14B4-AFB6-A5BA-D0A1-4F64C54692BD}"/>
              </a:ext>
            </a:extLst>
          </p:cNvPr>
          <p:cNvSpPr/>
          <p:nvPr/>
        </p:nvSpPr>
        <p:spPr>
          <a:xfrm>
            <a:off x="5178441" y="5420142"/>
            <a:ext cx="381851" cy="421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04FD4144-6BB7-8DBA-46EE-00B499AE669C}"/>
              </a:ext>
            </a:extLst>
          </p:cNvPr>
          <p:cNvSpPr txBox="1">
            <a:spLocks/>
          </p:cNvSpPr>
          <p:nvPr/>
        </p:nvSpPr>
        <p:spPr>
          <a:xfrm>
            <a:off x="5452917" y="5732457"/>
            <a:ext cx="1400465" cy="4217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1. </a:t>
            </a:r>
            <a:r>
              <a:rPr lang="ko-KR" altLang="en-US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이미지 선택</a:t>
            </a:r>
            <a:endParaRPr lang="en-US" altLang="ko-KR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B4E0FFF-A0F0-E7D0-D332-57BF1CC488C6}"/>
              </a:ext>
            </a:extLst>
          </p:cNvPr>
          <p:cNvSpPr txBox="1">
            <a:spLocks/>
          </p:cNvSpPr>
          <p:nvPr/>
        </p:nvSpPr>
        <p:spPr>
          <a:xfrm>
            <a:off x="8290790" y="934036"/>
            <a:ext cx="3237346" cy="57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Pivot</a:t>
            </a: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은 이미지의 기준점 입니다</a:t>
            </a: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708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91255-AC15-7CA1-EA66-BE2105E45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FEAEF-ECAF-3B2E-C4B6-963B3D26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오브젝트에 컴포넌트 추가하기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8AC3BA-3B0C-21F5-2E5F-9DF4F3D7D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193" y="253711"/>
            <a:ext cx="3201590" cy="62391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7006DAD-A08F-3CBC-8432-680811BB2A84}"/>
              </a:ext>
            </a:extLst>
          </p:cNvPr>
          <p:cNvSpPr/>
          <p:nvPr/>
        </p:nvSpPr>
        <p:spPr>
          <a:xfrm>
            <a:off x="8737600" y="4701309"/>
            <a:ext cx="1450109" cy="157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6CFBD5C-E1CA-6BF4-12AA-2939A896E5DD}"/>
              </a:ext>
            </a:extLst>
          </p:cNvPr>
          <p:cNvSpPr txBox="1">
            <a:spLocks/>
          </p:cNvSpPr>
          <p:nvPr/>
        </p:nvSpPr>
        <p:spPr>
          <a:xfrm>
            <a:off x="5088072" y="4953116"/>
            <a:ext cx="2784764" cy="998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2. </a:t>
            </a:r>
            <a:r>
              <a:rPr lang="en-US" altLang="ko-KR" sz="2400" dirty="0" err="1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Rigidbody</a:t>
            </a:r>
            <a:r>
              <a:rPr lang="en-US" altLang="ko-KR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 2D </a:t>
            </a:r>
            <a:r>
              <a:rPr lang="ko-KR" altLang="en-US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선택</a:t>
            </a:r>
            <a:endParaRPr lang="en-US" altLang="ko-KR" sz="2400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낙하나 충돌 등의 물리 영향 적용</a:t>
            </a:r>
            <a:endParaRPr lang="en-US" altLang="ko-KR" sz="2400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FE6AC5A-198C-2071-4A18-132729666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75" y="1686141"/>
            <a:ext cx="6781714" cy="3172186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8D392D-448F-5AA1-C9F1-6AF7A602F1AB}"/>
              </a:ext>
            </a:extLst>
          </p:cNvPr>
          <p:cNvSpPr txBox="1">
            <a:spLocks/>
          </p:cNvSpPr>
          <p:nvPr/>
        </p:nvSpPr>
        <p:spPr>
          <a:xfrm>
            <a:off x="2668722" y="3513653"/>
            <a:ext cx="2784764" cy="499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1. </a:t>
            </a:r>
            <a:r>
              <a:rPr lang="ko-KR" altLang="en-US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캐릭터 오브젝트 선택</a:t>
            </a:r>
            <a:endParaRPr lang="en-US" altLang="ko-KR" sz="2400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B38D7B-829D-4E8E-311E-3AE8F5094BC6}"/>
              </a:ext>
            </a:extLst>
          </p:cNvPr>
          <p:cNvSpPr/>
          <p:nvPr/>
        </p:nvSpPr>
        <p:spPr>
          <a:xfrm>
            <a:off x="1907042" y="3322122"/>
            <a:ext cx="761680" cy="721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48DC798F-AAEA-DE5F-2E9F-CB0A89BA2E90}"/>
              </a:ext>
            </a:extLst>
          </p:cNvPr>
          <p:cNvSpPr txBox="1">
            <a:spLocks/>
          </p:cNvSpPr>
          <p:nvPr/>
        </p:nvSpPr>
        <p:spPr>
          <a:xfrm>
            <a:off x="544485" y="5951230"/>
            <a:ext cx="4451801" cy="414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컴포넌트 등 기능을 추가하는 것을 </a:t>
            </a:r>
            <a:r>
              <a:rPr lang="ko-KR" altLang="en-US" sz="2400" b="1" dirty="0" err="1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어태치</a:t>
            </a:r>
            <a:r>
              <a:rPr lang="ko-KR" altLang="en-US" sz="2400" dirty="0" err="1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한다고</a:t>
            </a: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 합니다</a:t>
            </a:r>
            <a:r>
              <a:rPr lang="en-US" altLang="ko-KR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66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DBC82-C305-F01C-25C8-4E8CFCF57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E2BBEA4-67D7-450E-E96C-79FB8E373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967" y="253711"/>
            <a:ext cx="3202815" cy="62391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612521-FFE4-261B-8FB0-4CA68EC5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오브젝트에 컴포넌트 추가하기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9CB65-566E-74EC-7658-5494590F386A}"/>
              </a:ext>
            </a:extLst>
          </p:cNvPr>
          <p:cNvSpPr/>
          <p:nvPr/>
        </p:nvSpPr>
        <p:spPr>
          <a:xfrm>
            <a:off x="8725381" y="4012710"/>
            <a:ext cx="1450109" cy="157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FCDF449-5736-15DF-44A6-61894270E8F7}"/>
              </a:ext>
            </a:extLst>
          </p:cNvPr>
          <p:cNvSpPr txBox="1">
            <a:spLocks/>
          </p:cNvSpPr>
          <p:nvPr/>
        </p:nvSpPr>
        <p:spPr>
          <a:xfrm>
            <a:off x="5088072" y="4953116"/>
            <a:ext cx="2784764" cy="998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2. Box collider 2D </a:t>
            </a:r>
            <a:r>
              <a:rPr lang="ko-KR" altLang="en-US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선택</a:t>
            </a:r>
            <a:endParaRPr lang="en-US" altLang="ko-KR" sz="2400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오브젝트에 충돌 판정을 적용</a:t>
            </a:r>
            <a:endParaRPr lang="en-US" altLang="ko-KR" sz="2400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9341155-266A-1425-FF4F-EAAD211C7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75" y="1686141"/>
            <a:ext cx="6781714" cy="3172186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CC4680A-0E05-EF55-0BA2-9E292EFA0D08}"/>
              </a:ext>
            </a:extLst>
          </p:cNvPr>
          <p:cNvSpPr txBox="1">
            <a:spLocks/>
          </p:cNvSpPr>
          <p:nvPr/>
        </p:nvSpPr>
        <p:spPr>
          <a:xfrm>
            <a:off x="2668722" y="3513653"/>
            <a:ext cx="2784764" cy="499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1. </a:t>
            </a:r>
            <a:r>
              <a:rPr lang="ko-KR" altLang="en-US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바닥 오브젝트 선택</a:t>
            </a:r>
            <a:endParaRPr lang="en-US" altLang="ko-KR" sz="2400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1CC463-499D-3952-A6AF-5169669A47FF}"/>
              </a:ext>
            </a:extLst>
          </p:cNvPr>
          <p:cNvSpPr/>
          <p:nvPr/>
        </p:nvSpPr>
        <p:spPr>
          <a:xfrm>
            <a:off x="1390808" y="3980176"/>
            <a:ext cx="1657192" cy="63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0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02A21-6679-8EDE-9457-90769CA5F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365E272-595F-3676-7AA6-7F6EA577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0338"/>
          <a:stretch/>
        </p:blipFill>
        <p:spPr>
          <a:xfrm>
            <a:off x="4364173" y="3357405"/>
            <a:ext cx="3198678" cy="2257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FF6011-F411-FC03-B800-DCFBAFA9D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752" y="2246589"/>
            <a:ext cx="2957673" cy="42462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8BAB8E3-157C-C7C8-9F4B-0CC11EBA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Collider </a:t>
            </a:r>
            <a:r>
              <a:rPr lang="ko-KR" altLang="en-US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컴포넌트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689308-ADF9-76B2-D804-B3A6FA3B1AE4}"/>
              </a:ext>
            </a:extLst>
          </p:cNvPr>
          <p:cNvSpPr/>
          <p:nvPr/>
        </p:nvSpPr>
        <p:spPr>
          <a:xfrm>
            <a:off x="1223802" y="3109275"/>
            <a:ext cx="2719548" cy="3291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B293FE7-A8CB-CED7-3AA1-C0DEA60DF37C}"/>
              </a:ext>
            </a:extLst>
          </p:cNvPr>
          <p:cNvSpPr txBox="1">
            <a:spLocks/>
          </p:cNvSpPr>
          <p:nvPr/>
        </p:nvSpPr>
        <p:spPr>
          <a:xfrm>
            <a:off x="4364172" y="2246588"/>
            <a:ext cx="4227378" cy="86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collider </a:t>
            </a:r>
            <a:r>
              <a:rPr lang="ko-KR" altLang="en-US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컴포넌트는 </a:t>
            </a:r>
            <a:r>
              <a:rPr lang="en-US" altLang="ko-KR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3D </a:t>
            </a:r>
            <a:r>
              <a:rPr lang="ko-KR" altLang="en-US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와 </a:t>
            </a:r>
            <a:r>
              <a:rPr lang="en-US" altLang="ko-KR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2D</a:t>
            </a:r>
            <a:r>
              <a:rPr lang="ko-KR" altLang="en-US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용으로</a:t>
            </a:r>
            <a:endParaRPr lang="en-US" altLang="ko-KR" sz="2400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각자 모양에 따라 여러 종류가 있습니다</a:t>
            </a:r>
            <a:r>
              <a:rPr lang="en-US" altLang="ko-KR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.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335BDA9-07F9-4260-292B-A5BB458A3031}"/>
              </a:ext>
            </a:extLst>
          </p:cNvPr>
          <p:cNvSpPr txBox="1">
            <a:spLocks/>
          </p:cNvSpPr>
          <p:nvPr/>
        </p:nvSpPr>
        <p:spPr>
          <a:xfrm>
            <a:off x="4449897" y="5662889"/>
            <a:ext cx="3198678" cy="490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지면은 박스 형태로 설정하고</a:t>
            </a:r>
            <a:endParaRPr lang="en-US" altLang="ko-KR" sz="2400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03E436-F84F-9F74-ECE6-C17E997D9EC7}"/>
              </a:ext>
            </a:extLst>
          </p:cNvPr>
          <p:cNvSpPr/>
          <p:nvPr/>
        </p:nvSpPr>
        <p:spPr>
          <a:xfrm>
            <a:off x="6154871" y="3552825"/>
            <a:ext cx="465003" cy="3524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8686613-28DC-7BF2-FD80-E0532AC39E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0482"/>
          <a:stretch/>
        </p:blipFill>
        <p:spPr>
          <a:xfrm>
            <a:off x="8126386" y="3357405"/>
            <a:ext cx="3828721" cy="2257740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CB016C7-B2CE-D53C-A824-A96FF9855B52}"/>
              </a:ext>
            </a:extLst>
          </p:cNvPr>
          <p:cNvSpPr txBox="1">
            <a:spLocks/>
          </p:cNvSpPr>
          <p:nvPr/>
        </p:nvSpPr>
        <p:spPr>
          <a:xfrm>
            <a:off x="8126385" y="5662889"/>
            <a:ext cx="3541739" cy="829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캐릭터는 이미지 모양에 맞게 캡슐 형태로</a:t>
            </a:r>
            <a:endParaRPr lang="en-US" altLang="ko-KR" sz="2400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 설정합니다</a:t>
            </a:r>
            <a:r>
              <a:rPr lang="en-US" altLang="ko-KR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28AD10-6580-282F-9B8F-77E34ECBDA23}"/>
              </a:ext>
            </a:extLst>
          </p:cNvPr>
          <p:cNvSpPr/>
          <p:nvPr/>
        </p:nvSpPr>
        <p:spPr>
          <a:xfrm>
            <a:off x="10307771" y="3605212"/>
            <a:ext cx="465003" cy="3524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47CA26B-03D0-5A8C-65F3-4B32B82FFE4E}"/>
              </a:ext>
            </a:extLst>
          </p:cNvPr>
          <p:cNvSpPr txBox="1">
            <a:spLocks/>
          </p:cNvSpPr>
          <p:nvPr/>
        </p:nvSpPr>
        <p:spPr>
          <a:xfrm>
            <a:off x="8155122" y="2819399"/>
            <a:ext cx="3713028" cy="490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버튼을 눌러 씬 뷰에서 세부 모양을 조정 가능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6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85CB3-5DF8-ACAD-4675-616C518E8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3E99C8-8949-5580-20B1-5523ABD729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339"/>
          <a:stretch/>
        </p:blipFill>
        <p:spPr>
          <a:xfrm>
            <a:off x="190500" y="1501743"/>
            <a:ext cx="5305425" cy="48027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BABCD6-D465-4D5B-BD51-C6488608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스크립트 </a:t>
            </a:r>
            <a:r>
              <a:rPr lang="ko-KR" altLang="en-US" sz="5400" b="1" dirty="0" err="1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어태치하기</a:t>
            </a:r>
            <a:endParaRPr lang="ko-KR" altLang="en-US" sz="5400" b="1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8306187-2754-C7F3-9B12-FFFD3B709381}"/>
              </a:ext>
            </a:extLst>
          </p:cNvPr>
          <p:cNvSpPr txBox="1">
            <a:spLocks/>
          </p:cNvSpPr>
          <p:nvPr/>
        </p:nvSpPr>
        <p:spPr>
          <a:xfrm>
            <a:off x="5629275" y="1923678"/>
            <a:ext cx="4438650" cy="1505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프로젝트 뷰의 빈 곳을 눌러 </a:t>
            </a:r>
            <a:r>
              <a:rPr lang="en-US" altLang="ko-KR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C# Script</a:t>
            </a: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를 생성합니다</a:t>
            </a:r>
            <a:r>
              <a:rPr lang="en-US" altLang="ko-KR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파일명은 구현하려는 기능이나 자신이 알아볼 수 있는</a:t>
            </a:r>
            <a:endParaRPr lang="en-US" altLang="ko-KR" sz="2400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이름으로 설정합니다</a:t>
            </a:r>
            <a:r>
              <a:rPr lang="en-US" altLang="ko-KR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.</a:t>
            </a: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 </a:t>
            </a:r>
            <a:endParaRPr lang="en-US" altLang="ko-KR" sz="2400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A38DD2-0216-BE1E-A580-075535011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006" y="3877103"/>
            <a:ext cx="4277188" cy="242742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16FDB1C-4437-6450-AED3-873853B45DE9}"/>
              </a:ext>
            </a:extLst>
          </p:cNvPr>
          <p:cNvSpPr txBox="1">
            <a:spLocks/>
          </p:cNvSpPr>
          <p:nvPr/>
        </p:nvSpPr>
        <p:spPr>
          <a:xfrm>
            <a:off x="7848600" y="2885889"/>
            <a:ext cx="4152900" cy="895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스크립트 생성 후 계층 뷰 또는 씬 뷰</a:t>
            </a:r>
            <a:r>
              <a:rPr lang="en-US" altLang="ko-KR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, </a:t>
            </a:r>
            <a:r>
              <a:rPr lang="ko-KR" altLang="en-US" sz="2400" dirty="0" err="1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인스펙터</a:t>
            </a:r>
            <a:r>
              <a:rPr lang="ko-KR" altLang="en-US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 뷰에</a:t>
            </a:r>
            <a:endParaRPr lang="en-US" altLang="ko-KR" sz="2400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드래그앤드롭으로</a:t>
            </a:r>
            <a:r>
              <a:rPr lang="ko-KR" altLang="en-US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어태치할</a:t>
            </a:r>
            <a:r>
              <a:rPr lang="ko-KR" altLang="en-US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 수 있습니다</a:t>
            </a:r>
            <a:r>
              <a:rPr lang="en-US" altLang="ko-KR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E16224E-DB8E-D1DE-78FE-9878EE60DA45}"/>
              </a:ext>
            </a:extLst>
          </p:cNvPr>
          <p:cNvCxnSpPr>
            <a:cxnSpLocks/>
          </p:cNvCxnSpPr>
          <p:nvPr/>
        </p:nvCxnSpPr>
        <p:spPr>
          <a:xfrm flipH="1" flipV="1">
            <a:off x="1152525" y="2276475"/>
            <a:ext cx="7000875" cy="2238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FF76B5E-CCF2-E71A-C332-799B63209FE9}"/>
              </a:ext>
            </a:extLst>
          </p:cNvPr>
          <p:cNvCxnSpPr>
            <a:cxnSpLocks/>
          </p:cNvCxnSpPr>
          <p:nvPr/>
        </p:nvCxnSpPr>
        <p:spPr>
          <a:xfrm flipH="1" flipV="1">
            <a:off x="3362325" y="2962275"/>
            <a:ext cx="4791075" cy="1552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297C8F-F361-22FF-B967-1BB75EB23B2A}"/>
              </a:ext>
            </a:extLst>
          </p:cNvPr>
          <p:cNvSpPr/>
          <p:nvPr/>
        </p:nvSpPr>
        <p:spPr>
          <a:xfrm>
            <a:off x="381000" y="2200275"/>
            <a:ext cx="1676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6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8B6BE-6264-4E37-0D7E-018C07FB9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7DA07-D98D-F35D-35AF-FB9C13D5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스크립트 파일이 열리지 </a:t>
            </a:r>
            <a:r>
              <a:rPr lang="ko-KR" altLang="en-US" sz="5400" b="1" dirty="0" err="1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않을때</a:t>
            </a:r>
            <a:endParaRPr lang="ko-KR" altLang="en-US" sz="5400" b="1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4C9BB54-0B47-9C26-5701-EE7E1EE9708D}"/>
              </a:ext>
            </a:extLst>
          </p:cNvPr>
          <p:cNvSpPr txBox="1">
            <a:spLocks/>
          </p:cNvSpPr>
          <p:nvPr/>
        </p:nvSpPr>
        <p:spPr>
          <a:xfrm>
            <a:off x="3876675" y="1625600"/>
            <a:ext cx="4438650" cy="1505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Visual studio </a:t>
            </a: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또는 텍스트 편집기가 열리지 않거나</a:t>
            </a:r>
            <a:endParaRPr lang="en-US" altLang="ko-KR" sz="2400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파일이 열리지 않을 경우</a:t>
            </a:r>
            <a:endParaRPr lang="en-US" altLang="ko-KR" sz="2400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Edit &gt;&gt; Preferences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246DEB-57AA-FFF2-D56E-D4740B6D2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7975"/>
            <a:ext cx="2822181" cy="4914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FBB026E-84F3-727F-45DD-1779AF80ACB1}"/>
              </a:ext>
            </a:extLst>
          </p:cNvPr>
          <p:cNvSpPr/>
          <p:nvPr/>
        </p:nvSpPr>
        <p:spPr>
          <a:xfrm>
            <a:off x="1028700" y="1577975"/>
            <a:ext cx="190500" cy="112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203749-B86F-65AE-8EFA-3651088288C9}"/>
              </a:ext>
            </a:extLst>
          </p:cNvPr>
          <p:cNvSpPr/>
          <p:nvPr/>
        </p:nvSpPr>
        <p:spPr>
          <a:xfrm>
            <a:off x="1028699" y="5626100"/>
            <a:ext cx="1685925" cy="112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46FD73-6C60-27B5-E533-6455FC3AC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498" y="3029069"/>
            <a:ext cx="4438650" cy="346380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93F623-1EC9-883E-EE45-1539732794DB}"/>
              </a:ext>
            </a:extLst>
          </p:cNvPr>
          <p:cNvSpPr/>
          <p:nvPr/>
        </p:nvSpPr>
        <p:spPr>
          <a:xfrm>
            <a:off x="7381875" y="3886200"/>
            <a:ext cx="1409273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ABBCCEF-8B71-3564-DE46-5CE77E69B085}"/>
              </a:ext>
            </a:extLst>
          </p:cNvPr>
          <p:cNvSpPr txBox="1">
            <a:spLocks/>
          </p:cNvSpPr>
          <p:nvPr/>
        </p:nvSpPr>
        <p:spPr>
          <a:xfrm>
            <a:off x="8791148" y="3529469"/>
            <a:ext cx="3465378" cy="86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Preferences &gt;&gt; External Tools</a:t>
            </a:r>
            <a:r>
              <a:rPr lang="ko-KR" altLang="en-US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에서</a:t>
            </a:r>
            <a:endParaRPr lang="en-US" altLang="ko-KR" sz="2400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편집기를 선택합니다</a:t>
            </a:r>
            <a:endParaRPr lang="en-US" altLang="ko-KR" sz="2400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918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E4D36-972B-266E-074D-E0E55419F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CC9C4-E4F1-C554-A379-5A2DA0E7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스크립트 파일 수정하기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85DB020-2C3F-249B-6AD0-7BF58FB3DA3A}"/>
              </a:ext>
            </a:extLst>
          </p:cNvPr>
          <p:cNvSpPr txBox="1">
            <a:spLocks/>
          </p:cNvSpPr>
          <p:nvPr/>
        </p:nvSpPr>
        <p:spPr>
          <a:xfrm>
            <a:off x="551765" y="2471738"/>
            <a:ext cx="5219700" cy="469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Visual studio</a:t>
            </a: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를 이용해 처음</a:t>
            </a:r>
            <a:r>
              <a:rPr lang="en-US" altLang="ko-KR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 </a:t>
            </a: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스크립트를 열면 ▼</a:t>
            </a:r>
            <a:endParaRPr lang="en-US" altLang="ko-KR" sz="2400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B381A9-1C46-81B5-6535-042DBAFCD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65" y="3016251"/>
            <a:ext cx="4906060" cy="30960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C6757B-FD8B-AF12-0603-9DF27A7FE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070" y="1095014"/>
            <a:ext cx="6154009" cy="5163271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163CBC2-FF48-E3B5-C6DF-BCDC3C9E188B}"/>
              </a:ext>
            </a:extLst>
          </p:cNvPr>
          <p:cNvSpPr txBox="1">
            <a:spLocks/>
          </p:cNvSpPr>
          <p:nvPr/>
        </p:nvSpPr>
        <p:spPr>
          <a:xfrm>
            <a:off x="5905070" y="558006"/>
            <a:ext cx="5219700" cy="469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스크립트를 수정하고 저장합니다</a:t>
            </a:r>
            <a:r>
              <a:rPr lang="en-US" altLang="ko-KR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258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A942-7E39-181C-E3A2-BE5610FC8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64DB0-F1B9-26E4-873D-859B4450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게임 뷰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F4174-F585-A5FF-9C42-05E21586C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771871" cy="250064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9430AC-3EFB-C46A-8BA6-6EC193DF5F43}"/>
              </a:ext>
            </a:extLst>
          </p:cNvPr>
          <p:cNvSpPr txBox="1">
            <a:spLocks/>
          </p:cNvSpPr>
          <p:nvPr/>
        </p:nvSpPr>
        <p:spPr>
          <a:xfrm>
            <a:off x="6838265" y="1690688"/>
            <a:ext cx="5219700" cy="469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&lt;&lt; </a:t>
            </a: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실행해보면 캐릭터가 좌우로 움직이지만 넘어집니다</a:t>
            </a:r>
            <a:r>
              <a:rPr lang="en-US" altLang="ko-KR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D8F906-22F9-1C60-96DA-2DEE9DB51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059" y="2444079"/>
            <a:ext cx="3768741" cy="40487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F1D51D-BA8A-C478-6C45-144C9D0AB354}"/>
              </a:ext>
            </a:extLst>
          </p:cNvPr>
          <p:cNvSpPr/>
          <p:nvPr/>
        </p:nvSpPr>
        <p:spPr>
          <a:xfrm>
            <a:off x="7793029" y="4714875"/>
            <a:ext cx="167640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58D91CC-BE56-66C9-D673-6E63CBD17405}"/>
              </a:ext>
            </a:extLst>
          </p:cNvPr>
          <p:cNvSpPr txBox="1">
            <a:spLocks/>
          </p:cNvSpPr>
          <p:nvPr/>
        </p:nvSpPr>
        <p:spPr>
          <a:xfrm>
            <a:off x="2933015" y="5046998"/>
            <a:ext cx="5219700" cy="1010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캐릭터 오브젝트의 </a:t>
            </a:r>
            <a:r>
              <a:rPr lang="en-US" altLang="ko-KR" sz="2400" dirty="0" err="1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Rigidbody</a:t>
            </a:r>
            <a:r>
              <a:rPr lang="en-US" altLang="ko-KR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 2D </a:t>
            </a: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컴포넌트 설정에서</a:t>
            </a:r>
            <a:endParaRPr lang="en-US" altLang="ko-KR" sz="2400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Z</a:t>
            </a:r>
            <a:r>
              <a:rPr lang="ko-KR" altLang="en-US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축 이동을 고정시키면 해결됩니다</a:t>
            </a:r>
            <a:r>
              <a:rPr lang="en-US" altLang="ko-KR" sz="2400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35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2DE2F-50C2-74FA-658E-C707D941B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DD10E-7C42-78BB-6DB0-848F310D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775" y="2766218"/>
            <a:ext cx="2838450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감사합니다</a:t>
            </a:r>
            <a:r>
              <a:rPr lang="en-US" altLang="ko-KR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.</a:t>
            </a:r>
            <a:endParaRPr lang="ko-KR" altLang="en-US" sz="5400" b="1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56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10EAB-D277-00EA-4A64-102D3A0B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기본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699CC-6D28-8FF3-51E6-07E02D23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6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씬</a:t>
            </a:r>
            <a:r>
              <a:rPr lang="en-US" altLang="ko-KR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(scene)</a:t>
            </a:r>
          </a:p>
          <a:p>
            <a:pPr marL="0" indent="0">
              <a:buNone/>
            </a:pP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‘</a:t>
            </a: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한 장면</a:t>
            </a: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’</a:t>
            </a:r>
          </a:p>
          <a:p>
            <a:pPr marL="0" indent="0">
              <a:buNone/>
            </a:pPr>
            <a:r>
              <a:rPr lang="ko-KR" altLang="en-US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게임 오브젝트</a:t>
            </a:r>
            <a:endParaRPr lang="en-US" altLang="ko-KR" b="1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씬에</a:t>
            </a: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 존재하는 모든 것 </a:t>
            </a: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(</a:t>
            </a: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캐릭터</a:t>
            </a: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, </a:t>
            </a: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배경</a:t>
            </a: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, </a:t>
            </a: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문자</a:t>
            </a: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, </a:t>
            </a: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이미지 등</a:t>
            </a: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ko-KR" altLang="en-US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컴포넌트</a:t>
            </a:r>
            <a:endParaRPr lang="en-US" altLang="ko-KR" b="1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게임 오브젝트를 변화시키는 데이터</a:t>
            </a: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(</a:t>
            </a: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특성</a:t>
            </a: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ko-KR" altLang="en-US" b="1" dirty="0" err="1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에셋</a:t>
            </a:r>
            <a:endParaRPr lang="en-US" altLang="ko-KR" b="1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게임을 만들기 위한 소재</a:t>
            </a: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(</a:t>
            </a: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재료</a:t>
            </a: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CC7FD-CFCC-AD57-F7AD-33B1D92E5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B62E55-CAC0-35AB-AA09-9D1609389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38" y="2456003"/>
            <a:ext cx="6674098" cy="39263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BB4E55-9436-9225-D422-9F311A7F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유니티 허브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F200A-D33C-BD70-28DD-7A9351FD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6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유니티 에디터의 버전 및 파일 관리를 쉽게 할 수 있도록 도와줍니다</a:t>
            </a: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096B21-A4B8-D564-E02D-670D68AEA8FD}"/>
              </a:ext>
            </a:extLst>
          </p:cNvPr>
          <p:cNvSpPr/>
          <p:nvPr/>
        </p:nvSpPr>
        <p:spPr>
          <a:xfrm>
            <a:off x="6650182" y="2854036"/>
            <a:ext cx="794327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CEEFD1B-00E4-BDA9-4867-43B284C2EDBC}"/>
              </a:ext>
            </a:extLst>
          </p:cNvPr>
          <p:cNvSpPr txBox="1">
            <a:spLocks/>
          </p:cNvSpPr>
          <p:nvPr/>
        </p:nvSpPr>
        <p:spPr>
          <a:xfrm>
            <a:off x="7629236" y="2767447"/>
            <a:ext cx="1632527" cy="477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프로젝트 만들기</a:t>
            </a:r>
            <a:endParaRPr lang="en-US" altLang="ko-KR" b="1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4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1A595-B4DB-1140-B140-BC002BC46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EA25B93-289F-64DB-4E5C-3CFA1A7F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9958"/>
            <a:ext cx="8126762" cy="47505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73476A-B8F0-7C1C-0B9E-5D508514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유니티 프로젝트 만들기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3064C0-DC91-4AD3-D9CE-0DB7D5E096C9}"/>
              </a:ext>
            </a:extLst>
          </p:cNvPr>
          <p:cNvSpPr/>
          <p:nvPr/>
        </p:nvSpPr>
        <p:spPr>
          <a:xfrm>
            <a:off x="2641600" y="2935520"/>
            <a:ext cx="3334327" cy="4934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FC4CA6-85B2-D626-CD4D-2A0FB4641929}"/>
              </a:ext>
            </a:extLst>
          </p:cNvPr>
          <p:cNvSpPr/>
          <p:nvPr/>
        </p:nvSpPr>
        <p:spPr>
          <a:xfrm>
            <a:off x="6285346" y="4547266"/>
            <a:ext cx="2433781" cy="45884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B46B4C-9C56-4154-A880-4A3D859AFE3D}"/>
              </a:ext>
            </a:extLst>
          </p:cNvPr>
          <p:cNvSpPr/>
          <p:nvPr/>
        </p:nvSpPr>
        <p:spPr>
          <a:xfrm>
            <a:off x="6285346" y="5106066"/>
            <a:ext cx="2433781" cy="4588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5D998F9-4182-3C4B-A226-54DA3EA47D4C}"/>
              </a:ext>
            </a:extLst>
          </p:cNvPr>
          <p:cNvSpPr txBox="1">
            <a:spLocks/>
          </p:cNvSpPr>
          <p:nvPr/>
        </p:nvSpPr>
        <p:spPr>
          <a:xfrm>
            <a:off x="9086106" y="2879988"/>
            <a:ext cx="1286330" cy="477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템플릿 선택</a:t>
            </a:r>
            <a:endParaRPr lang="en-US" altLang="ko-KR" b="1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7E677C8-5452-7220-7DFD-C92758F1C88A}"/>
              </a:ext>
            </a:extLst>
          </p:cNvPr>
          <p:cNvSpPr txBox="1">
            <a:spLocks/>
          </p:cNvSpPr>
          <p:nvPr/>
        </p:nvSpPr>
        <p:spPr>
          <a:xfrm>
            <a:off x="9086105" y="4537699"/>
            <a:ext cx="1632527" cy="477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파일명</a:t>
            </a:r>
            <a:endParaRPr lang="en-US" altLang="ko-KR" b="1" dirty="0">
              <a:solidFill>
                <a:schemeClr val="tx2">
                  <a:lumMod val="50000"/>
                  <a:lumOff val="50000"/>
                </a:schemeClr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2EACEF2-83F6-CA10-C474-268FF23A5885}"/>
              </a:ext>
            </a:extLst>
          </p:cNvPr>
          <p:cNvSpPr txBox="1">
            <a:spLocks/>
          </p:cNvSpPr>
          <p:nvPr/>
        </p:nvSpPr>
        <p:spPr>
          <a:xfrm>
            <a:off x="9086104" y="5106066"/>
            <a:ext cx="1632527" cy="477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B05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파일 위치</a:t>
            </a:r>
            <a:endParaRPr lang="en-US" altLang="ko-KR" b="1" dirty="0">
              <a:solidFill>
                <a:srgbClr val="00B05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5E7A392-DFB5-446D-916D-62386C1B4394}"/>
              </a:ext>
            </a:extLst>
          </p:cNvPr>
          <p:cNvSpPr txBox="1">
            <a:spLocks/>
          </p:cNvSpPr>
          <p:nvPr/>
        </p:nvSpPr>
        <p:spPr>
          <a:xfrm>
            <a:off x="6285346" y="360325"/>
            <a:ext cx="5068454" cy="1254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템플릿은 준비된 구성요소와 설정 입니다</a:t>
            </a:r>
            <a:r>
              <a:rPr lang="en-US" altLang="ko-KR" sz="2000" b="1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유니티에서 기본 제공되는 템플릿은 사용하면 사용자가 따로 설정할 필요 없이</a:t>
            </a:r>
            <a:endParaRPr lang="en-US" altLang="ko-KR" sz="2000" b="1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원활하게 게임을 제작할 수 있습니다</a:t>
            </a:r>
            <a:r>
              <a:rPr lang="en-US" altLang="ko-KR" sz="2000" b="1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492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D89B9-A338-B7C3-2223-1557285BC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C1F12C-A98B-BA8B-66C6-39CF5BF9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4" y="1394691"/>
            <a:ext cx="10816098" cy="53650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DFCF6-CDC4-224D-D7CF-CBAEC140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유니티 프로젝트 만들기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1F3BBB-CADD-ED23-3058-3AB67D830890}"/>
              </a:ext>
            </a:extLst>
          </p:cNvPr>
          <p:cNvSpPr/>
          <p:nvPr/>
        </p:nvSpPr>
        <p:spPr>
          <a:xfrm>
            <a:off x="175807" y="1652722"/>
            <a:ext cx="1985502" cy="2965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8CD90-9823-486C-E36F-344301968ECA}"/>
              </a:ext>
            </a:extLst>
          </p:cNvPr>
          <p:cNvSpPr/>
          <p:nvPr/>
        </p:nvSpPr>
        <p:spPr>
          <a:xfrm>
            <a:off x="8372764" y="1652723"/>
            <a:ext cx="2586498" cy="496974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BD110-695C-62C2-FB4E-68D992E4F625}"/>
              </a:ext>
            </a:extLst>
          </p:cNvPr>
          <p:cNvSpPr/>
          <p:nvPr/>
        </p:nvSpPr>
        <p:spPr>
          <a:xfrm>
            <a:off x="175807" y="4682548"/>
            <a:ext cx="8160327" cy="19303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F82098B-C3CC-7E59-18EA-D1022D7FEB3C}"/>
              </a:ext>
            </a:extLst>
          </p:cNvPr>
          <p:cNvSpPr txBox="1">
            <a:spLocks/>
          </p:cNvSpPr>
          <p:nvPr/>
        </p:nvSpPr>
        <p:spPr>
          <a:xfrm>
            <a:off x="708724" y="2877481"/>
            <a:ext cx="1286330" cy="477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계층 뷰</a:t>
            </a:r>
            <a:endParaRPr lang="en-US" altLang="ko-KR" b="1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53627A6-8403-1794-7840-41925F52CA3C}"/>
              </a:ext>
            </a:extLst>
          </p:cNvPr>
          <p:cNvSpPr txBox="1">
            <a:spLocks/>
          </p:cNvSpPr>
          <p:nvPr/>
        </p:nvSpPr>
        <p:spPr>
          <a:xfrm>
            <a:off x="9095341" y="3879625"/>
            <a:ext cx="1632527" cy="477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인스펙터</a:t>
            </a:r>
            <a:r>
              <a:rPr lang="ko-KR" alt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 뷰</a:t>
            </a:r>
            <a:endParaRPr lang="en-US" altLang="ko-KR" b="1" dirty="0">
              <a:solidFill>
                <a:schemeClr val="tx2">
                  <a:lumMod val="50000"/>
                  <a:lumOff val="50000"/>
                </a:schemeClr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7AA8DDA-A5BE-3BB8-6D00-03ED31F1C0FD}"/>
              </a:ext>
            </a:extLst>
          </p:cNvPr>
          <p:cNvSpPr txBox="1">
            <a:spLocks/>
          </p:cNvSpPr>
          <p:nvPr/>
        </p:nvSpPr>
        <p:spPr>
          <a:xfrm>
            <a:off x="3855345" y="5408758"/>
            <a:ext cx="1632527" cy="477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B05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프로젝트 뷰</a:t>
            </a:r>
            <a:endParaRPr lang="en-US" altLang="ko-KR" b="1" dirty="0">
              <a:solidFill>
                <a:srgbClr val="00B05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41403F9-9CA3-20D3-7AD7-2EA02E967C45}"/>
              </a:ext>
            </a:extLst>
          </p:cNvPr>
          <p:cNvSpPr txBox="1">
            <a:spLocks/>
          </p:cNvSpPr>
          <p:nvPr/>
        </p:nvSpPr>
        <p:spPr>
          <a:xfrm>
            <a:off x="11000509" y="1394691"/>
            <a:ext cx="706581" cy="3601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&lt;&lt; </a:t>
            </a:r>
            <a:r>
              <a:rPr lang="ko-KR" altLang="en-US" sz="2000" b="1" dirty="0" err="1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툴바</a:t>
            </a:r>
            <a:endParaRPr lang="en-US" altLang="ko-KR" sz="2000" b="1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414A3A-5DEA-9836-D259-897DAF299EBC}"/>
              </a:ext>
            </a:extLst>
          </p:cNvPr>
          <p:cNvSpPr/>
          <p:nvPr/>
        </p:nvSpPr>
        <p:spPr>
          <a:xfrm>
            <a:off x="2193952" y="1652723"/>
            <a:ext cx="6142182" cy="296545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28858FC-E1F5-6D92-B7C3-73457814366A}"/>
              </a:ext>
            </a:extLst>
          </p:cNvPr>
          <p:cNvSpPr txBox="1">
            <a:spLocks/>
          </p:cNvSpPr>
          <p:nvPr/>
        </p:nvSpPr>
        <p:spPr>
          <a:xfrm>
            <a:off x="4566703" y="2720254"/>
            <a:ext cx="921169" cy="477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FFC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씬 뷰</a:t>
            </a:r>
            <a:endParaRPr lang="en-US" altLang="ko-KR" b="1" dirty="0">
              <a:solidFill>
                <a:srgbClr val="FFC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2FD57E5-B35B-1932-03E1-34AFA5C99ACD}"/>
              </a:ext>
            </a:extLst>
          </p:cNvPr>
          <p:cNvSpPr txBox="1">
            <a:spLocks/>
          </p:cNvSpPr>
          <p:nvPr/>
        </p:nvSpPr>
        <p:spPr>
          <a:xfrm>
            <a:off x="4776830" y="1163597"/>
            <a:ext cx="1783455" cy="527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실행</a:t>
            </a:r>
            <a:r>
              <a:rPr lang="en-US" altLang="ko-KR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/</a:t>
            </a:r>
            <a:r>
              <a:rPr lang="ko-KR" altLang="en-US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일시정지</a:t>
            </a:r>
            <a:r>
              <a:rPr lang="en-US" altLang="ko-KR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/1</a:t>
            </a:r>
            <a:r>
              <a:rPr lang="ko-KR" altLang="en-US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프레임씩</a:t>
            </a:r>
            <a:endParaRPr lang="en-US" altLang="ko-KR" sz="2000" b="1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7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61D30-9BBA-C694-EE31-EDEA415CC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5F8CED-F4C6-AA09-694F-CA85F852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59" t="11018" r="79228" b="75671"/>
          <a:stretch/>
        </p:blipFill>
        <p:spPr>
          <a:xfrm>
            <a:off x="997526" y="2115127"/>
            <a:ext cx="599791" cy="18746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8D61ED-0E67-6F94-8305-20708E4B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유니티 프로젝트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F5542-9BD1-9754-6979-83272DEB9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1640897"/>
            <a:ext cx="599791" cy="4742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툴바</a:t>
            </a:r>
            <a:endParaRPr lang="en-US" altLang="ko-KR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9F24E11-6D8E-F8E6-03CF-C3012C87D3F1}"/>
              </a:ext>
            </a:extLst>
          </p:cNvPr>
          <p:cNvSpPr txBox="1">
            <a:spLocks/>
          </p:cNvSpPr>
          <p:nvPr/>
        </p:nvSpPr>
        <p:spPr>
          <a:xfrm>
            <a:off x="1685637" y="2130424"/>
            <a:ext cx="1667163" cy="3449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화면을 드래그해서 이동</a:t>
            </a:r>
            <a:endParaRPr lang="en-US" altLang="ko-KR" sz="2000" b="1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E7BFF47-7208-ED26-C827-8F5971FC1F6A}"/>
              </a:ext>
            </a:extLst>
          </p:cNvPr>
          <p:cNvSpPr txBox="1">
            <a:spLocks/>
          </p:cNvSpPr>
          <p:nvPr/>
        </p:nvSpPr>
        <p:spPr>
          <a:xfrm>
            <a:off x="1685637" y="2447635"/>
            <a:ext cx="1907308" cy="344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오브젝트를 상하좌우 이동</a:t>
            </a:r>
            <a:endParaRPr lang="en-US" altLang="ko-KR" sz="2000" b="1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DEF5377-EC61-2B7A-A575-920EF3CFB532}"/>
              </a:ext>
            </a:extLst>
          </p:cNvPr>
          <p:cNvSpPr txBox="1">
            <a:spLocks/>
          </p:cNvSpPr>
          <p:nvPr/>
        </p:nvSpPr>
        <p:spPr>
          <a:xfrm>
            <a:off x="1685637" y="2742620"/>
            <a:ext cx="1168399" cy="344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오브젝트를 회전</a:t>
            </a:r>
            <a:endParaRPr lang="en-US" altLang="ko-KR" sz="2000" b="1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D83A9E-8C62-26F8-FFD1-3CC3725B6931}"/>
              </a:ext>
            </a:extLst>
          </p:cNvPr>
          <p:cNvSpPr txBox="1">
            <a:spLocks/>
          </p:cNvSpPr>
          <p:nvPr/>
        </p:nvSpPr>
        <p:spPr>
          <a:xfrm>
            <a:off x="1685637" y="3052427"/>
            <a:ext cx="1537854" cy="344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오브젝트를 확대</a:t>
            </a:r>
            <a:r>
              <a:rPr lang="en-US" altLang="ko-KR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, </a:t>
            </a:r>
            <a:r>
              <a:rPr lang="ko-KR" altLang="en-US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축소</a:t>
            </a:r>
            <a:endParaRPr lang="en-US" altLang="ko-KR" sz="2000" b="1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F294BC1F-6B62-22C9-45B3-B9EC8E9D6722}"/>
              </a:ext>
            </a:extLst>
          </p:cNvPr>
          <p:cNvSpPr txBox="1">
            <a:spLocks/>
          </p:cNvSpPr>
          <p:nvPr/>
        </p:nvSpPr>
        <p:spPr>
          <a:xfrm>
            <a:off x="1685636" y="3354816"/>
            <a:ext cx="1824181" cy="344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오브젝트를 위치</a:t>
            </a:r>
            <a:r>
              <a:rPr lang="en-US" altLang="ko-KR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, </a:t>
            </a:r>
            <a:r>
              <a:rPr lang="ko-KR" altLang="en-US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크기 변경</a:t>
            </a:r>
            <a:endParaRPr lang="en-US" altLang="ko-KR" sz="2000" b="1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635460C0-46CF-67A6-DDB4-B25E147910EF}"/>
              </a:ext>
            </a:extLst>
          </p:cNvPr>
          <p:cNvSpPr txBox="1">
            <a:spLocks/>
          </p:cNvSpPr>
          <p:nvPr/>
        </p:nvSpPr>
        <p:spPr>
          <a:xfrm>
            <a:off x="1685635" y="3644807"/>
            <a:ext cx="1990438" cy="344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이동</a:t>
            </a:r>
            <a:r>
              <a:rPr lang="en-US" altLang="ko-KR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,</a:t>
            </a:r>
            <a:r>
              <a:rPr lang="ko-KR" altLang="en-US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 회전</a:t>
            </a:r>
            <a:r>
              <a:rPr lang="en-US" altLang="ko-KR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, </a:t>
            </a:r>
            <a:r>
              <a:rPr lang="ko-KR" altLang="en-US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확대</a:t>
            </a:r>
            <a:r>
              <a:rPr lang="en-US" altLang="ko-KR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, </a:t>
            </a:r>
            <a:r>
              <a:rPr lang="ko-KR" altLang="en-US" sz="20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축소 통합</a:t>
            </a:r>
            <a:endParaRPr lang="en-US" altLang="ko-KR" sz="2000" b="1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3B50084E-8D00-D2B9-A444-5E5C91C792A3}"/>
              </a:ext>
            </a:extLst>
          </p:cNvPr>
          <p:cNvSpPr txBox="1">
            <a:spLocks/>
          </p:cNvSpPr>
          <p:nvPr/>
        </p:nvSpPr>
        <p:spPr>
          <a:xfrm>
            <a:off x="838200" y="4139472"/>
            <a:ext cx="10515600" cy="2621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씬 뷰</a:t>
            </a: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: </a:t>
            </a: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게임을 편집하는 화면</a:t>
            </a:r>
            <a:endParaRPr lang="en-US" altLang="ko-KR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게임 뷰</a:t>
            </a: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: </a:t>
            </a: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게임 실행 화면</a:t>
            </a:r>
            <a:endParaRPr lang="en-US" altLang="ko-KR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계층 뷰</a:t>
            </a: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: </a:t>
            </a: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씬 뷰의 오브젝트의 목록</a:t>
            </a:r>
            <a:endParaRPr lang="en-US" altLang="ko-KR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인스펙터</a:t>
            </a: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 뷰</a:t>
            </a: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: </a:t>
            </a: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오브젝트의 정보 표시</a:t>
            </a:r>
            <a:endParaRPr lang="en-US" altLang="ko-KR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프로젝트 뷰</a:t>
            </a:r>
            <a:r>
              <a:rPr lang="en-US" altLang="ko-KR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: </a:t>
            </a: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소지한 파일 표시</a:t>
            </a:r>
            <a:endParaRPr lang="en-US" altLang="ko-KR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48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FC7B4-74BB-E547-0DF4-F9EEE44DD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1EA14C7-668A-62D0-F00D-806930E68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8458"/>
            <a:ext cx="9261784" cy="46399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669CB78-883B-E384-6D93-A2BB9D9A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프로젝트 뷰에 이미지 추가하기 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DDDB8E8-D9EB-D635-53D7-12DE24669630}"/>
              </a:ext>
            </a:extLst>
          </p:cNvPr>
          <p:cNvSpPr txBox="1">
            <a:spLocks/>
          </p:cNvSpPr>
          <p:nvPr/>
        </p:nvSpPr>
        <p:spPr>
          <a:xfrm>
            <a:off x="7414491" y="5952528"/>
            <a:ext cx="4777509" cy="63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윈도우 파일 편집기에서 프로젝트 뷰로 </a:t>
            </a:r>
            <a:r>
              <a:rPr lang="ko-KR" altLang="en-US" dirty="0" err="1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드래그앤드롭</a:t>
            </a:r>
            <a:endParaRPr lang="en-US" altLang="ko-KR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E42741-6EC3-FE25-A80B-4C649AC2D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844" y="3205018"/>
            <a:ext cx="4653156" cy="259518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771D629-880D-C41F-855F-3FB08F57A035}"/>
              </a:ext>
            </a:extLst>
          </p:cNvPr>
          <p:cNvCxnSpPr/>
          <p:nvPr/>
        </p:nvCxnSpPr>
        <p:spPr>
          <a:xfrm flipH="1">
            <a:off x="1745673" y="4608945"/>
            <a:ext cx="7573818" cy="120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BFDFB9-400A-194E-593E-20E8B63B567C}"/>
              </a:ext>
            </a:extLst>
          </p:cNvPr>
          <p:cNvCxnSpPr>
            <a:cxnSpLocks/>
          </p:cNvCxnSpPr>
          <p:nvPr/>
        </p:nvCxnSpPr>
        <p:spPr>
          <a:xfrm flipV="1">
            <a:off x="1602509" y="3205018"/>
            <a:ext cx="1953491" cy="12975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1E857B50-C58D-0CC6-F2A5-2BC8216FE3F1}"/>
              </a:ext>
            </a:extLst>
          </p:cNvPr>
          <p:cNvSpPr txBox="1">
            <a:spLocks/>
          </p:cNvSpPr>
          <p:nvPr/>
        </p:nvSpPr>
        <p:spPr>
          <a:xfrm>
            <a:off x="381000" y="6057381"/>
            <a:ext cx="2953327" cy="63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프로젝트 뷰의 이미지를 씬 뷰로</a:t>
            </a:r>
            <a:endParaRPr lang="en-US" altLang="ko-KR" dirty="0"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78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20B99-CC31-AAC5-4663-8BF76CF7B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55E16-5183-8417-0568-928D16EC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프로젝트 뷰에 이미지 추가하기 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128EB4ED-ADB4-D087-4B4F-3DD651A31496}"/>
              </a:ext>
            </a:extLst>
          </p:cNvPr>
          <p:cNvSpPr txBox="1">
            <a:spLocks/>
          </p:cNvSpPr>
          <p:nvPr/>
        </p:nvSpPr>
        <p:spPr>
          <a:xfrm>
            <a:off x="4946072" y="3370279"/>
            <a:ext cx="5380183" cy="1196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00B05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이미지</a:t>
            </a:r>
            <a:r>
              <a:rPr lang="en-US" altLang="ko-KR" dirty="0">
                <a:solidFill>
                  <a:srgbClr val="00B05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(sprite)</a:t>
            </a:r>
            <a:r>
              <a:rPr lang="ko-KR" altLang="en-US" dirty="0">
                <a:solidFill>
                  <a:srgbClr val="00B05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 변경</a:t>
            </a:r>
            <a:r>
              <a:rPr lang="en-US" altLang="ko-KR" dirty="0">
                <a:solidFill>
                  <a:srgbClr val="0070C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색상 변경</a:t>
            </a:r>
            <a:r>
              <a:rPr lang="en-US" altLang="ko-KR" dirty="0">
                <a:solidFill>
                  <a:srgbClr val="0070C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이미지 반전</a:t>
            </a:r>
            <a:r>
              <a:rPr lang="en-US" altLang="ko-KR" dirty="0">
                <a:solidFill>
                  <a:srgbClr val="0070C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0070C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그룹으로 묶기</a:t>
            </a:r>
            <a:r>
              <a:rPr lang="en-US" altLang="ko-KR" dirty="0">
                <a:solidFill>
                  <a:srgbClr val="0070C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, </a:t>
            </a:r>
            <a:r>
              <a:rPr lang="ko-KR" altLang="en-US" dirty="0">
                <a:solidFill>
                  <a:srgbClr val="FFC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이미지 표시 순서 변경</a:t>
            </a:r>
            <a:endParaRPr lang="en-US" altLang="ko-KR" dirty="0">
              <a:solidFill>
                <a:srgbClr val="FFC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1A6B82C-87E5-BFF3-0967-8239194F8188}"/>
              </a:ext>
            </a:extLst>
          </p:cNvPr>
          <p:cNvSpPr txBox="1">
            <a:spLocks/>
          </p:cNvSpPr>
          <p:nvPr/>
        </p:nvSpPr>
        <p:spPr>
          <a:xfrm>
            <a:off x="4946072" y="2511704"/>
            <a:ext cx="2953327" cy="63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위치</a:t>
            </a:r>
            <a:r>
              <a:rPr lang="en-US" altLang="ko-KR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회전</a:t>
            </a:r>
            <a:r>
              <a:rPr lang="en-US" altLang="ko-KR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확대</a:t>
            </a:r>
            <a:r>
              <a:rPr lang="en-US" altLang="ko-KR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축소</a:t>
            </a:r>
            <a:endParaRPr lang="en-US" altLang="ko-KR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02428F-AEFB-AC66-3831-B696AE856E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554" t="-336" r="91" b="33015"/>
          <a:stretch/>
        </p:blipFill>
        <p:spPr>
          <a:xfrm>
            <a:off x="838200" y="1690688"/>
            <a:ext cx="3953915" cy="42618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A5F7B1A-74E1-A270-58A1-CB17130AD3F8}"/>
              </a:ext>
            </a:extLst>
          </p:cNvPr>
          <p:cNvSpPr/>
          <p:nvPr/>
        </p:nvSpPr>
        <p:spPr>
          <a:xfrm>
            <a:off x="1709043" y="2511704"/>
            <a:ext cx="3083072" cy="600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912197-A483-4DA1-3419-0FB2F5FB129E}"/>
              </a:ext>
            </a:extLst>
          </p:cNvPr>
          <p:cNvSpPr/>
          <p:nvPr/>
        </p:nvSpPr>
        <p:spPr>
          <a:xfrm>
            <a:off x="1709043" y="3147432"/>
            <a:ext cx="3083072" cy="14338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BB39ED-34E3-716D-102D-AE4D59E27686}"/>
              </a:ext>
            </a:extLst>
          </p:cNvPr>
          <p:cNvSpPr/>
          <p:nvPr/>
        </p:nvSpPr>
        <p:spPr>
          <a:xfrm>
            <a:off x="2969491" y="3258765"/>
            <a:ext cx="1822624" cy="17023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EA4940-E64F-76F7-19B4-DC95B0FDD113}"/>
              </a:ext>
            </a:extLst>
          </p:cNvPr>
          <p:cNvSpPr/>
          <p:nvPr/>
        </p:nvSpPr>
        <p:spPr>
          <a:xfrm>
            <a:off x="2969491" y="4394073"/>
            <a:ext cx="1822624" cy="17023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47B64A9-F0CE-9C8A-E1EF-1CA6571BE3C8}"/>
              </a:ext>
            </a:extLst>
          </p:cNvPr>
          <p:cNvSpPr txBox="1">
            <a:spLocks/>
          </p:cNvSpPr>
          <p:nvPr/>
        </p:nvSpPr>
        <p:spPr>
          <a:xfrm>
            <a:off x="4946072" y="4677630"/>
            <a:ext cx="5537201" cy="81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C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Order in Layer </a:t>
            </a:r>
            <a:r>
              <a:rPr lang="ko-KR" altLang="en-US" dirty="0">
                <a:solidFill>
                  <a:srgbClr val="FFC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숫자가 클수록 이미지가 위에 있습니다</a:t>
            </a:r>
            <a:r>
              <a:rPr lang="en-US" altLang="ko-KR" dirty="0">
                <a:solidFill>
                  <a:srgbClr val="FFC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CF503B-2D4E-D0DC-6E72-05E3763203FD}"/>
              </a:ext>
            </a:extLst>
          </p:cNvPr>
          <p:cNvSpPr/>
          <p:nvPr/>
        </p:nvSpPr>
        <p:spPr>
          <a:xfrm>
            <a:off x="1976582" y="2163707"/>
            <a:ext cx="129309" cy="16385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B670271-D192-F0C9-BC8B-07B0F2D655AF}"/>
              </a:ext>
            </a:extLst>
          </p:cNvPr>
          <p:cNvSpPr txBox="1">
            <a:spLocks/>
          </p:cNvSpPr>
          <p:nvPr/>
        </p:nvSpPr>
        <p:spPr>
          <a:xfrm>
            <a:off x="1773915" y="1371208"/>
            <a:ext cx="3500049" cy="63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체크를 풀면 오브젝트 무효화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(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숨기기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758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00699-2AD2-82EC-0BE1-7733AA8D9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AFC69C6-EAA0-CD90-E71A-0F7598FE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98" y="1901234"/>
            <a:ext cx="3905795" cy="41344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6A2432-566A-B200-3AD8-38FFD8FB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프로젝트 뷰에 이미지 추가하기 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5BC98D79-8274-6DB4-7D4E-226F42CD5166}"/>
              </a:ext>
            </a:extLst>
          </p:cNvPr>
          <p:cNvSpPr txBox="1">
            <a:spLocks/>
          </p:cNvSpPr>
          <p:nvPr/>
        </p:nvSpPr>
        <p:spPr>
          <a:xfrm>
            <a:off x="4946072" y="2511704"/>
            <a:ext cx="1907310" cy="57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1. </a:t>
            </a:r>
            <a:r>
              <a:rPr lang="ko-KR" altLang="en-US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씬 저장하기</a:t>
            </a:r>
            <a:endParaRPr lang="en-US" altLang="ko-KR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B34B76-3982-CECE-1652-3150BE2BC1FF}"/>
              </a:ext>
            </a:extLst>
          </p:cNvPr>
          <p:cNvSpPr/>
          <p:nvPr/>
        </p:nvSpPr>
        <p:spPr>
          <a:xfrm>
            <a:off x="963298" y="3011055"/>
            <a:ext cx="2869793" cy="221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18901C-E684-F661-E1A2-BDCBD3E2C004}"/>
              </a:ext>
            </a:extLst>
          </p:cNvPr>
          <p:cNvSpPr/>
          <p:nvPr/>
        </p:nvSpPr>
        <p:spPr>
          <a:xfrm>
            <a:off x="963298" y="4231712"/>
            <a:ext cx="2869793" cy="2216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CF613FC-B355-9EF1-9AC5-E320A7544AAE}"/>
              </a:ext>
            </a:extLst>
          </p:cNvPr>
          <p:cNvSpPr txBox="1">
            <a:spLocks/>
          </p:cNvSpPr>
          <p:nvPr/>
        </p:nvSpPr>
        <p:spPr>
          <a:xfrm>
            <a:off x="4946072" y="4055927"/>
            <a:ext cx="3237346" cy="57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0070C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2. </a:t>
            </a:r>
            <a:r>
              <a:rPr lang="ko-KR" altLang="en-US" dirty="0">
                <a:solidFill>
                  <a:srgbClr val="0070C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빌드 세팅에 씬 추가하기</a:t>
            </a:r>
            <a:endParaRPr lang="en-US" altLang="ko-KR" dirty="0">
              <a:solidFill>
                <a:srgbClr val="0070C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7AB71AE-777E-B9ED-4C25-1F146E1D3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892" y="542001"/>
            <a:ext cx="4771909" cy="323272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768244-FFDA-EF15-63B5-17010FFF1B29}"/>
              </a:ext>
            </a:extLst>
          </p:cNvPr>
          <p:cNvSpPr/>
          <p:nvPr/>
        </p:nvSpPr>
        <p:spPr>
          <a:xfrm>
            <a:off x="8050949" y="2589289"/>
            <a:ext cx="381851" cy="421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D315464-51C3-682F-682D-B1D8475F1410}"/>
              </a:ext>
            </a:extLst>
          </p:cNvPr>
          <p:cNvCxnSpPr>
            <a:cxnSpLocks/>
          </p:cNvCxnSpPr>
          <p:nvPr/>
        </p:nvCxnSpPr>
        <p:spPr>
          <a:xfrm flipV="1">
            <a:off x="8407111" y="1366982"/>
            <a:ext cx="847725" cy="1222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1A381D79-3B08-3C06-33C8-C3208D8FD68C}"/>
              </a:ext>
            </a:extLst>
          </p:cNvPr>
          <p:cNvSpPr txBox="1">
            <a:spLocks/>
          </p:cNvSpPr>
          <p:nvPr/>
        </p:nvSpPr>
        <p:spPr>
          <a:xfrm>
            <a:off x="8301181" y="3794204"/>
            <a:ext cx="3570620" cy="834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저장한 </a:t>
            </a:r>
            <a:r>
              <a:rPr lang="ko-KR" altLang="en-US" dirty="0" err="1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씬을</a:t>
            </a:r>
            <a:r>
              <a:rPr lang="ko-KR" altLang="en-US" dirty="0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나눔손글씨 금은보화" panose="02000503000000000000" pitchFamily="2" charset="-127"/>
                <a:ea typeface="나눔손글씨 금은보화" panose="02000503000000000000" pitchFamily="2" charset="-127"/>
              </a:rPr>
              <a:t>드래그앤드롭</a:t>
            </a:r>
            <a:endParaRPr lang="en-US" altLang="ko-KR" dirty="0">
              <a:solidFill>
                <a:srgbClr val="FF0000"/>
              </a:solidFill>
              <a:latin typeface="나눔손글씨 금은보화" panose="02000503000000000000" pitchFamily="2" charset="-127"/>
              <a:ea typeface="나눔손글씨 금은보화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23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472</Words>
  <Application>Microsoft Office PowerPoint</Application>
  <PresentationFormat>와이드스크린</PresentationFormat>
  <Paragraphs>107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나눔손글씨 금은보화</vt:lpstr>
      <vt:lpstr>맑은 고딕</vt:lpstr>
      <vt:lpstr>휴먼엑스포</vt:lpstr>
      <vt:lpstr>Arial</vt:lpstr>
      <vt:lpstr>Office 테마</vt:lpstr>
      <vt:lpstr>유니티 2D 게임 제작</vt:lpstr>
      <vt:lpstr>기본 개념</vt:lpstr>
      <vt:lpstr>유니티 허브</vt:lpstr>
      <vt:lpstr>유니티 프로젝트 만들기</vt:lpstr>
      <vt:lpstr>유니티 프로젝트 만들기</vt:lpstr>
      <vt:lpstr>유니티 프로젝트 만들기</vt:lpstr>
      <vt:lpstr>프로젝트 뷰에 이미지 추가하기 </vt:lpstr>
      <vt:lpstr>프로젝트 뷰에 이미지 추가하기 </vt:lpstr>
      <vt:lpstr>프로젝트 뷰에 이미지 추가하기 </vt:lpstr>
      <vt:lpstr>프로젝트 뷰에 이미지 추가하기  </vt:lpstr>
      <vt:lpstr>오브젝트에 컴포넌트 추가하기</vt:lpstr>
      <vt:lpstr>오브젝트에 컴포넌트 추가하기</vt:lpstr>
      <vt:lpstr>Collider 컴포넌트</vt:lpstr>
      <vt:lpstr>스크립트 어태치하기</vt:lpstr>
      <vt:lpstr>스크립트 파일이 열리지 않을때</vt:lpstr>
      <vt:lpstr>스크립트 파일 수정하기</vt:lpstr>
      <vt:lpstr>게임 뷰 실행하기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김지환</dc:creator>
  <cp:lastModifiedBy>김지환</cp:lastModifiedBy>
  <cp:revision>17</cp:revision>
  <dcterms:created xsi:type="dcterms:W3CDTF">2025-04-06T09:14:12Z</dcterms:created>
  <dcterms:modified xsi:type="dcterms:W3CDTF">2025-04-06T14:13:22Z</dcterms:modified>
</cp:coreProperties>
</file>