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73"/>
          </p14:sldIdLst>
        </p14:section>
        <p14:section name="명령, 메모, 팀워크, 선택 창, 로그인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자세한 정보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97984F-63F1-4D3E-B0CE-65CEC704C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CF6E0-F601-47F9-AC5C-E7FAB7FB1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56F8-E753-454F-B93C-71EE7BAEC886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5F61B-ECA0-49D1-A5A4-109078F52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41A46-950E-4866-9677-B45606987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B12D-2752-4FAD-980C-AE8FF30259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26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464D6D2-2AF4-4C69-B735-DA0D7E6751EA}" type="datetime4">
              <a:rPr lang="ko-KR" altLang="en-US" noProof="0" smtClean="0"/>
              <a:t>2020년 6월 4일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슬라이드 쇼 모드에서 화살표를 선택하여 링크를 방문하세요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EE5250-89B7-4360-88DF-2CDEC97C826A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ko-KR" altLang="en-US" noProof="0" dirty="0"/>
              <a:t>마스터 제목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138A49-D6CD-473D-8E7C-5D505B7BF7BC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office.com/ko-kr/article/mac%ec%9a%a9-powerpoint-2016-%eb%8f%84%ec%9b%80%eb%a7%90-89809457-4470-4f79-a4d6-835cd366f7d7?omkt=ko-KR&amp;ui=ko-KR&amp;rs=ko-KR&amp;ad=KR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사업 제안서</a:t>
            </a:r>
            <a:endParaRPr lang="ko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  <a:defRPr b="1">
                <a:solidFill>
                  <a:srgbClr val="FFFFFF"/>
                </a:solidFill>
              </a:defRPr>
            </a:pPr>
            <a:r>
              <a:t>Dave Lee 님을 위한 특별한 제안</a:t>
            </a:r>
            <a:endParaRPr lang="ko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sz="3400" dirty="0">
                <a:cs typeface="Arial" panose="020B0604020202020204" pitchFamily="34" charset="0"/>
              </a:rPr>
              <a:t>명령에 빠르게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233" y="1747805"/>
            <a:ext cx="11144712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spc="-30" dirty="0">
                <a:cs typeface="Arial" panose="020B0604020202020204" pitchFamily="34" charset="0"/>
              </a:rPr>
              <a:t>문서 맨 위에 있는 </a:t>
            </a:r>
            <a:r>
              <a:rPr lang="ko" sz="1600" b="1" spc="-30" dirty="0">
                <a:cs typeface="Arial" panose="020B0604020202020204" pitchFamily="34" charset="0"/>
              </a:rPr>
              <a:t>빠른 실행 도구 모음</a:t>
            </a:r>
            <a:r>
              <a:rPr lang="ko" sz="1600" spc="-30" dirty="0">
                <a:cs typeface="Arial" panose="020B0604020202020204" pitchFamily="34" charset="0"/>
              </a:rPr>
              <a:t>의 명령을 사용하면 단 한 번의 </a:t>
            </a:r>
            <a:r>
              <a:rPr lang="ko" spc="-30" dirty="0">
                <a:cs typeface="Arial" panose="020B0604020202020204" pitchFamily="34" charset="0"/>
              </a:rPr>
              <a:t>클릭</a:t>
            </a:r>
            <a:r>
              <a:rPr lang="ko" sz="1600" spc="-30" dirty="0">
                <a:cs typeface="Arial" panose="020B0604020202020204" pitchFamily="34" charset="0"/>
              </a:rPr>
              <a:t>으로 자주 사용하는 명령을 사용할 수 있습니다.</a:t>
            </a: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내용 개체 틀 3"/>
          <p:cNvSpPr txBox="1">
            <a:spLocks/>
          </p:cNvSpPr>
          <p:nvPr/>
        </p:nvSpPr>
        <p:spPr>
          <a:xfrm>
            <a:off x="576233" y="4026666"/>
            <a:ext cx="5759912" cy="238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표시된 명령이 만족스럽지 않다면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사용자 지정할 수 있습니다.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방법: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 사용자 지정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선택하고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추가하거나 제거할 명령 이름을 선택합니다.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2" y="4026666"/>
            <a:ext cx="4458409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메모로 피드백 제공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메모는 대화로 구성되므로 슬라이드에 있는 내용에 대해 쉽게 논의할 수 있습니다. 이렇게 하면 빠르고 간편하게 피드백을 추가할 수 있습니다.</a:t>
            </a:r>
          </a:p>
          <a:p>
            <a:pPr rtl="0"/>
            <a:r>
              <a:rPr lang="ko" dirty="0">
                <a:cs typeface="Arial" panose="020B0604020202020204" pitchFamily="34" charset="0"/>
              </a:rPr>
              <a:t>방법: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ko" dirty="0">
                <a:cs typeface="Arial" panose="020B0604020202020204" pitchFamily="34" charset="0"/>
              </a:rPr>
              <a:t>이 단락의 아무 곳이나 선택한 다음, </a:t>
            </a:r>
            <a:r>
              <a:rPr lang="ko" b="1" dirty="0">
                <a:cs typeface="Arial" panose="020B0604020202020204" pitchFamily="34" charset="0"/>
              </a:rPr>
              <a:t>검토</a:t>
            </a:r>
            <a:r>
              <a:rPr lang="ko" dirty="0">
                <a:cs typeface="Arial" panose="020B0604020202020204" pitchFamily="34" charset="0"/>
              </a:rPr>
              <a:t> 탭을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선택합니다.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2.   </a:t>
            </a:r>
            <a:r>
              <a:rPr lang="ko" b="1" dirty="0">
                <a:cs typeface="Arial" panose="020B0604020202020204" pitchFamily="34" charset="0"/>
              </a:rPr>
              <a:t>새 메모</a:t>
            </a:r>
            <a:r>
              <a:rPr lang="en-US" altLang="ko" b="1" dirty="0">
                <a:cs typeface="Arial" panose="020B0604020202020204" pitchFamily="34" charset="0"/>
              </a:rPr>
              <a:t>       </a:t>
            </a:r>
            <a:r>
              <a:rPr lang="ko" dirty="0">
                <a:cs typeface="Arial" panose="020B0604020202020204" pitchFamily="34" charset="0"/>
              </a:rPr>
              <a:t>를 선택하고 메모를 입력합니다.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b="1" dirty="0">
                <a:cs typeface="Arial" panose="020B0604020202020204" pitchFamily="34" charset="0"/>
              </a:rPr>
              <a:t>회신</a:t>
            </a:r>
            <a:r>
              <a:rPr lang="ko" dirty="0">
                <a:cs typeface="Arial" panose="020B0604020202020204" pitchFamily="34" charset="0"/>
              </a:rPr>
              <a:t>을 선택하고 메모를 입력합니다.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8" y="5170184"/>
            <a:ext cx="3876907" cy="503728"/>
          </a:xfrm>
          <a:prstGeom prst="rect">
            <a:avLst/>
          </a:prstGeom>
        </p:spPr>
      </p:pic>
      <p:sp>
        <p:nvSpPr>
          <p:cNvPr id="11" name="내용 개체 틀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힌트: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프레젠테이션에서 메모를 표시하는 빠른 방법을 찾는 경우 화면의 맨 아래에 있는 </a:t>
            </a:r>
            <a:br>
              <a:rPr lang="en-US" dirty="0"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표시줄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메모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선택합니다.</a:t>
            </a:r>
          </a:p>
        </p:txBody>
      </p:sp>
      <p:pic>
        <p:nvPicPr>
          <p:cNvPr id="4" name="그림 3" descr="로고 클로즈업&#10;&#10;높은 신뢰도로 생성된 설명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3870577"/>
            <a:ext cx="352381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0" y="2434930"/>
            <a:ext cx="2466667" cy="9714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2" y="3976461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팀 작업을 위한 디자인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7874" y="1731495"/>
            <a:ext cx="7598672" cy="4344839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온라인에 보관된 문서를 사용하여 여러 명이 동시에 작업할 수 있습니다.</a:t>
            </a:r>
          </a:p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작동 방법:</a:t>
            </a:r>
          </a:p>
          <a:p>
            <a:pPr lvl="0"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1.   </a:t>
            </a:r>
            <a:r>
              <a:rPr lang="ko" b="1" dirty="0">
                <a:cs typeface="Arial" panose="020B0604020202020204" pitchFamily="34" charset="0"/>
              </a:rPr>
              <a:t>파일 </a:t>
            </a:r>
            <a:r>
              <a:rPr lang="ko" dirty="0">
                <a:cs typeface="Arial" panose="020B0604020202020204" pitchFamily="34" charset="0"/>
              </a:rPr>
              <a:t>선택 &gt; </a:t>
            </a:r>
            <a:r>
              <a:rPr lang="ko" b="1" dirty="0">
                <a:cs typeface="Arial" panose="020B0604020202020204" pitchFamily="34" charset="0"/>
              </a:rPr>
              <a:t>다른 이름으로 저장</a:t>
            </a:r>
            <a:r>
              <a:rPr lang="ko" dirty="0">
                <a:cs typeface="Arial" panose="020B0604020202020204" pitchFamily="34" charset="0"/>
              </a:rPr>
              <a:t>을 선택하여 OneDrive와 같은 온라인 위치에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en-US" altLang="ko" dirty="0">
                <a:cs typeface="Arial" panose="020B0604020202020204" pitchFamily="34" charset="0"/>
              </a:rPr>
              <a:t>     </a:t>
            </a:r>
            <a:r>
              <a:rPr lang="ko" dirty="0">
                <a:cs typeface="Arial" panose="020B0604020202020204" pitchFamily="34" charset="0"/>
              </a:rPr>
              <a:t>문서를 저장합니다.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/>
              <a:t>2.   </a:t>
            </a:r>
            <a:r>
              <a:rPr lang="ko" dirty="0"/>
              <a:t>리본 위</a:t>
            </a:r>
            <a:r>
              <a:rPr lang="ko" dirty="0">
                <a:cs typeface="Arial" panose="020B0604020202020204" pitchFamily="34" charset="0"/>
              </a:rPr>
              <a:t>에서 </a:t>
            </a:r>
            <a:r>
              <a:rPr lang="ko" b="1" dirty="0">
                <a:cs typeface="Arial" panose="020B0604020202020204" pitchFamily="34" charset="0"/>
              </a:rPr>
              <a:t>공유</a:t>
            </a:r>
            <a:r>
              <a:rPr lang="ko" dirty="0">
                <a:cs typeface="Arial" panose="020B0604020202020204" pitchFamily="34" charset="0"/>
              </a:rPr>
              <a:t>를 선택합니다.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dirty="0">
                <a:cs typeface="Arial" panose="020B0604020202020204" pitchFamily="34" charset="0"/>
              </a:rPr>
              <a:t>함께 편집할 수 있도록 사용자를 초대하거나 링크를 보내세요.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2579095"/>
            <a:ext cx="3618708" cy="2356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3368164"/>
            <a:ext cx="523876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201583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3400" dirty="0">
                <a:cs typeface="Arial" panose="020B0604020202020204" pitchFamily="34" charset="0"/>
              </a:rPr>
              <a:t>선택 창을 사용하여 체계적으로 정리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슬라이드에서 이미지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도형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텍스트 상자 등 개체를 체계적으로 관리할 수 있는 훌륭한 도구입니다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구독 전용 기능입니다</a:t>
            </a:r>
            <a:r>
              <a:rPr lang="en-US" altLang="ko-KR" dirty="0">
                <a:cs typeface="Arial" panose="020B0604020202020204" pitchFamily="34" charset="0"/>
              </a:rPr>
              <a:t>. Office 365</a:t>
            </a:r>
            <a:r>
              <a:rPr lang="ko-KR" altLang="en-US" dirty="0">
                <a:cs typeface="Arial" panose="020B0604020202020204" pitchFamily="34" charset="0"/>
              </a:rPr>
              <a:t>를 구독 중인 경우 직접 시도할 수 있습니다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ko-KR" altLang="en-US" dirty="0">
                <a:cs typeface="Arial" panose="020B0604020202020204" pitchFamily="34" charset="0"/>
              </a:rPr>
              <a:t>방법</a:t>
            </a:r>
            <a:r>
              <a:rPr lang="en-US" altLang="ko-KR" dirty="0">
                <a:cs typeface="Arial" panose="020B0604020202020204" pitchFamily="34" charset="0"/>
              </a:rPr>
              <a:t>: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spc="-200" dirty="0">
                <a:cs typeface="Arial" panose="020B0604020202020204" pitchFamily="34" charset="0"/>
              </a:rPr>
              <a:t>1.      </a:t>
            </a:r>
            <a:r>
              <a:rPr lang="ko-KR" altLang="en-US" b="1" dirty="0">
                <a:cs typeface="Arial" panose="020B0604020202020204" pitchFamily="34" charset="0"/>
              </a:rPr>
              <a:t>홈</a:t>
            </a:r>
            <a:r>
              <a:rPr lang="ko-KR" altLang="en-US" dirty="0">
                <a:cs typeface="Arial" panose="020B0604020202020204" pitchFamily="34" charset="0"/>
              </a:rPr>
              <a:t> 탭으로 이동하고 </a:t>
            </a:r>
            <a:r>
              <a:rPr lang="ko-KR" altLang="en-US" b="1" dirty="0">
                <a:cs typeface="Arial" panose="020B0604020202020204" pitchFamily="34" charset="0"/>
              </a:rPr>
              <a:t>정렬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을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선택합니다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2.   </a:t>
            </a:r>
            <a:r>
              <a:rPr lang="ko-KR" altLang="en-US" dirty="0">
                <a:cs typeface="Arial" panose="020B0604020202020204" pitchFamily="34" charset="0"/>
              </a:rPr>
              <a:t>개체의 이름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에서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/>
              <a:t>큰 회색 직사각형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>
                <a:cs typeface="Arial" panose="020B0604020202020204" pitchFamily="34" charset="0"/>
              </a:rPr>
              <a:t>이라는 이름을 두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번 클릭하고 새 이름을 입력합니다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3.   </a:t>
            </a:r>
            <a:r>
              <a:rPr lang="ko-KR" altLang="en-US" dirty="0">
                <a:cs typeface="Arial" panose="020B0604020202020204" pitchFamily="34" charset="0"/>
              </a:rPr>
              <a:t>개체의 순서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</a:t>
            </a:r>
            <a:r>
              <a:rPr lang="ko-KR" altLang="en" b="1" dirty="0">
                <a:cs typeface="Arial" panose="020B0604020202020204" pitchFamily="34" charset="0"/>
              </a:rPr>
              <a:t>창</a:t>
            </a:r>
            <a:r>
              <a:rPr lang="ko-KR" altLang="en" dirty="0">
                <a:cs typeface="Arial" panose="020B0604020202020204" pitchFamily="34" charset="0"/>
              </a:rPr>
              <a:t>에서 큰 </a:t>
            </a:r>
            <a:br>
              <a:rPr lang="ko-KR" altLang="en" dirty="0">
                <a:cs typeface="Arial" panose="020B0604020202020204" pitchFamily="34" charset="0"/>
              </a:rPr>
            </a:br>
            <a:r>
              <a:rPr lang="ko-KR" altLang="en" dirty="0">
                <a:cs typeface="Arial" panose="020B0604020202020204" pitchFamily="34" charset="0"/>
              </a:rPr>
              <a:t>     회색 </a:t>
            </a:r>
            <a:r>
              <a:rPr lang="ko-KR" altLang="en" dirty="0" err="1">
                <a:cs typeface="Arial" panose="020B0604020202020204" pitchFamily="34" charset="0"/>
              </a:rPr>
              <a:t>직사각형을</a:t>
            </a:r>
            <a:r>
              <a:rPr lang="ko-KR" altLang="en-US" dirty="0" err="1">
                <a:cs typeface="Arial" panose="020B0604020202020204" pitchFamily="34" charset="0"/>
              </a:rPr>
              <a:t>맨</a:t>
            </a:r>
            <a:r>
              <a:rPr lang="ko-KR" altLang="en-US" dirty="0">
                <a:cs typeface="Arial" panose="020B0604020202020204" pitchFamily="34" charset="0"/>
              </a:rPr>
              <a:t> 위에 오도록 끌어서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놓습니다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4.  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 있는 개체의 표시 </a:t>
            </a:r>
            <a:r>
              <a:rPr lang="ko-KR" altLang="en-US" dirty="0" err="1">
                <a:cs typeface="Arial" panose="020B0604020202020204" pitchFamily="34" charset="0"/>
              </a:rPr>
              <a:t>상태를전환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하려면 표시</a:t>
            </a:r>
            <a:r>
              <a:rPr lang="en-US" altLang="ko-KR" dirty="0">
                <a:cs typeface="Arial" panose="020B0604020202020204" pitchFamily="34" charset="0"/>
              </a:rPr>
              <a:t>/</a:t>
            </a:r>
            <a:r>
              <a:rPr lang="ko-KR" altLang="en-US" dirty="0">
                <a:cs typeface="Arial" panose="020B0604020202020204" pitchFamily="34" charset="0"/>
              </a:rPr>
              <a:t>숨기기 확인란을 클릭합니다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6" name="큰 회색 직사각형" descr="큰 회색 직사각형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파란색 작은 사각형" descr="파란색 작은 사각형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pic>
        <p:nvPicPr>
          <p:cNvPr id="10" name="그림 9" descr="선택 창에서 표시/숨기기 확인란을 선택하여 표시 여부 전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6" y="5960337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중단 위치에서 다시 시작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Office 365에 로그인하면 문서를 어디에서든 볼 수 있습니다. 로그인하면 Office가 사용자와 클라우드에 연결됩니다.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프로그램을 시작할 때마다 어떤 장치에서든 최근에 열었던 문서가 표시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됩니다.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/>
              <a:t>자주 사용하는 프레젠테이션이 있나요? Office 프로그램을 시작할 때 표시되는 첫 번째 화면에 고정하세요.</a:t>
            </a:r>
            <a:r>
              <a:rPr lang="ko" dirty="0">
                <a:cs typeface="Arial" panose="020B0604020202020204" pitchFamily="34" charset="0"/>
              </a:rPr>
              <a:t> 다른 컴퓨터에서 Office에 로그인할 때에도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고정된 상태가 유지됩니다.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PowerPoint는 사용자가 중단한 위치를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계속 추적합니다. 다음번에 프레젠테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이션을 열 때 PowerPoint는 사용자가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마지막으로 읽거나 편집했던위치를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바로 표시합니다.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399" cy="10370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2" cy="1963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9" y="5876069"/>
            <a:ext cx="1588332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Mac용 PowerPoint에 대한 추가 질문이 있나요?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Mac용 PowerPoint 도움말 센터에서 자세한 내용 확인</a:t>
            </a:r>
          </a:p>
        </p:txBody>
      </p:sp>
      <p:pic>
        <p:nvPicPr>
          <p:cNvPr id="10" name="그림 9" descr="Mac용 PowerPoint 도움말 센터에 대한 하이퍼링크가 적용된 오른쪽을 향하는 화살표. Mac용 PowerPoint 도움말 센터에서 자세한 내용을 보려면 이미지 선택">
            <a:hlinkClick r:id="rId3" tooltip="Mac용 PowerPoint 도움말 센터에서 자세한 내용을 보려면 여기를 선택하세요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0_TF16391504" id="{1064F63B-B033-478E-A5B9-FDC3CD069656}" vid="{9F12090B-3FBD-49D4-ACB7-86DC4D937B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</TotalTime>
  <Words>434</Words>
  <Application>Microsoft Macintosh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WelcomeDoc</vt:lpstr>
      <vt:lpstr>사업 제안서</vt:lpstr>
      <vt:lpstr>명령에 빠르게 액세스</vt:lpstr>
      <vt:lpstr>메모로 피드백 제공</vt:lpstr>
      <vt:lpstr>팀 작업을 위한 디자인</vt:lpstr>
      <vt:lpstr>선택 창을 사용하여 체계적으로 정리</vt:lpstr>
      <vt:lpstr>중단 위치에서 다시 시작</vt:lpstr>
      <vt:lpstr>Mac용 PowerPoint에 대한 추가 질문이 있나요?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 제안서</dc:title>
  <dc:subject/>
  <dc:creator>Lee JoonHee</dc:creator>
  <cp:keywords/>
  <dc:description/>
  <cp:lastModifiedBy>Lee JoonHee</cp:lastModifiedBy>
  <cp:revision>2</cp:revision>
  <dcterms:created xsi:type="dcterms:W3CDTF">2020-06-04T02:15:03Z</dcterms:created>
  <dcterms:modified xsi:type="dcterms:W3CDTF">2020-06-04T02:35:50Z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